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notesSlides/notesSlide1.xml" ContentType="application/vnd.openxmlformats-officedocument.presentationml.notesSlide+xml"/>
  <Override PartName="/ppt/notesSlides/_rels/notesSlide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s/slide1.xml" ContentType="application/vnd.openxmlformats-officedocument.presentationml.slide+xml"/>
  <Override PartName="/ppt/slides/_rels/slide1.xml.rels" ContentType="application/vnd.openxmlformats-package.relationships+xml"/>
  <Override PartName="/ppt/media/image1.png" ContentType="image/png"/>
  <Override PartName="/ppt/media/image2.png" ContentType="image/png"/>
  <Override PartName="/ppt/media/image3.png" ContentType="image/png"/>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43891200" cy="329184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r>
              <a:rPr b="0" lang="en-US" sz="7260" spc="-1" strike="noStrike">
                <a:solidFill>
                  <a:srgbClr val="000000"/>
                </a:solidFill>
                <a:latin typeface="Calibri"/>
              </a:rPr>
              <a:t>Click to move the slide</a:t>
            </a:r>
            <a:endParaRPr b="0" lang="en-US" sz="7260" spc="-1" strike="noStrike">
              <a:solidFill>
                <a:srgbClr val="000000"/>
              </a:solidFill>
              <a:latin typeface="Calibri"/>
            </a:endParaRPr>
          </a:p>
        </p:txBody>
      </p:sp>
      <p:sp>
        <p:nvSpPr>
          <p:cNvPr id="42"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43" name="PlaceHolder 3"/>
          <p:cNvSpPr>
            <a:spLocks noGrp="1"/>
          </p:cNvSpPr>
          <p:nvPr>
            <p:ph type="hdr"/>
          </p:nvPr>
        </p:nvSpPr>
        <p:spPr>
          <a:xfrm>
            <a:off x="0" y="0"/>
            <a:ext cx="3372840" cy="50256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44" name="PlaceHolder 4"/>
          <p:cNvSpPr>
            <a:spLocks noGrp="1"/>
          </p:cNvSpPr>
          <p:nvPr>
            <p:ph type="dt" idx="4"/>
          </p:nvPr>
        </p:nvSpPr>
        <p:spPr>
          <a:xfrm>
            <a:off x="4399200" y="0"/>
            <a:ext cx="3372840" cy="50256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45" name="PlaceHolder 5"/>
          <p:cNvSpPr>
            <a:spLocks noGrp="1"/>
          </p:cNvSpPr>
          <p:nvPr>
            <p:ph type="ftr" idx="5"/>
          </p:nvPr>
        </p:nvSpPr>
        <p:spPr>
          <a:xfrm>
            <a:off x="0" y="9555480"/>
            <a:ext cx="3372840" cy="5025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46" name="PlaceHolder 6"/>
          <p:cNvSpPr>
            <a:spLocks noGrp="1"/>
          </p:cNvSpPr>
          <p:nvPr>
            <p:ph type="sldNum" idx="6"/>
          </p:nvPr>
        </p:nvSpPr>
        <p:spPr>
          <a:xfrm>
            <a:off x="4399200" y="9555480"/>
            <a:ext cx="3372840" cy="50256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21B201D5-2304-4D9F-A67F-A35983D2AF7A}"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PlaceHolder 1"/>
          <p:cNvSpPr>
            <a:spLocks noGrp="1"/>
          </p:cNvSpPr>
          <p:nvPr>
            <p:ph type="sldImg"/>
          </p:nvPr>
        </p:nvSpPr>
        <p:spPr>
          <a:xfrm>
            <a:off x="1371600" y="1143000"/>
            <a:ext cx="4114440" cy="3085920"/>
          </a:xfrm>
          <a:prstGeom prst="rect">
            <a:avLst/>
          </a:prstGeom>
          <a:ln w="0">
            <a:noFill/>
          </a:ln>
        </p:spPr>
      </p:sp>
      <p:sp>
        <p:nvSpPr>
          <p:cNvPr id="59"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US" sz="2000" spc="-1" strike="noStrike">
              <a:latin typeface="Arial"/>
            </a:endParaRPr>
          </a:p>
        </p:txBody>
      </p:sp>
      <p:sp>
        <p:nvSpPr>
          <p:cNvPr id="60" name="PlaceHolder 3"/>
          <p:cNvSpPr>
            <a:spLocks noGrp="1"/>
          </p:cNvSpPr>
          <p:nvPr>
            <p:ph type="sldNum" idx="7"/>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7E3C9514-D026-4A4B-A8C3-52AE2DE63F5E}"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D6DD14B8-9330-4BBF-A440-0BDBC4F43CF3}"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291840" y="5387400"/>
            <a:ext cx="37307160" cy="11460240"/>
          </a:xfrm>
          <a:prstGeom prst="rect">
            <a:avLst/>
          </a:prstGeom>
          <a:noFill/>
          <a:ln w="0">
            <a:noFill/>
          </a:ln>
        </p:spPr>
        <p:txBody>
          <a:bodyPr lIns="0" rIns="0" tIns="0" bIns="0" anchor="ctr">
            <a:noAutofit/>
          </a:bodyPr>
          <a:p>
            <a:endParaRPr b="0" lang="en-US" sz="7260" spc="-1" strike="noStrike">
              <a:solidFill>
                <a:srgbClr val="000000"/>
              </a:solidFill>
              <a:latin typeface="Calibri"/>
            </a:endParaRPr>
          </a:p>
        </p:txBody>
      </p:sp>
      <p:sp>
        <p:nvSpPr>
          <p:cNvPr id="27" name="PlaceHolder 2"/>
          <p:cNvSpPr>
            <a:spLocks noGrp="1"/>
          </p:cNvSpPr>
          <p:nvPr>
            <p:ph/>
          </p:nvPr>
        </p:nvSpPr>
        <p:spPr>
          <a:xfrm>
            <a:off x="2194560" y="7702560"/>
            <a:ext cx="39501720" cy="9106920"/>
          </a:xfrm>
          <a:prstGeom prst="rect">
            <a:avLst/>
          </a:prstGeom>
          <a:noFill/>
          <a:ln w="0">
            <a:noFill/>
          </a:ln>
        </p:spPr>
        <p:txBody>
          <a:bodyPr lIns="0" rIns="0" tIns="0" bIns="0" anchor="t">
            <a:normAutofit/>
          </a:bodyPr>
          <a:p>
            <a:pPr>
              <a:lnSpc>
                <a:spcPct val="90000"/>
              </a:lnSpc>
              <a:spcBef>
                <a:spcPts val="1417"/>
              </a:spcBef>
              <a:buNone/>
            </a:pPr>
            <a:endParaRPr b="0" lang="en-US" sz="13439" spc="-1" strike="noStrike">
              <a:solidFill>
                <a:srgbClr val="000000"/>
              </a:solidFill>
              <a:latin typeface="Calibri"/>
            </a:endParaRPr>
          </a:p>
        </p:txBody>
      </p:sp>
      <p:sp>
        <p:nvSpPr>
          <p:cNvPr id="28" name="PlaceHolder 3"/>
          <p:cNvSpPr>
            <a:spLocks noGrp="1"/>
          </p:cNvSpPr>
          <p:nvPr>
            <p:ph/>
          </p:nvPr>
        </p:nvSpPr>
        <p:spPr>
          <a:xfrm>
            <a:off x="2194560" y="17674920"/>
            <a:ext cx="39501720" cy="9106920"/>
          </a:xfrm>
          <a:prstGeom prst="rect">
            <a:avLst/>
          </a:prstGeom>
          <a:noFill/>
          <a:ln w="0">
            <a:noFill/>
          </a:ln>
        </p:spPr>
        <p:txBody>
          <a:bodyPr lIns="0" rIns="0" tIns="0" bIns="0" anchor="t">
            <a:normAutofit/>
          </a:bodyPr>
          <a:p>
            <a:pPr>
              <a:lnSpc>
                <a:spcPct val="90000"/>
              </a:lnSpc>
              <a:spcBef>
                <a:spcPts val="1417"/>
              </a:spcBef>
              <a:buNone/>
            </a:pPr>
            <a:endParaRPr b="0" lang="en-US" sz="13439"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F4479CCC-CCF8-4495-BC0D-8908DEBDB3AA}"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291840" y="5387400"/>
            <a:ext cx="37307160" cy="11460240"/>
          </a:xfrm>
          <a:prstGeom prst="rect">
            <a:avLst/>
          </a:prstGeom>
          <a:noFill/>
          <a:ln w="0">
            <a:noFill/>
          </a:ln>
        </p:spPr>
        <p:txBody>
          <a:bodyPr lIns="0" rIns="0" tIns="0" bIns="0" anchor="ctr">
            <a:noAutofit/>
          </a:bodyPr>
          <a:p>
            <a:endParaRPr b="0" lang="en-US" sz="7260" spc="-1" strike="noStrike">
              <a:solidFill>
                <a:srgbClr val="000000"/>
              </a:solidFill>
              <a:latin typeface="Calibri"/>
            </a:endParaRPr>
          </a:p>
        </p:txBody>
      </p:sp>
      <p:sp>
        <p:nvSpPr>
          <p:cNvPr id="30" name="PlaceHolder 2"/>
          <p:cNvSpPr>
            <a:spLocks noGrp="1"/>
          </p:cNvSpPr>
          <p:nvPr>
            <p:ph/>
          </p:nvPr>
        </p:nvSpPr>
        <p:spPr>
          <a:xfrm>
            <a:off x="2194560" y="7702560"/>
            <a:ext cx="19276560" cy="9106920"/>
          </a:xfrm>
          <a:prstGeom prst="rect">
            <a:avLst/>
          </a:prstGeom>
          <a:noFill/>
          <a:ln w="0">
            <a:noFill/>
          </a:ln>
        </p:spPr>
        <p:txBody>
          <a:bodyPr lIns="0" rIns="0" tIns="0" bIns="0" anchor="t">
            <a:normAutofit/>
          </a:bodyPr>
          <a:p>
            <a:pPr>
              <a:lnSpc>
                <a:spcPct val="90000"/>
              </a:lnSpc>
              <a:spcBef>
                <a:spcPts val="1417"/>
              </a:spcBef>
              <a:buNone/>
            </a:pPr>
            <a:endParaRPr b="0" lang="en-US" sz="13439" spc="-1" strike="noStrike">
              <a:solidFill>
                <a:srgbClr val="000000"/>
              </a:solidFill>
              <a:latin typeface="Calibri"/>
            </a:endParaRPr>
          </a:p>
        </p:txBody>
      </p:sp>
      <p:sp>
        <p:nvSpPr>
          <p:cNvPr id="31" name="PlaceHolder 3"/>
          <p:cNvSpPr>
            <a:spLocks noGrp="1"/>
          </p:cNvSpPr>
          <p:nvPr>
            <p:ph/>
          </p:nvPr>
        </p:nvSpPr>
        <p:spPr>
          <a:xfrm>
            <a:off x="22435200" y="7702560"/>
            <a:ext cx="19276560" cy="9106920"/>
          </a:xfrm>
          <a:prstGeom prst="rect">
            <a:avLst/>
          </a:prstGeom>
          <a:noFill/>
          <a:ln w="0">
            <a:noFill/>
          </a:ln>
        </p:spPr>
        <p:txBody>
          <a:bodyPr lIns="0" rIns="0" tIns="0" bIns="0" anchor="t">
            <a:normAutofit/>
          </a:bodyPr>
          <a:p>
            <a:pPr>
              <a:lnSpc>
                <a:spcPct val="90000"/>
              </a:lnSpc>
              <a:spcBef>
                <a:spcPts val="1417"/>
              </a:spcBef>
              <a:buNone/>
            </a:pPr>
            <a:endParaRPr b="0" lang="en-US" sz="13439" spc="-1" strike="noStrike">
              <a:solidFill>
                <a:srgbClr val="000000"/>
              </a:solidFill>
              <a:latin typeface="Calibri"/>
            </a:endParaRPr>
          </a:p>
        </p:txBody>
      </p:sp>
      <p:sp>
        <p:nvSpPr>
          <p:cNvPr id="32" name="PlaceHolder 4"/>
          <p:cNvSpPr>
            <a:spLocks noGrp="1"/>
          </p:cNvSpPr>
          <p:nvPr>
            <p:ph/>
          </p:nvPr>
        </p:nvSpPr>
        <p:spPr>
          <a:xfrm>
            <a:off x="2194560" y="17674920"/>
            <a:ext cx="19276560" cy="9106920"/>
          </a:xfrm>
          <a:prstGeom prst="rect">
            <a:avLst/>
          </a:prstGeom>
          <a:noFill/>
          <a:ln w="0">
            <a:noFill/>
          </a:ln>
        </p:spPr>
        <p:txBody>
          <a:bodyPr lIns="0" rIns="0" tIns="0" bIns="0" anchor="t">
            <a:normAutofit/>
          </a:bodyPr>
          <a:p>
            <a:pPr>
              <a:lnSpc>
                <a:spcPct val="90000"/>
              </a:lnSpc>
              <a:spcBef>
                <a:spcPts val="1417"/>
              </a:spcBef>
              <a:buNone/>
            </a:pPr>
            <a:endParaRPr b="0" lang="en-US" sz="13439" spc="-1" strike="noStrike">
              <a:solidFill>
                <a:srgbClr val="000000"/>
              </a:solidFill>
              <a:latin typeface="Calibri"/>
            </a:endParaRPr>
          </a:p>
        </p:txBody>
      </p:sp>
      <p:sp>
        <p:nvSpPr>
          <p:cNvPr id="33" name="PlaceHolder 5"/>
          <p:cNvSpPr>
            <a:spLocks noGrp="1"/>
          </p:cNvSpPr>
          <p:nvPr>
            <p:ph/>
          </p:nvPr>
        </p:nvSpPr>
        <p:spPr>
          <a:xfrm>
            <a:off x="22435200" y="17674920"/>
            <a:ext cx="19276560" cy="9106920"/>
          </a:xfrm>
          <a:prstGeom prst="rect">
            <a:avLst/>
          </a:prstGeom>
          <a:noFill/>
          <a:ln w="0">
            <a:noFill/>
          </a:ln>
        </p:spPr>
        <p:txBody>
          <a:bodyPr lIns="0" rIns="0" tIns="0" bIns="0" anchor="t">
            <a:normAutofit/>
          </a:bodyPr>
          <a:p>
            <a:pPr>
              <a:lnSpc>
                <a:spcPct val="90000"/>
              </a:lnSpc>
              <a:spcBef>
                <a:spcPts val="1417"/>
              </a:spcBef>
              <a:buNone/>
            </a:pPr>
            <a:endParaRPr b="0" lang="en-US" sz="13439"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5CAA0CCF-0617-41A8-9878-9A20D6EEADE5}"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3291840" y="5387400"/>
            <a:ext cx="37307160" cy="11460240"/>
          </a:xfrm>
          <a:prstGeom prst="rect">
            <a:avLst/>
          </a:prstGeom>
          <a:noFill/>
          <a:ln w="0">
            <a:noFill/>
          </a:ln>
        </p:spPr>
        <p:txBody>
          <a:bodyPr lIns="0" rIns="0" tIns="0" bIns="0" anchor="ctr">
            <a:noAutofit/>
          </a:bodyPr>
          <a:p>
            <a:endParaRPr b="0" lang="en-US" sz="7260" spc="-1" strike="noStrike">
              <a:solidFill>
                <a:srgbClr val="000000"/>
              </a:solidFill>
              <a:latin typeface="Calibri"/>
            </a:endParaRPr>
          </a:p>
        </p:txBody>
      </p:sp>
      <p:sp>
        <p:nvSpPr>
          <p:cNvPr id="35" name="PlaceHolder 2"/>
          <p:cNvSpPr>
            <a:spLocks noGrp="1"/>
          </p:cNvSpPr>
          <p:nvPr>
            <p:ph/>
          </p:nvPr>
        </p:nvSpPr>
        <p:spPr>
          <a:xfrm>
            <a:off x="2194560" y="7702560"/>
            <a:ext cx="12719160" cy="9106920"/>
          </a:xfrm>
          <a:prstGeom prst="rect">
            <a:avLst/>
          </a:prstGeom>
          <a:noFill/>
          <a:ln w="0">
            <a:noFill/>
          </a:ln>
        </p:spPr>
        <p:txBody>
          <a:bodyPr lIns="0" rIns="0" tIns="0" bIns="0" anchor="t">
            <a:normAutofit/>
          </a:bodyPr>
          <a:p>
            <a:pPr>
              <a:lnSpc>
                <a:spcPct val="90000"/>
              </a:lnSpc>
              <a:spcBef>
                <a:spcPts val="1417"/>
              </a:spcBef>
              <a:buNone/>
            </a:pPr>
            <a:endParaRPr b="0" lang="en-US" sz="13439" spc="-1" strike="noStrike">
              <a:solidFill>
                <a:srgbClr val="000000"/>
              </a:solidFill>
              <a:latin typeface="Calibri"/>
            </a:endParaRPr>
          </a:p>
        </p:txBody>
      </p:sp>
      <p:sp>
        <p:nvSpPr>
          <p:cNvPr id="36" name="PlaceHolder 3"/>
          <p:cNvSpPr>
            <a:spLocks noGrp="1"/>
          </p:cNvSpPr>
          <p:nvPr>
            <p:ph/>
          </p:nvPr>
        </p:nvSpPr>
        <p:spPr>
          <a:xfrm>
            <a:off x="15550200" y="7702560"/>
            <a:ext cx="12719160" cy="9106920"/>
          </a:xfrm>
          <a:prstGeom prst="rect">
            <a:avLst/>
          </a:prstGeom>
          <a:noFill/>
          <a:ln w="0">
            <a:noFill/>
          </a:ln>
        </p:spPr>
        <p:txBody>
          <a:bodyPr lIns="0" rIns="0" tIns="0" bIns="0" anchor="t">
            <a:normAutofit/>
          </a:bodyPr>
          <a:p>
            <a:pPr>
              <a:lnSpc>
                <a:spcPct val="90000"/>
              </a:lnSpc>
              <a:spcBef>
                <a:spcPts val="1417"/>
              </a:spcBef>
              <a:buNone/>
            </a:pPr>
            <a:endParaRPr b="0" lang="en-US" sz="13439" spc="-1" strike="noStrike">
              <a:solidFill>
                <a:srgbClr val="000000"/>
              </a:solidFill>
              <a:latin typeface="Calibri"/>
            </a:endParaRPr>
          </a:p>
        </p:txBody>
      </p:sp>
      <p:sp>
        <p:nvSpPr>
          <p:cNvPr id="37" name="PlaceHolder 4"/>
          <p:cNvSpPr>
            <a:spLocks noGrp="1"/>
          </p:cNvSpPr>
          <p:nvPr>
            <p:ph/>
          </p:nvPr>
        </p:nvSpPr>
        <p:spPr>
          <a:xfrm>
            <a:off x="28905480" y="7702560"/>
            <a:ext cx="12719160" cy="9106920"/>
          </a:xfrm>
          <a:prstGeom prst="rect">
            <a:avLst/>
          </a:prstGeom>
          <a:noFill/>
          <a:ln w="0">
            <a:noFill/>
          </a:ln>
        </p:spPr>
        <p:txBody>
          <a:bodyPr lIns="0" rIns="0" tIns="0" bIns="0" anchor="t">
            <a:normAutofit/>
          </a:bodyPr>
          <a:p>
            <a:pPr>
              <a:lnSpc>
                <a:spcPct val="90000"/>
              </a:lnSpc>
              <a:spcBef>
                <a:spcPts val="1417"/>
              </a:spcBef>
              <a:buNone/>
            </a:pPr>
            <a:endParaRPr b="0" lang="en-US" sz="13439" spc="-1" strike="noStrike">
              <a:solidFill>
                <a:srgbClr val="000000"/>
              </a:solidFill>
              <a:latin typeface="Calibri"/>
            </a:endParaRPr>
          </a:p>
        </p:txBody>
      </p:sp>
      <p:sp>
        <p:nvSpPr>
          <p:cNvPr id="38" name="PlaceHolder 5"/>
          <p:cNvSpPr>
            <a:spLocks noGrp="1"/>
          </p:cNvSpPr>
          <p:nvPr>
            <p:ph/>
          </p:nvPr>
        </p:nvSpPr>
        <p:spPr>
          <a:xfrm>
            <a:off x="2194560" y="17674920"/>
            <a:ext cx="12719160" cy="9106920"/>
          </a:xfrm>
          <a:prstGeom prst="rect">
            <a:avLst/>
          </a:prstGeom>
          <a:noFill/>
          <a:ln w="0">
            <a:noFill/>
          </a:ln>
        </p:spPr>
        <p:txBody>
          <a:bodyPr lIns="0" rIns="0" tIns="0" bIns="0" anchor="t">
            <a:normAutofit/>
          </a:bodyPr>
          <a:p>
            <a:pPr>
              <a:lnSpc>
                <a:spcPct val="90000"/>
              </a:lnSpc>
              <a:spcBef>
                <a:spcPts val="1417"/>
              </a:spcBef>
              <a:buNone/>
            </a:pPr>
            <a:endParaRPr b="0" lang="en-US" sz="13439" spc="-1" strike="noStrike">
              <a:solidFill>
                <a:srgbClr val="000000"/>
              </a:solidFill>
              <a:latin typeface="Calibri"/>
            </a:endParaRPr>
          </a:p>
        </p:txBody>
      </p:sp>
      <p:sp>
        <p:nvSpPr>
          <p:cNvPr id="39" name="PlaceHolder 6"/>
          <p:cNvSpPr>
            <a:spLocks noGrp="1"/>
          </p:cNvSpPr>
          <p:nvPr>
            <p:ph/>
          </p:nvPr>
        </p:nvSpPr>
        <p:spPr>
          <a:xfrm>
            <a:off x="15550200" y="17674920"/>
            <a:ext cx="12719160" cy="9106920"/>
          </a:xfrm>
          <a:prstGeom prst="rect">
            <a:avLst/>
          </a:prstGeom>
          <a:noFill/>
          <a:ln w="0">
            <a:noFill/>
          </a:ln>
        </p:spPr>
        <p:txBody>
          <a:bodyPr lIns="0" rIns="0" tIns="0" bIns="0" anchor="t">
            <a:normAutofit/>
          </a:bodyPr>
          <a:p>
            <a:pPr>
              <a:lnSpc>
                <a:spcPct val="90000"/>
              </a:lnSpc>
              <a:spcBef>
                <a:spcPts val="1417"/>
              </a:spcBef>
              <a:buNone/>
            </a:pPr>
            <a:endParaRPr b="0" lang="en-US" sz="13439" spc="-1" strike="noStrike">
              <a:solidFill>
                <a:srgbClr val="000000"/>
              </a:solidFill>
              <a:latin typeface="Calibri"/>
            </a:endParaRPr>
          </a:p>
        </p:txBody>
      </p:sp>
      <p:sp>
        <p:nvSpPr>
          <p:cNvPr id="40" name="PlaceHolder 7"/>
          <p:cNvSpPr>
            <a:spLocks noGrp="1"/>
          </p:cNvSpPr>
          <p:nvPr>
            <p:ph/>
          </p:nvPr>
        </p:nvSpPr>
        <p:spPr>
          <a:xfrm>
            <a:off x="28905480" y="17674920"/>
            <a:ext cx="12719160" cy="9106920"/>
          </a:xfrm>
          <a:prstGeom prst="rect">
            <a:avLst/>
          </a:prstGeom>
          <a:noFill/>
          <a:ln w="0">
            <a:noFill/>
          </a:ln>
        </p:spPr>
        <p:txBody>
          <a:bodyPr lIns="0" rIns="0" tIns="0" bIns="0" anchor="t">
            <a:normAutofit/>
          </a:bodyPr>
          <a:p>
            <a:pPr>
              <a:lnSpc>
                <a:spcPct val="90000"/>
              </a:lnSpc>
              <a:spcBef>
                <a:spcPts val="1417"/>
              </a:spcBef>
              <a:buNone/>
            </a:pPr>
            <a:endParaRPr b="0" lang="en-US" sz="13439"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44674365-AE4E-4FDB-ADFC-3BAB7F5A36AA}"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3291840" y="5387400"/>
            <a:ext cx="37307160" cy="11460240"/>
          </a:xfrm>
          <a:prstGeom prst="rect">
            <a:avLst/>
          </a:prstGeom>
          <a:noFill/>
          <a:ln w="0">
            <a:noFill/>
          </a:ln>
        </p:spPr>
        <p:txBody>
          <a:bodyPr lIns="0" rIns="0" tIns="0" bIns="0" anchor="ctr">
            <a:noAutofit/>
          </a:bodyPr>
          <a:p>
            <a:endParaRPr b="0" lang="en-US" sz="7260" spc="-1" strike="noStrike">
              <a:solidFill>
                <a:srgbClr val="000000"/>
              </a:solidFill>
              <a:latin typeface="Calibri"/>
            </a:endParaRPr>
          </a:p>
        </p:txBody>
      </p:sp>
      <p:sp>
        <p:nvSpPr>
          <p:cNvPr id="6" name="PlaceHolder 2"/>
          <p:cNvSpPr>
            <a:spLocks noGrp="1"/>
          </p:cNvSpPr>
          <p:nvPr>
            <p:ph type="subTitle"/>
          </p:nvPr>
        </p:nvSpPr>
        <p:spPr>
          <a:xfrm>
            <a:off x="2194560" y="7702560"/>
            <a:ext cx="39501720" cy="190922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04B16944-B1E9-42E9-9D79-FF921152A9DD}"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291840" y="5387400"/>
            <a:ext cx="37307160" cy="11460240"/>
          </a:xfrm>
          <a:prstGeom prst="rect">
            <a:avLst/>
          </a:prstGeom>
          <a:noFill/>
          <a:ln w="0">
            <a:noFill/>
          </a:ln>
        </p:spPr>
        <p:txBody>
          <a:bodyPr lIns="0" rIns="0" tIns="0" bIns="0" anchor="ctr">
            <a:noAutofit/>
          </a:bodyPr>
          <a:p>
            <a:endParaRPr b="0" lang="en-US" sz="7260" spc="-1" strike="noStrike">
              <a:solidFill>
                <a:srgbClr val="000000"/>
              </a:solidFill>
              <a:latin typeface="Calibri"/>
            </a:endParaRPr>
          </a:p>
        </p:txBody>
      </p:sp>
      <p:sp>
        <p:nvSpPr>
          <p:cNvPr id="8" name="PlaceHolder 2"/>
          <p:cNvSpPr>
            <a:spLocks noGrp="1"/>
          </p:cNvSpPr>
          <p:nvPr>
            <p:ph/>
          </p:nvPr>
        </p:nvSpPr>
        <p:spPr>
          <a:xfrm>
            <a:off x="2194560" y="7702560"/>
            <a:ext cx="39501720" cy="19092240"/>
          </a:xfrm>
          <a:prstGeom prst="rect">
            <a:avLst/>
          </a:prstGeom>
          <a:noFill/>
          <a:ln w="0">
            <a:noFill/>
          </a:ln>
        </p:spPr>
        <p:txBody>
          <a:bodyPr lIns="0" rIns="0" tIns="0" bIns="0" anchor="t">
            <a:normAutofit/>
          </a:bodyPr>
          <a:p>
            <a:pPr>
              <a:lnSpc>
                <a:spcPct val="90000"/>
              </a:lnSpc>
              <a:spcBef>
                <a:spcPts val="1417"/>
              </a:spcBef>
              <a:buNone/>
            </a:pPr>
            <a:endParaRPr b="0" lang="en-US" sz="13439"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047E500F-7777-435C-9947-5282AF0DE343}"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3291840" y="5387400"/>
            <a:ext cx="37307160" cy="11460240"/>
          </a:xfrm>
          <a:prstGeom prst="rect">
            <a:avLst/>
          </a:prstGeom>
          <a:noFill/>
          <a:ln w="0">
            <a:noFill/>
          </a:ln>
        </p:spPr>
        <p:txBody>
          <a:bodyPr lIns="0" rIns="0" tIns="0" bIns="0" anchor="ctr">
            <a:noAutofit/>
          </a:bodyPr>
          <a:p>
            <a:endParaRPr b="0" lang="en-US" sz="7260" spc="-1" strike="noStrike">
              <a:solidFill>
                <a:srgbClr val="000000"/>
              </a:solidFill>
              <a:latin typeface="Calibri"/>
            </a:endParaRPr>
          </a:p>
        </p:txBody>
      </p:sp>
      <p:sp>
        <p:nvSpPr>
          <p:cNvPr id="10" name="PlaceHolder 2"/>
          <p:cNvSpPr>
            <a:spLocks noGrp="1"/>
          </p:cNvSpPr>
          <p:nvPr>
            <p:ph/>
          </p:nvPr>
        </p:nvSpPr>
        <p:spPr>
          <a:xfrm>
            <a:off x="2194560" y="7702560"/>
            <a:ext cx="19276560" cy="19092240"/>
          </a:xfrm>
          <a:prstGeom prst="rect">
            <a:avLst/>
          </a:prstGeom>
          <a:noFill/>
          <a:ln w="0">
            <a:noFill/>
          </a:ln>
        </p:spPr>
        <p:txBody>
          <a:bodyPr lIns="0" rIns="0" tIns="0" bIns="0" anchor="t">
            <a:normAutofit/>
          </a:bodyPr>
          <a:p>
            <a:pPr>
              <a:lnSpc>
                <a:spcPct val="90000"/>
              </a:lnSpc>
              <a:spcBef>
                <a:spcPts val="1417"/>
              </a:spcBef>
              <a:buNone/>
            </a:pPr>
            <a:endParaRPr b="0" lang="en-US" sz="13439" spc="-1" strike="noStrike">
              <a:solidFill>
                <a:srgbClr val="000000"/>
              </a:solidFill>
              <a:latin typeface="Calibri"/>
            </a:endParaRPr>
          </a:p>
        </p:txBody>
      </p:sp>
      <p:sp>
        <p:nvSpPr>
          <p:cNvPr id="11" name="PlaceHolder 3"/>
          <p:cNvSpPr>
            <a:spLocks noGrp="1"/>
          </p:cNvSpPr>
          <p:nvPr>
            <p:ph/>
          </p:nvPr>
        </p:nvSpPr>
        <p:spPr>
          <a:xfrm>
            <a:off x="22435200" y="7702560"/>
            <a:ext cx="19276560" cy="19092240"/>
          </a:xfrm>
          <a:prstGeom prst="rect">
            <a:avLst/>
          </a:prstGeom>
          <a:noFill/>
          <a:ln w="0">
            <a:noFill/>
          </a:ln>
        </p:spPr>
        <p:txBody>
          <a:bodyPr lIns="0" rIns="0" tIns="0" bIns="0" anchor="t">
            <a:normAutofit/>
          </a:bodyPr>
          <a:p>
            <a:pPr>
              <a:lnSpc>
                <a:spcPct val="90000"/>
              </a:lnSpc>
              <a:spcBef>
                <a:spcPts val="1417"/>
              </a:spcBef>
              <a:buNone/>
            </a:pPr>
            <a:endParaRPr b="0" lang="en-US" sz="13439"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3931E4DC-293E-4BFF-9A82-5630731F6E6F}"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3291840" y="5387400"/>
            <a:ext cx="37307160" cy="11460240"/>
          </a:xfrm>
          <a:prstGeom prst="rect">
            <a:avLst/>
          </a:prstGeom>
          <a:noFill/>
          <a:ln w="0">
            <a:noFill/>
          </a:ln>
        </p:spPr>
        <p:txBody>
          <a:bodyPr lIns="0" rIns="0" tIns="0" bIns="0" anchor="ctr">
            <a:noAutofit/>
          </a:bodyPr>
          <a:p>
            <a:endParaRPr b="0" lang="en-US" sz="726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9B4E51EF-5E40-4291-8ABB-BAC5A29A31EA}"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3291840" y="5387400"/>
            <a:ext cx="37307160" cy="531241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8BB61F46-2799-4CF0-87F6-5193F5EA3BD6}"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3291840" y="5387400"/>
            <a:ext cx="37307160" cy="11460240"/>
          </a:xfrm>
          <a:prstGeom prst="rect">
            <a:avLst/>
          </a:prstGeom>
          <a:noFill/>
          <a:ln w="0">
            <a:noFill/>
          </a:ln>
        </p:spPr>
        <p:txBody>
          <a:bodyPr lIns="0" rIns="0" tIns="0" bIns="0" anchor="ctr">
            <a:noAutofit/>
          </a:bodyPr>
          <a:p>
            <a:endParaRPr b="0" lang="en-US" sz="7260" spc="-1" strike="noStrike">
              <a:solidFill>
                <a:srgbClr val="000000"/>
              </a:solidFill>
              <a:latin typeface="Calibri"/>
            </a:endParaRPr>
          </a:p>
        </p:txBody>
      </p:sp>
      <p:sp>
        <p:nvSpPr>
          <p:cNvPr id="15" name="PlaceHolder 2"/>
          <p:cNvSpPr>
            <a:spLocks noGrp="1"/>
          </p:cNvSpPr>
          <p:nvPr>
            <p:ph/>
          </p:nvPr>
        </p:nvSpPr>
        <p:spPr>
          <a:xfrm>
            <a:off x="2194560" y="7702560"/>
            <a:ext cx="19276560" cy="9106920"/>
          </a:xfrm>
          <a:prstGeom prst="rect">
            <a:avLst/>
          </a:prstGeom>
          <a:noFill/>
          <a:ln w="0">
            <a:noFill/>
          </a:ln>
        </p:spPr>
        <p:txBody>
          <a:bodyPr lIns="0" rIns="0" tIns="0" bIns="0" anchor="t">
            <a:normAutofit/>
          </a:bodyPr>
          <a:p>
            <a:pPr>
              <a:lnSpc>
                <a:spcPct val="90000"/>
              </a:lnSpc>
              <a:spcBef>
                <a:spcPts val="1417"/>
              </a:spcBef>
              <a:buNone/>
            </a:pPr>
            <a:endParaRPr b="0" lang="en-US" sz="13439" spc="-1" strike="noStrike">
              <a:solidFill>
                <a:srgbClr val="000000"/>
              </a:solidFill>
              <a:latin typeface="Calibri"/>
            </a:endParaRPr>
          </a:p>
        </p:txBody>
      </p:sp>
      <p:sp>
        <p:nvSpPr>
          <p:cNvPr id="16" name="PlaceHolder 3"/>
          <p:cNvSpPr>
            <a:spLocks noGrp="1"/>
          </p:cNvSpPr>
          <p:nvPr>
            <p:ph/>
          </p:nvPr>
        </p:nvSpPr>
        <p:spPr>
          <a:xfrm>
            <a:off x="22435200" y="7702560"/>
            <a:ext cx="19276560" cy="19092240"/>
          </a:xfrm>
          <a:prstGeom prst="rect">
            <a:avLst/>
          </a:prstGeom>
          <a:noFill/>
          <a:ln w="0">
            <a:noFill/>
          </a:ln>
        </p:spPr>
        <p:txBody>
          <a:bodyPr lIns="0" rIns="0" tIns="0" bIns="0" anchor="t">
            <a:normAutofit/>
          </a:bodyPr>
          <a:p>
            <a:pPr>
              <a:lnSpc>
                <a:spcPct val="90000"/>
              </a:lnSpc>
              <a:spcBef>
                <a:spcPts val="1417"/>
              </a:spcBef>
              <a:buNone/>
            </a:pPr>
            <a:endParaRPr b="0" lang="en-US" sz="13439" spc="-1" strike="noStrike">
              <a:solidFill>
                <a:srgbClr val="000000"/>
              </a:solidFill>
              <a:latin typeface="Calibri"/>
            </a:endParaRPr>
          </a:p>
        </p:txBody>
      </p:sp>
      <p:sp>
        <p:nvSpPr>
          <p:cNvPr id="17" name="PlaceHolder 4"/>
          <p:cNvSpPr>
            <a:spLocks noGrp="1"/>
          </p:cNvSpPr>
          <p:nvPr>
            <p:ph/>
          </p:nvPr>
        </p:nvSpPr>
        <p:spPr>
          <a:xfrm>
            <a:off x="2194560" y="17674920"/>
            <a:ext cx="19276560" cy="9106920"/>
          </a:xfrm>
          <a:prstGeom prst="rect">
            <a:avLst/>
          </a:prstGeom>
          <a:noFill/>
          <a:ln w="0">
            <a:noFill/>
          </a:ln>
        </p:spPr>
        <p:txBody>
          <a:bodyPr lIns="0" rIns="0" tIns="0" bIns="0" anchor="t">
            <a:normAutofit/>
          </a:bodyPr>
          <a:p>
            <a:pPr>
              <a:lnSpc>
                <a:spcPct val="90000"/>
              </a:lnSpc>
              <a:spcBef>
                <a:spcPts val="1417"/>
              </a:spcBef>
              <a:buNone/>
            </a:pPr>
            <a:endParaRPr b="0" lang="en-US" sz="13439"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8470135B-A083-435B-9E22-33F5C4F45B1E}"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291840" y="5387400"/>
            <a:ext cx="37307160" cy="11460240"/>
          </a:xfrm>
          <a:prstGeom prst="rect">
            <a:avLst/>
          </a:prstGeom>
          <a:noFill/>
          <a:ln w="0">
            <a:noFill/>
          </a:ln>
        </p:spPr>
        <p:txBody>
          <a:bodyPr lIns="0" rIns="0" tIns="0" bIns="0" anchor="ctr">
            <a:noAutofit/>
          </a:bodyPr>
          <a:p>
            <a:endParaRPr b="0" lang="en-US" sz="7260" spc="-1" strike="noStrike">
              <a:solidFill>
                <a:srgbClr val="000000"/>
              </a:solidFill>
              <a:latin typeface="Calibri"/>
            </a:endParaRPr>
          </a:p>
        </p:txBody>
      </p:sp>
      <p:sp>
        <p:nvSpPr>
          <p:cNvPr id="19" name="PlaceHolder 2"/>
          <p:cNvSpPr>
            <a:spLocks noGrp="1"/>
          </p:cNvSpPr>
          <p:nvPr>
            <p:ph/>
          </p:nvPr>
        </p:nvSpPr>
        <p:spPr>
          <a:xfrm>
            <a:off x="2194560" y="7702560"/>
            <a:ext cx="19276560" cy="19092240"/>
          </a:xfrm>
          <a:prstGeom prst="rect">
            <a:avLst/>
          </a:prstGeom>
          <a:noFill/>
          <a:ln w="0">
            <a:noFill/>
          </a:ln>
        </p:spPr>
        <p:txBody>
          <a:bodyPr lIns="0" rIns="0" tIns="0" bIns="0" anchor="t">
            <a:normAutofit/>
          </a:bodyPr>
          <a:p>
            <a:pPr>
              <a:lnSpc>
                <a:spcPct val="90000"/>
              </a:lnSpc>
              <a:spcBef>
                <a:spcPts val="1417"/>
              </a:spcBef>
              <a:buNone/>
            </a:pPr>
            <a:endParaRPr b="0" lang="en-US" sz="13439" spc="-1" strike="noStrike">
              <a:solidFill>
                <a:srgbClr val="000000"/>
              </a:solidFill>
              <a:latin typeface="Calibri"/>
            </a:endParaRPr>
          </a:p>
        </p:txBody>
      </p:sp>
      <p:sp>
        <p:nvSpPr>
          <p:cNvPr id="20" name="PlaceHolder 3"/>
          <p:cNvSpPr>
            <a:spLocks noGrp="1"/>
          </p:cNvSpPr>
          <p:nvPr>
            <p:ph/>
          </p:nvPr>
        </p:nvSpPr>
        <p:spPr>
          <a:xfrm>
            <a:off x="22435200" y="7702560"/>
            <a:ext cx="19276560" cy="9106920"/>
          </a:xfrm>
          <a:prstGeom prst="rect">
            <a:avLst/>
          </a:prstGeom>
          <a:noFill/>
          <a:ln w="0">
            <a:noFill/>
          </a:ln>
        </p:spPr>
        <p:txBody>
          <a:bodyPr lIns="0" rIns="0" tIns="0" bIns="0" anchor="t">
            <a:normAutofit/>
          </a:bodyPr>
          <a:p>
            <a:pPr>
              <a:lnSpc>
                <a:spcPct val="90000"/>
              </a:lnSpc>
              <a:spcBef>
                <a:spcPts val="1417"/>
              </a:spcBef>
              <a:buNone/>
            </a:pPr>
            <a:endParaRPr b="0" lang="en-US" sz="13439" spc="-1" strike="noStrike">
              <a:solidFill>
                <a:srgbClr val="000000"/>
              </a:solidFill>
              <a:latin typeface="Calibri"/>
            </a:endParaRPr>
          </a:p>
        </p:txBody>
      </p:sp>
      <p:sp>
        <p:nvSpPr>
          <p:cNvPr id="21" name="PlaceHolder 4"/>
          <p:cNvSpPr>
            <a:spLocks noGrp="1"/>
          </p:cNvSpPr>
          <p:nvPr>
            <p:ph/>
          </p:nvPr>
        </p:nvSpPr>
        <p:spPr>
          <a:xfrm>
            <a:off x="22435200" y="17674920"/>
            <a:ext cx="19276560" cy="9106920"/>
          </a:xfrm>
          <a:prstGeom prst="rect">
            <a:avLst/>
          </a:prstGeom>
          <a:noFill/>
          <a:ln w="0">
            <a:noFill/>
          </a:ln>
        </p:spPr>
        <p:txBody>
          <a:bodyPr lIns="0" rIns="0" tIns="0" bIns="0" anchor="t">
            <a:normAutofit/>
          </a:bodyPr>
          <a:p>
            <a:pPr>
              <a:lnSpc>
                <a:spcPct val="90000"/>
              </a:lnSpc>
              <a:spcBef>
                <a:spcPts val="1417"/>
              </a:spcBef>
              <a:buNone/>
            </a:pPr>
            <a:endParaRPr b="0" lang="en-US" sz="13439"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88D07542-972C-4811-AA3C-C31F8EDF7EE8}"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291840" y="5387400"/>
            <a:ext cx="37307160" cy="11460240"/>
          </a:xfrm>
          <a:prstGeom prst="rect">
            <a:avLst/>
          </a:prstGeom>
          <a:noFill/>
          <a:ln w="0">
            <a:noFill/>
          </a:ln>
        </p:spPr>
        <p:txBody>
          <a:bodyPr lIns="0" rIns="0" tIns="0" bIns="0" anchor="ctr">
            <a:noAutofit/>
          </a:bodyPr>
          <a:p>
            <a:endParaRPr b="0" lang="en-US" sz="7260" spc="-1" strike="noStrike">
              <a:solidFill>
                <a:srgbClr val="000000"/>
              </a:solidFill>
              <a:latin typeface="Calibri"/>
            </a:endParaRPr>
          </a:p>
        </p:txBody>
      </p:sp>
      <p:sp>
        <p:nvSpPr>
          <p:cNvPr id="23" name="PlaceHolder 2"/>
          <p:cNvSpPr>
            <a:spLocks noGrp="1"/>
          </p:cNvSpPr>
          <p:nvPr>
            <p:ph/>
          </p:nvPr>
        </p:nvSpPr>
        <p:spPr>
          <a:xfrm>
            <a:off x="2194560" y="7702560"/>
            <a:ext cx="19276560" cy="9106920"/>
          </a:xfrm>
          <a:prstGeom prst="rect">
            <a:avLst/>
          </a:prstGeom>
          <a:noFill/>
          <a:ln w="0">
            <a:noFill/>
          </a:ln>
        </p:spPr>
        <p:txBody>
          <a:bodyPr lIns="0" rIns="0" tIns="0" bIns="0" anchor="t">
            <a:normAutofit/>
          </a:bodyPr>
          <a:p>
            <a:pPr>
              <a:lnSpc>
                <a:spcPct val="90000"/>
              </a:lnSpc>
              <a:spcBef>
                <a:spcPts val="1417"/>
              </a:spcBef>
              <a:buNone/>
            </a:pPr>
            <a:endParaRPr b="0" lang="en-US" sz="13439" spc="-1" strike="noStrike">
              <a:solidFill>
                <a:srgbClr val="000000"/>
              </a:solidFill>
              <a:latin typeface="Calibri"/>
            </a:endParaRPr>
          </a:p>
        </p:txBody>
      </p:sp>
      <p:sp>
        <p:nvSpPr>
          <p:cNvPr id="24" name="PlaceHolder 3"/>
          <p:cNvSpPr>
            <a:spLocks noGrp="1"/>
          </p:cNvSpPr>
          <p:nvPr>
            <p:ph/>
          </p:nvPr>
        </p:nvSpPr>
        <p:spPr>
          <a:xfrm>
            <a:off x="22435200" y="7702560"/>
            <a:ext cx="19276560" cy="9106920"/>
          </a:xfrm>
          <a:prstGeom prst="rect">
            <a:avLst/>
          </a:prstGeom>
          <a:noFill/>
          <a:ln w="0">
            <a:noFill/>
          </a:ln>
        </p:spPr>
        <p:txBody>
          <a:bodyPr lIns="0" rIns="0" tIns="0" bIns="0" anchor="t">
            <a:normAutofit/>
          </a:bodyPr>
          <a:p>
            <a:pPr>
              <a:lnSpc>
                <a:spcPct val="90000"/>
              </a:lnSpc>
              <a:spcBef>
                <a:spcPts val="1417"/>
              </a:spcBef>
              <a:buNone/>
            </a:pPr>
            <a:endParaRPr b="0" lang="en-US" sz="13439" spc="-1" strike="noStrike">
              <a:solidFill>
                <a:srgbClr val="000000"/>
              </a:solidFill>
              <a:latin typeface="Calibri"/>
            </a:endParaRPr>
          </a:p>
        </p:txBody>
      </p:sp>
      <p:sp>
        <p:nvSpPr>
          <p:cNvPr id="25" name="PlaceHolder 4"/>
          <p:cNvSpPr>
            <a:spLocks noGrp="1"/>
          </p:cNvSpPr>
          <p:nvPr>
            <p:ph/>
          </p:nvPr>
        </p:nvSpPr>
        <p:spPr>
          <a:xfrm>
            <a:off x="2194560" y="17674920"/>
            <a:ext cx="39501720" cy="9106920"/>
          </a:xfrm>
          <a:prstGeom prst="rect">
            <a:avLst/>
          </a:prstGeom>
          <a:noFill/>
          <a:ln w="0">
            <a:noFill/>
          </a:ln>
        </p:spPr>
        <p:txBody>
          <a:bodyPr lIns="0" rIns="0" tIns="0" bIns="0" anchor="t">
            <a:normAutofit/>
          </a:bodyPr>
          <a:p>
            <a:pPr>
              <a:lnSpc>
                <a:spcPct val="90000"/>
              </a:lnSpc>
              <a:spcBef>
                <a:spcPts val="1417"/>
              </a:spcBef>
              <a:buNone/>
            </a:pPr>
            <a:endParaRPr b="0" lang="en-US" sz="13439"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187B734C-222D-43DA-B719-8B35E5776DCB}"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291840" y="5387400"/>
            <a:ext cx="37307160" cy="11460240"/>
          </a:xfrm>
          <a:prstGeom prst="rect">
            <a:avLst/>
          </a:prstGeom>
          <a:noFill/>
          <a:ln w="0">
            <a:noFill/>
          </a:ln>
        </p:spPr>
        <p:txBody>
          <a:bodyPr anchor="b">
            <a:noAutofit/>
          </a:bodyPr>
          <a:p>
            <a:pPr algn="ctr">
              <a:lnSpc>
                <a:spcPct val="90000"/>
              </a:lnSpc>
              <a:buNone/>
            </a:pPr>
            <a:r>
              <a:rPr b="0" lang="en-US" sz="28800" spc="-1" strike="noStrike">
                <a:solidFill>
                  <a:srgbClr val="000000"/>
                </a:solidFill>
                <a:latin typeface="Calibri Light"/>
              </a:rPr>
              <a:t>Click to edit Master title style</a:t>
            </a:r>
            <a:endParaRPr b="0" lang="en-US" sz="28800" spc="-1" strike="noStrike">
              <a:solidFill>
                <a:srgbClr val="000000"/>
              </a:solidFill>
              <a:latin typeface="Calibri"/>
            </a:endParaRPr>
          </a:p>
        </p:txBody>
      </p:sp>
      <p:sp>
        <p:nvSpPr>
          <p:cNvPr id="1" name="PlaceHolder 2"/>
          <p:cNvSpPr>
            <a:spLocks noGrp="1"/>
          </p:cNvSpPr>
          <p:nvPr>
            <p:ph type="dt" idx="1"/>
          </p:nvPr>
        </p:nvSpPr>
        <p:spPr>
          <a:xfrm>
            <a:off x="3017520" y="30510360"/>
            <a:ext cx="9875160" cy="1752120"/>
          </a:xfrm>
          <a:prstGeom prst="rect">
            <a:avLst/>
          </a:prstGeom>
          <a:noFill/>
          <a:ln w="0">
            <a:noFill/>
          </a:ln>
        </p:spPr>
        <p:txBody>
          <a:bodyPr anchor="ctr">
            <a:noAutofit/>
          </a:bodyPr>
          <a:lstStyle>
            <a:lvl1pPr>
              <a:lnSpc>
                <a:spcPct val="100000"/>
              </a:lnSpc>
              <a:buNone/>
              <a:defRPr b="0" lang="en-US" sz="5760" spc="-1" strike="noStrike">
                <a:solidFill>
                  <a:srgbClr val="8b8b8b"/>
                </a:solidFill>
                <a:latin typeface="Calibri"/>
              </a:defRPr>
            </a:lvl1pPr>
          </a:lstStyle>
          <a:p>
            <a:pPr>
              <a:lnSpc>
                <a:spcPct val="100000"/>
              </a:lnSpc>
              <a:buNone/>
            </a:pPr>
            <a:r>
              <a:rPr b="0" lang="en-US" sz="5760" spc="-1" strike="noStrike">
                <a:solidFill>
                  <a:srgbClr val="8b8b8b"/>
                </a:solidFill>
                <a:latin typeface="Calibri"/>
              </a:rPr>
              <a:t> </a:t>
            </a:r>
            <a:endParaRPr b="0" lang="en-US" sz="5760" spc="-1" strike="noStrike">
              <a:latin typeface="Times New Roman"/>
            </a:endParaRPr>
          </a:p>
        </p:txBody>
      </p:sp>
      <p:sp>
        <p:nvSpPr>
          <p:cNvPr id="2" name="PlaceHolder 3"/>
          <p:cNvSpPr>
            <a:spLocks noGrp="1"/>
          </p:cNvSpPr>
          <p:nvPr>
            <p:ph type="ftr" idx="2"/>
          </p:nvPr>
        </p:nvSpPr>
        <p:spPr>
          <a:xfrm>
            <a:off x="14538960" y="30510360"/>
            <a:ext cx="14812920" cy="175212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 </a:t>
            </a:r>
            <a:endParaRPr b="0" lang="en-US" sz="1400" spc="-1" strike="noStrike">
              <a:latin typeface="Times New Roman"/>
            </a:endParaRPr>
          </a:p>
        </p:txBody>
      </p:sp>
      <p:sp>
        <p:nvSpPr>
          <p:cNvPr id="3" name="PlaceHolder 4"/>
          <p:cNvSpPr>
            <a:spLocks noGrp="1"/>
          </p:cNvSpPr>
          <p:nvPr>
            <p:ph type="sldNum" idx="3"/>
          </p:nvPr>
        </p:nvSpPr>
        <p:spPr>
          <a:xfrm>
            <a:off x="30998160" y="30510360"/>
            <a:ext cx="9875160" cy="1752120"/>
          </a:xfrm>
          <a:prstGeom prst="rect">
            <a:avLst/>
          </a:prstGeom>
          <a:noFill/>
          <a:ln w="0">
            <a:noFill/>
          </a:ln>
        </p:spPr>
        <p:txBody>
          <a:bodyPr anchor="ctr">
            <a:noAutofit/>
          </a:bodyPr>
          <a:lstStyle>
            <a:lvl1pPr algn="r">
              <a:lnSpc>
                <a:spcPct val="100000"/>
              </a:lnSpc>
              <a:buNone/>
              <a:defRPr b="0" lang="en-US" sz="5760" spc="-1" strike="noStrike">
                <a:solidFill>
                  <a:srgbClr val="8b8b8b"/>
                </a:solidFill>
                <a:latin typeface="Calibri"/>
              </a:defRPr>
            </a:lvl1pPr>
          </a:lstStyle>
          <a:p>
            <a:pPr algn="r">
              <a:lnSpc>
                <a:spcPct val="100000"/>
              </a:lnSpc>
              <a:buNone/>
            </a:pPr>
            <a:fld id="{C2B4D1D6-F431-4C36-BFC4-10E5A87D2410}" type="slidenum">
              <a:rPr b="0" lang="en-US" sz="5760" spc="-1" strike="noStrike">
                <a:solidFill>
                  <a:srgbClr val="8b8b8b"/>
                </a:solidFill>
                <a:latin typeface="Calibri"/>
              </a:rPr>
              <a:t>1</a:t>
            </a:fld>
            <a:endParaRPr b="0" lang="en-US" sz="5760" spc="-1" strike="noStrike">
              <a:latin typeface="Times New Roman"/>
            </a:endParaRPr>
          </a:p>
        </p:txBody>
      </p:sp>
      <p:sp>
        <p:nvSpPr>
          <p:cNvPr id="4" name="PlaceHolder 5"/>
          <p:cNvSpPr>
            <a:spLocks noGrp="1"/>
          </p:cNvSpPr>
          <p:nvPr>
            <p:ph type="body"/>
          </p:nvPr>
        </p:nvSpPr>
        <p:spPr>
          <a:xfrm>
            <a:off x="2194560" y="7702560"/>
            <a:ext cx="39501720" cy="1909224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13439" spc="-1" strike="noStrike">
                <a:solidFill>
                  <a:srgbClr val="000000"/>
                </a:solidFill>
                <a:latin typeface="Calibri"/>
              </a:rPr>
              <a:t>Click to edit the outline text format</a:t>
            </a:r>
            <a:endParaRPr b="0" lang="en-US" sz="13439"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en-US" sz="9600" spc="-1" strike="noStrike">
                <a:solidFill>
                  <a:srgbClr val="000000"/>
                </a:solidFill>
                <a:latin typeface="Calibri"/>
              </a:rPr>
              <a:t>Second Outline Level</a:t>
            </a:r>
            <a:endParaRPr b="0" lang="en-US" sz="9600" spc="-1" strike="noStrike">
              <a:solidFill>
                <a:srgbClr val="000000"/>
              </a:solidFill>
              <a:latin typeface="Calibri"/>
            </a:endParaRPr>
          </a:p>
          <a:p>
            <a:pPr lvl="2" marL="1296000" indent="-288000">
              <a:lnSpc>
                <a:spcPct val="90000"/>
              </a:lnSpc>
              <a:spcBef>
                <a:spcPts val="850"/>
              </a:spcBef>
              <a:buClr>
                <a:srgbClr val="000000"/>
              </a:buClr>
              <a:buSzPct val="45000"/>
              <a:buFont typeface="Wingdings" charset="2"/>
              <a:buChar char=""/>
            </a:pPr>
            <a:r>
              <a:rPr b="0" lang="en-US" sz="8640" spc="-1" strike="noStrike">
                <a:solidFill>
                  <a:srgbClr val="000000"/>
                </a:solidFill>
                <a:latin typeface="Calibri"/>
              </a:rPr>
              <a:t>Third Outline Level</a:t>
            </a:r>
            <a:endParaRPr b="0" lang="en-US" sz="8640" spc="-1" strike="noStrike">
              <a:solidFill>
                <a:srgbClr val="000000"/>
              </a:solidFill>
              <a:latin typeface="Calibri"/>
            </a:endParaRPr>
          </a:p>
          <a:p>
            <a:pPr lvl="3" marL="1728000" indent="-216000">
              <a:lnSpc>
                <a:spcPct val="90000"/>
              </a:lnSpc>
              <a:spcBef>
                <a:spcPts val="567"/>
              </a:spcBef>
              <a:buClr>
                <a:srgbClr val="000000"/>
              </a:buClr>
              <a:buSzPct val="75000"/>
              <a:buFont typeface="Symbol" charset="2"/>
              <a:buChar char=""/>
            </a:pPr>
            <a:r>
              <a:rPr b="0" lang="en-US" sz="8640" spc="-1" strike="noStrike">
                <a:solidFill>
                  <a:srgbClr val="000000"/>
                </a:solidFill>
                <a:latin typeface="Calibri"/>
              </a:rPr>
              <a:t>Fourth Outline Level</a:t>
            </a:r>
            <a:endParaRPr b="0" lang="en-US" sz="8640" spc="-1" strike="noStrike">
              <a:solidFill>
                <a:srgbClr val="000000"/>
              </a:solidFill>
              <a:latin typeface="Calibri"/>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2.xml"/><Relationship Id="rId5"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Rectangle 4"/>
          <p:cNvSpPr/>
          <p:nvPr/>
        </p:nvSpPr>
        <p:spPr>
          <a:xfrm>
            <a:off x="457200" y="5029200"/>
            <a:ext cx="42976440" cy="456840"/>
          </a:xfrm>
          <a:prstGeom prst="rect">
            <a:avLst/>
          </a:prstGeom>
          <a:solidFill>
            <a:srgbClr val="ffc72c"/>
          </a:solidFill>
          <a:ln>
            <a:noFill/>
          </a:ln>
        </p:spPr>
        <p:style>
          <a:lnRef idx="2">
            <a:schemeClr val="accent1">
              <a:shade val="50000"/>
            </a:schemeClr>
          </a:lnRef>
          <a:fillRef idx="1">
            <a:schemeClr val="accent1"/>
          </a:fillRef>
          <a:effectRef idx="0">
            <a:schemeClr val="accent1"/>
          </a:effectRef>
          <a:fontRef idx="minor"/>
        </p:style>
      </p:sp>
      <p:sp>
        <p:nvSpPr>
          <p:cNvPr id="48" name="Rectangle 3"/>
          <p:cNvSpPr/>
          <p:nvPr/>
        </p:nvSpPr>
        <p:spPr>
          <a:xfrm>
            <a:off x="457200" y="457200"/>
            <a:ext cx="42976440" cy="4571640"/>
          </a:xfrm>
          <a:prstGeom prst="rect">
            <a:avLst/>
          </a:prstGeom>
          <a:solidFill>
            <a:srgbClr val="113595"/>
          </a:solidFill>
          <a:ln>
            <a:noFill/>
          </a:ln>
        </p:spPr>
        <p:style>
          <a:lnRef idx="2">
            <a:schemeClr val="accent1">
              <a:shade val="50000"/>
            </a:schemeClr>
          </a:lnRef>
          <a:fillRef idx="1">
            <a:schemeClr val="accent1"/>
          </a:fillRef>
          <a:effectRef idx="0">
            <a:schemeClr val="accent1"/>
          </a:effectRef>
          <a:fontRef idx="minor"/>
        </p:style>
      </p:sp>
      <p:sp>
        <p:nvSpPr>
          <p:cNvPr id="49" name="Rectangle 11"/>
          <p:cNvSpPr/>
          <p:nvPr/>
        </p:nvSpPr>
        <p:spPr>
          <a:xfrm>
            <a:off x="457200" y="5943600"/>
            <a:ext cx="13715640" cy="25145640"/>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gn="ctr">
              <a:lnSpc>
                <a:spcPct val="100000"/>
              </a:lnSpc>
              <a:buNone/>
            </a:pPr>
            <a:r>
              <a:rPr b="1" lang="en-US" sz="6000" spc="-1" strike="noStrike" u="sng">
                <a:solidFill>
                  <a:srgbClr val="113595"/>
                </a:solidFill>
                <a:uFillTx/>
                <a:latin typeface="Arial"/>
              </a:rPr>
              <a:t>What is GradTrak?</a:t>
            </a:r>
            <a:endParaRPr b="0" lang="en-US" sz="6000" spc="-1" strike="noStrike">
              <a:latin typeface="Arial"/>
            </a:endParaRPr>
          </a:p>
          <a:p>
            <a:pPr>
              <a:lnSpc>
                <a:spcPct val="100000"/>
              </a:lnSpc>
              <a:buNone/>
            </a:pPr>
            <a:r>
              <a:rPr b="0" lang="en-US" sz="4400" spc="-1" strike="noStrike">
                <a:solidFill>
                  <a:srgbClr val="000000"/>
                </a:solidFill>
                <a:latin typeface="Arial"/>
              </a:rPr>
              <a:t>GradTrak is our vision of a simpler way to monitor one’s progress toward a finished degree to allow quick understanding of completed, in-progress, and unfinished criteria at a glance, without needing to dig through dozens of drop-down menus. It is a web-based application that runs alongside the school’s records to pull accurate, up-to-date information for the student as well as inform on possible fits for each requirement.</a:t>
            </a:r>
            <a:endParaRPr b="0" lang="en-US" sz="4400" spc="-1" strike="noStrike">
              <a:latin typeface="Arial"/>
            </a:endParaRPr>
          </a:p>
          <a:p>
            <a:pPr>
              <a:lnSpc>
                <a:spcPct val="100000"/>
              </a:lnSpc>
              <a:buNone/>
            </a:pPr>
            <a:endParaRPr b="0" lang="en-US" sz="4400" spc="-1" strike="noStrike">
              <a:latin typeface="Arial"/>
            </a:endParaRPr>
          </a:p>
          <a:p>
            <a:pPr>
              <a:lnSpc>
                <a:spcPct val="100000"/>
              </a:lnSpc>
              <a:buNone/>
            </a:pPr>
            <a:endParaRPr b="0" lang="en-US" sz="4800" spc="-1" strike="noStrike">
              <a:latin typeface="Arial"/>
            </a:endParaRPr>
          </a:p>
          <a:p>
            <a:pPr>
              <a:lnSpc>
                <a:spcPct val="100000"/>
              </a:lnSpc>
              <a:buNone/>
            </a:pPr>
            <a:endParaRPr b="0" lang="en-US" sz="4400" spc="-1" strike="noStrike">
              <a:latin typeface="Arial"/>
            </a:endParaRPr>
          </a:p>
          <a:p>
            <a:pPr algn="ctr">
              <a:lnSpc>
                <a:spcPct val="100000"/>
              </a:lnSpc>
              <a:buNone/>
            </a:pPr>
            <a:r>
              <a:rPr b="1" lang="en-US" sz="6000" spc="-1" strike="noStrike" u="sng">
                <a:solidFill>
                  <a:srgbClr val="113595"/>
                </a:solidFill>
                <a:uFillTx/>
                <a:latin typeface="Arial"/>
              </a:rPr>
              <a:t>How does it work?</a:t>
            </a:r>
            <a:endParaRPr b="0" lang="en-US" sz="6000" spc="-1" strike="noStrike">
              <a:latin typeface="Arial"/>
            </a:endParaRPr>
          </a:p>
        </p:txBody>
      </p:sp>
      <p:sp>
        <p:nvSpPr>
          <p:cNvPr id="50" name="Rectangle 12"/>
          <p:cNvSpPr/>
          <p:nvPr/>
        </p:nvSpPr>
        <p:spPr>
          <a:xfrm>
            <a:off x="15087600" y="5943600"/>
            <a:ext cx="13715640" cy="25145640"/>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gn="ctr">
              <a:lnSpc>
                <a:spcPct val="100000"/>
              </a:lnSpc>
              <a:buNone/>
            </a:pPr>
            <a:r>
              <a:rPr b="1" lang="en-US" sz="4800" spc="-1" strike="noStrike" u="sng">
                <a:solidFill>
                  <a:srgbClr val="113595"/>
                </a:solidFill>
                <a:uFillTx/>
                <a:latin typeface="Arial"/>
              </a:rPr>
              <a:t>See What You’ve Done And What You Haven’t</a:t>
            </a:r>
            <a:endParaRPr b="0" lang="en-US" sz="4800" spc="-1" strike="noStrike">
              <a:latin typeface="Arial"/>
            </a:endParaRPr>
          </a:p>
          <a:p>
            <a:pPr algn="ctr">
              <a:lnSpc>
                <a:spcPct val="100000"/>
              </a:lnSpc>
              <a:buNone/>
            </a:pPr>
            <a:r>
              <a:rPr b="0" lang="en-US" sz="4400" spc="-1" strike="noStrike">
                <a:solidFill>
                  <a:srgbClr val="000000"/>
                </a:solidFill>
                <a:latin typeface="Arial"/>
              </a:rPr>
              <a:t>Quickly and easily see what courses are left, which are done, and what you could take to quickly finish your degree!</a:t>
            </a:r>
            <a:endParaRPr b="0" lang="en-US" sz="4400" spc="-1" strike="noStrike">
              <a:latin typeface="Arial"/>
            </a:endParaRPr>
          </a:p>
          <a:p>
            <a:pPr>
              <a:lnSpc>
                <a:spcPct val="100000"/>
              </a:lnSpc>
              <a:buNone/>
            </a:pPr>
            <a:endParaRPr b="0" lang="en-US" sz="4400" spc="-1" strike="noStrike">
              <a:latin typeface="Arial"/>
            </a:endParaRPr>
          </a:p>
          <a:p>
            <a:pPr>
              <a:lnSpc>
                <a:spcPct val="100000"/>
              </a:lnSpc>
              <a:buNone/>
            </a:pPr>
            <a:r>
              <a:rPr b="0" lang="en-US" sz="4800" spc="-1" strike="noStrike">
                <a:solidFill>
                  <a:srgbClr val="000000"/>
                </a:solidFill>
                <a:latin typeface="Arial"/>
              </a:rPr>
              <a:t>* Overall Progress Bar toward graduation</a:t>
            </a:r>
            <a:endParaRPr b="0" lang="en-US" sz="4800" spc="-1" strike="noStrike">
              <a:latin typeface="Arial"/>
            </a:endParaRPr>
          </a:p>
          <a:p>
            <a:pPr>
              <a:lnSpc>
                <a:spcPct val="100000"/>
              </a:lnSpc>
              <a:buNone/>
            </a:pPr>
            <a:r>
              <a:rPr b="0" lang="en-US" sz="4800" spc="-1" strike="noStrike">
                <a:solidFill>
                  <a:srgbClr val="000000"/>
                </a:solidFill>
                <a:latin typeface="Arial"/>
              </a:rPr>
              <a:t>* Required and Recommended Course Lists</a:t>
            </a:r>
            <a:endParaRPr b="0" lang="en-US" sz="4800" spc="-1" strike="noStrike">
              <a:latin typeface="Arial"/>
            </a:endParaRPr>
          </a:p>
          <a:p>
            <a:pPr>
              <a:lnSpc>
                <a:spcPct val="100000"/>
              </a:lnSpc>
              <a:buNone/>
            </a:pPr>
            <a:r>
              <a:rPr b="0" lang="en-US" sz="4800" spc="-1" strike="noStrike">
                <a:solidFill>
                  <a:srgbClr val="000000"/>
                </a:solidFill>
                <a:latin typeface="Arial"/>
              </a:rPr>
              <a:t>* Easy to read Course History</a:t>
            </a:r>
            <a:endParaRPr b="0" lang="en-US" sz="4800" spc="-1" strike="noStrike">
              <a:latin typeface="Arial"/>
            </a:endParaRPr>
          </a:p>
        </p:txBody>
      </p:sp>
      <p:sp>
        <p:nvSpPr>
          <p:cNvPr id="51" name="Rectangle 13"/>
          <p:cNvSpPr/>
          <p:nvPr/>
        </p:nvSpPr>
        <p:spPr>
          <a:xfrm>
            <a:off x="29718000" y="5943600"/>
            <a:ext cx="13715640" cy="25145640"/>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p:style>
      </p:sp>
      <p:pic>
        <p:nvPicPr>
          <p:cNvPr id="52" name="Picture 1" descr="Logo that says California State University Bakersfield"/>
          <p:cNvPicPr/>
          <p:nvPr/>
        </p:nvPicPr>
        <p:blipFill>
          <a:blip r:embed="rId1"/>
          <a:stretch/>
        </p:blipFill>
        <p:spPr>
          <a:xfrm>
            <a:off x="928080" y="914400"/>
            <a:ext cx="13315320" cy="3657240"/>
          </a:xfrm>
          <a:prstGeom prst="rect">
            <a:avLst/>
          </a:prstGeom>
          <a:ln w="0">
            <a:noFill/>
          </a:ln>
        </p:spPr>
      </p:pic>
      <p:sp>
        <p:nvSpPr>
          <p:cNvPr id="53" name="TextBox 2"/>
          <p:cNvSpPr/>
          <p:nvPr/>
        </p:nvSpPr>
        <p:spPr>
          <a:xfrm>
            <a:off x="14481720" y="457200"/>
            <a:ext cx="26226720" cy="42807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11500" spc="-1" strike="noStrike">
                <a:solidFill>
                  <a:srgbClr val="ffffff"/>
                </a:solidFill>
                <a:latin typeface="Calibri"/>
              </a:rPr>
              <a:t>GradTrak: A Better Graduation Progress Bar</a:t>
            </a:r>
            <a:endParaRPr b="0" lang="en-US" sz="11500" spc="-1" strike="noStrike">
              <a:latin typeface="Arial"/>
            </a:endParaRPr>
          </a:p>
          <a:p>
            <a:pPr algn="ctr">
              <a:lnSpc>
                <a:spcPct val="100000"/>
              </a:lnSpc>
              <a:buNone/>
            </a:pPr>
            <a:r>
              <a:rPr b="0" lang="en-US" sz="8000" spc="-1" strike="noStrike">
                <a:solidFill>
                  <a:srgbClr val="ffffff"/>
                </a:solidFill>
                <a:latin typeface="Calibri"/>
              </a:rPr>
              <a:t>By</a:t>
            </a:r>
            <a:endParaRPr b="0" lang="en-US" sz="8000" spc="-1" strike="noStrike">
              <a:latin typeface="Arial"/>
            </a:endParaRPr>
          </a:p>
          <a:p>
            <a:pPr algn="ctr">
              <a:lnSpc>
                <a:spcPct val="100000"/>
              </a:lnSpc>
              <a:buNone/>
            </a:pPr>
            <a:r>
              <a:rPr b="0" lang="en-US" sz="8000" spc="-1" strike="noStrike">
                <a:solidFill>
                  <a:srgbClr val="ffffff"/>
                </a:solidFill>
                <a:latin typeface="Calibri"/>
              </a:rPr>
              <a:t>Ulloa, Justin; Allen, Haylee; Abdul-Razzak, Shadi; Bock, Tristan</a:t>
            </a:r>
            <a:endParaRPr b="0" lang="en-US" sz="8000" spc="-1" strike="noStrike">
              <a:latin typeface="Arial"/>
            </a:endParaRPr>
          </a:p>
        </p:txBody>
      </p:sp>
      <p:sp>
        <p:nvSpPr>
          <p:cNvPr id="54" name="Rectangle 5"/>
          <p:cNvSpPr/>
          <p:nvPr/>
        </p:nvSpPr>
        <p:spPr>
          <a:xfrm>
            <a:off x="457200" y="31546800"/>
            <a:ext cx="42976440" cy="914040"/>
          </a:xfrm>
          <a:prstGeom prst="rect">
            <a:avLst/>
          </a:prstGeom>
          <a:solidFill>
            <a:srgbClr val="113595"/>
          </a:solidFill>
          <a:ln>
            <a:solidFill>
              <a:srgbClr val="43729d"/>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buNone/>
            </a:pPr>
            <a:r>
              <a:rPr b="0" lang="en-US" sz="4400" spc="-1" strike="noStrike">
                <a:solidFill>
                  <a:srgbClr val="ffffff"/>
                </a:solidFill>
                <a:latin typeface="Palatino Linotype"/>
              </a:rPr>
              <a:t> </a:t>
            </a:r>
            <a:r>
              <a:rPr b="0" lang="en-US" sz="4400" spc="-1" strike="noStrike">
                <a:solidFill>
                  <a:srgbClr val="ffffff"/>
                </a:solidFill>
                <a:latin typeface="Palatino Linotype"/>
              </a:rPr>
              <a:t>School of Natural Sciences, Mathematics, and Engineering</a:t>
            </a:r>
            <a:r>
              <a:rPr b="0" lang="en-US" sz="4400" spc="-1" strike="noStrike">
                <a:solidFill>
                  <a:srgbClr val="ffffff"/>
                </a:solidFill>
                <a:latin typeface="Palatino Linotype"/>
              </a:rPr>
              <a:t>	</a:t>
            </a:r>
            <a:r>
              <a:rPr b="0" lang="en-US" sz="4400" spc="-1" strike="noStrike">
                <a:solidFill>
                  <a:srgbClr val="ffffff"/>
                </a:solidFill>
                <a:latin typeface="Palatino Linotype"/>
              </a:rPr>
              <a:t>	</a:t>
            </a:r>
            <a:r>
              <a:rPr b="0" lang="en-US" sz="4400" spc="-1" strike="noStrike">
                <a:solidFill>
                  <a:srgbClr val="ffffff"/>
                </a:solidFill>
                <a:latin typeface="Palatino Linotype"/>
              </a:rPr>
              <a:t>	</a:t>
            </a:r>
            <a:r>
              <a:rPr b="0" lang="en-US" sz="4400" spc="-1" strike="noStrike">
                <a:solidFill>
                  <a:srgbClr val="ffffff"/>
                </a:solidFill>
                <a:latin typeface="Palatino Linotype"/>
              </a:rPr>
              <a:t>             Department of Computer and Electrical Engineering and Computer Science</a:t>
            </a:r>
            <a:endParaRPr b="0" lang="en-US" sz="4400" spc="-1" strike="noStrike">
              <a:latin typeface="Arial"/>
            </a:endParaRPr>
          </a:p>
        </p:txBody>
      </p:sp>
      <p:sp>
        <p:nvSpPr>
          <p:cNvPr id="55" name="Rectangle 1"/>
          <p:cNvSpPr/>
          <p:nvPr/>
        </p:nvSpPr>
        <p:spPr>
          <a:xfrm>
            <a:off x="29718000" y="5943600"/>
            <a:ext cx="13715640" cy="25145640"/>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gn="ctr">
              <a:lnSpc>
                <a:spcPct val="100000"/>
              </a:lnSpc>
              <a:buNone/>
            </a:pPr>
            <a:r>
              <a:rPr b="1" lang="en-US" sz="6000" spc="-1" strike="noStrike" u="sng">
                <a:solidFill>
                  <a:srgbClr val="113595"/>
                </a:solidFill>
                <a:uFillTx/>
                <a:latin typeface="Arial"/>
              </a:rPr>
              <a:t>Inspiration</a:t>
            </a:r>
            <a:endParaRPr b="0" lang="en-US" sz="6000" spc="-1" strike="noStrike">
              <a:latin typeface="Arial"/>
            </a:endParaRPr>
          </a:p>
          <a:p>
            <a:pPr>
              <a:lnSpc>
                <a:spcPct val="100000"/>
              </a:lnSpc>
              <a:buNone/>
            </a:pPr>
            <a:r>
              <a:rPr b="0" lang="en-US" sz="4400" spc="-1" strike="noStrike">
                <a:solidFill>
                  <a:srgbClr val="000000"/>
                </a:solidFill>
                <a:latin typeface="Arial"/>
              </a:rPr>
              <a:t>The primary inspiration for this project was a group lamentation that CSUB’s website was cumbersome to use and unclear at first glance to see what was still needed and what was already finished. Some of us remembered other schools using Ellucian’s DegreeWorks program and we decided to try making our own version of that.</a:t>
            </a:r>
            <a:endParaRPr b="0" lang="en-US" sz="4400" spc="-1" strike="noStrike">
              <a:latin typeface="Arial"/>
            </a:endParaRPr>
          </a:p>
          <a:p>
            <a:pPr>
              <a:lnSpc>
                <a:spcPct val="100000"/>
              </a:lnSpc>
              <a:buNone/>
            </a:pPr>
            <a:endParaRPr b="0" lang="en-US" sz="4400" spc="-1" strike="noStrike">
              <a:latin typeface="Arial"/>
            </a:endParaRPr>
          </a:p>
          <a:p>
            <a:pPr algn="ctr">
              <a:lnSpc>
                <a:spcPct val="100000"/>
              </a:lnSpc>
              <a:buNone/>
            </a:pPr>
            <a:r>
              <a:rPr b="1" lang="en-US" sz="6000" spc="-1" strike="noStrike" u="sng">
                <a:solidFill>
                  <a:srgbClr val="113595"/>
                </a:solidFill>
                <a:uFillTx/>
                <a:latin typeface="Arial"/>
              </a:rPr>
              <a:t>Challenges</a:t>
            </a:r>
            <a:endParaRPr b="0" lang="en-US" sz="6000" spc="-1" strike="noStrike">
              <a:latin typeface="Arial"/>
            </a:endParaRPr>
          </a:p>
          <a:p>
            <a:pPr>
              <a:lnSpc>
                <a:spcPct val="100000"/>
              </a:lnSpc>
              <a:buNone/>
            </a:pPr>
            <a:endParaRPr b="0" lang="en-US" sz="5400" spc="-1" strike="noStrike">
              <a:latin typeface="Arial"/>
            </a:endParaRPr>
          </a:p>
          <a:p>
            <a:pPr algn="ctr">
              <a:lnSpc>
                <a:spcPct val="100000"/>
              </a:lnSpc>
              <a:buNone/>
            </a:pPr>
            <a:endParaRPr b="0" lang="en-US" sz="6000" spc="-1" strike="noStrike">
              <a:latin typeface="Arial"/>
            </a:endParaRPr>
          </a:p>
          <a:p>
            <a:pPr algn="ctr">
              <a:lnSpc>
                <a:spcPct val="100000"/>
              </a:lnSpc>
              <a:buNone/>
            </a:pPr>
            <a:endParaRPr b="0" lang="en-US" sz="6000" spc="-1" strike="noStrike">
              <a:latin typeface="Arial"/>
            </a:endParaRPr>
          </a:p>
          <a:p>
            <a:pPr algn="ctr">
              <a:lnSpc>
                <a:spcPct val="100000"/>
              </a:lnSpc>
              <a:buNone/>
            </a:pPr>
            <a:endParaRPr b="0" lang="en-US" sz="6000" spc="-1" strike="noStrike">
              <a:latin typeface="Arial"/>
            </a:endParaRPr>
          </a:p>
          <a:p>
            <a:pPr algn="ctr">
              <a:lnSpc>
                <a:spcPct val="100000"/>
              </a:lnSpc>
              <a:buNone/>
            </a:pPr>
            <a:r>
              <a:rPr b="1" lang="en-US" sz="6000" spc="-1" strike="noStrike" u="sng">
                <a:solidFill>
                  <a:srgbClr val="113595"/>
                </a:solidFill>
                <a:uFillTx/>
                <a:latin typeface="Arial"/>
              </a:rPr>
              <a:t>In the Future...</a:t>
            </a:r>
            <a:endParaRPr b="0" lang="en-US" sz="6000" spc="-1" strike="noStrike">
              <a:latin typeface="Arial"/>
            </a:endParaRPr>
          </a:p>
        </p:txBody>
      </p:sp>
      <p:pic>
        <p:nvPicPr>
          <p:cNvPr id="56" name="" descr=""/>
          <p:cNvPicPr/>
          <p:nvPr/>
        </p:nvPicPr>
        <p:blipFill>
          <a:blip r:embed="rId2"/>
          <a:stretch/>
        </p:blipFill>
        <p:spPr>
          <a:xfrm>
            <a:off x="15087600" y="19406520"/>
            <a:ext cx="6727320" cy="11454480"/>
          </a:xfrm>
          <a:prstGeom prst="rect">
            <a:avLst/>
          </a:prstGeom>
          <a:ln w="0">
            <a:noFill/>
          </a:ln>
        </p:spPr>
      </p:pic>
      <p:pic>
        <p:nvPicPr>
          <p:cNvPr id="57" name="" descr=""/>
          <p:cNvPicPr/>
          <p:nvPr/>
        </p:nvPicPr>
        <p:blipFill>
          <a:blip r:embed="rId3"/>
          <a:stretch/>
        </p:blipFill>
        <p:spPr>
          <a:xfrm>
            <a:off x="22636800" y="19431000"/>
            <a:ext cx="6166440" cy="1165824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472</TotalTime>
  <Application>LibreOffice/7.3.3.2$Windows_X86_64 LibreOffice_project/d1d0ea68f081ee2800a922cac8f79445e4603348</Application>
  <AppVersion>15.0000</AppVersion>
  <Words>269</Words>
  <Paragraphs>45</Paragraphs>
  <Company>California State University, Bakersfield</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2015-03-25T04:33:25Z</dcterms:created>
  <dc:creator>Melissa Danforth</dc:creator>
  <dc:description/>
  <dc:language>en-US</dc:language>
  <cp:lastModifiedBy/>
  <dcterms:modified xsi:type="dcterms:W3CDTF">2023-04-08T20:10:50Z</dcterms:modified>
  <cp:revision>33</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Custom</vt:lpwstr>
  </property>
  <property fmtid="{D5CDD505-2E9C-101B-9397-08002B2CF9AE}" pid="4" name="Slides">
    <vt:i4>1</vt:i4>
  </property>
</Properties>
</file>