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10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84F7-52AD-4837-8337-B70590BCEA82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FF21-43AA-4D51-8D6F-97B33D48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6494342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b="1" dirty="0" err="1" smtClean="0"/>
              <a:t>my_seis_GUI</a:t>
            </a:r>
            <a:r>
              <a:rPr lang="en-US" sz="1600" dirty="0" smtClean="0"/>
              <a:t>: User-Interface grabs a waveform object defined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by ‘Station’, ‘Channel’, ‘Network’, ‘Port’, ‘Host’</a:t>
            </a:r>
          </a:p>
          <a:p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Start and Stop times are in form [YYYY MO DD HH MI SS]</a:t>
            </a:r>
          </a:p>
          <a:p>
            <a:pPr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Generate a </a:t>
            </a:r>
            <a:r>
              <a:rPr lang="en-US" sz="1600" dirty="0" err="1" smtClean="0"/>
              <a:t>helicorder</a:t>
            </a:r>
            <a:r>
              <a:rPr lang="en-US" sz="1600" dirty="0" smtClean="0"/>
              <a:t>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figure for extracted waveform</a:t>
            </a:r>
          </a:p>
          <a:p>
            <a:pPr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Plot events in red over raw </a:t>
            </a:r>
            <a:r>
              <a:rPr lang="en-US" sz="1600" dirty="0" err="1" smtClean="0"/>
              <a:t>helicorder</a:t>
            </a:r>
            <a:r>
              <a:rPr lang="en-US" sz="1600" dirty="0" smtClean="0"/>
              <a:t> data</a:t>
            </a:r>
          </a:p>
          <a:p>
            <a:pPr>
              <a:buFont typeface="Arial" pitchFamily="34" charset="0"/>
              <a:buChar char="•"/>
            </a:pPr>
            <a:endParaRPr lang="en-US" sz="800" dirty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Plot VLP energy over raw </a:t>
            </a:r>
            <a:r>
              <a:rPr lang="en-US" sz="1600" dirty="0" err="1" smtClean="0"/>
              <a:t>helicoder</a:t>
            </a:r>
            <a:r>
              <a:rPr lang="en-US" sz="1600" dirty="0" smtClean="0"/>
              <a:t> data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(default period range is 10 s to 100 s)</a:t>
            </a:r>
          </a:p>
          <a:p>
            <a:pPr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Detect and extract events (1xn array of waveform objects)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using 7 event detection parameters: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1.  Calibration – Station background seismicity scalar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2.  STA (s) – Short-Time Average window (seconds)</a:t>
            </a:r>
          </a:p>
          <a:p>
            <a:r>
              <a:rPr lang="en-US" sz="1600" dirty="0" smtClean="0"/>
              <a:t>   3.  LTA (s) – Long-Time Average window (seconds)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4.  Threshold [On] – STA/LTA thresh to turn on trigger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5.  Threshold [Off ] – STA/LTA thresh to turn off trigger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6.  Min Duration – Shortest allowable event length</a:t>
            </a:r>
          </a:p>
          <a:p>
            <a:endParaRPr lang="en-US" sz="800" dirty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Event Operators – Create plots based </a:t>
            </a:r>
            <a:r>
              <a:rPr lang="en-US" sz="1600" dirty="0" smtClean="0"/>
              <a:t>on detected </a:t>
            </a:r>
            <a:r>
              <a:rPr lang="en-US" sz="1600" dirty="0" smtClean="0"/>
              <a:t>set of </a:t>
            </a:r>
            <a:r>
              <a:rPr lang="en-US" sz="1600" dirty="0" smtClean="0"/>
              <a:t>events: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1.  Event Spacing – Inter-event spacing of events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2.  Frequency Index – Based on FI developed </a:t>
            </a:r>
            <a:r>
              <a:rPr lang="en-US" sz="1600" dirty="0" smtClean="0"/>
              <a:t>by </a:t>
            </a:r>
            <a:r>
              <a:rPr lang="en-US" sz="1600" dirty="0" err="1" smtClean="0"/>
              <a:t>Buurman</a:t>
            </a:r>
            <a:r>
              <a:rPr lang="en-US" sz="1600" dirty="0" smtClean="0"/>
              <a:t> </a:t>
            </a:r>
            <a:r>
              <a:rPr lang="en-US" sz="1600" dirty="0" smtClean="0"/>
              <a:t>&amp; West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3.  RMS – Root Mean Square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4.  Peak Frequency – Most energetic frequency (based on Fourier analysis)</a:t>
            </a:r>
          </a:p>
          <a:p>
            <a:endParaRPr lang="en-US" sz="800" dirty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Engage – This button makes all the magic happen. It is pink.</a:t>
            </a:r>
          </a:p>
          <a:p>
            <a:endParaRPr lang="en-US" sz="800" dirty="0"/>
          </a:p>
          <a:p>
            <a:endParaRPr lang="en-US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4037" t="38095" r="59660" b="36191"/>
          <a:stretch>
            <a:fillRect/>
          </a:stretch>
        </p:blipFill>
        <p:spPr bwMode="auto">
          <a:xfrm>
            <a:off x="5715000" y="1143000"/>
            <a:ext cx="312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62491" t="952" r="10038" b="50952"/>
          <a:stretch>
            <a:fillRect/>
          </a:stretch>
        </p:blipFill>
        <p:spPr bwMode="auto">
          <a:xfrm>
            <a:off x="228600" y="304800"/>
            <a:ext cx="53551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38800" y="228600"/>
            <a:ext cx="3505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Helicorder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400" dirty="0" err="1" smtClean="0"/>
              <a:t>helicorder</a:t>
            </a:r>
            <a:r>
              <a:rPr lang="en-US" sz="1400" dirty="0" smtClean="0"/>
              <a:t>(</a:t>
            </a:r>
            <a:r>
              <a:rPr lang="en-US" sz="1400" dirty="0" err="1" smtClean="0"/>
              <a:t>wave,events,tra_w_m,vlp_rng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wave – waveform object (required)</a:t>
            </a:r>
          </a:p>
          <a:p>
            <a:r>
              <a:rPr lang="en-US" sz="1400" dirty="0" smtClean="0"/>
              <a:t>events – waveform array (optional)</a:t>
            </a:r>
          </a:p>
          <a:p>
            <a:r>
              <a:rPr lang="en-US" sz="1400" dirty="0" err="1" smtClean="0"/>
              <a:t>tra_w_m</a:t>
            </a:r>
            <a:r>
              <a:rPr lang="en-US" sz="1400" dirty="0" smtClean="0"/>
              <a:t> – trace width in minutes (required)</a:t>
            </a:r>
          </a:p>
          <a:p>
            <a:r>
              <a:rPr lang="en-US" sz="1400" dirty="0" err="1" smtClean="0"/>
              <a:t>vlp_rng</a:t>
            </a:r>
            <a:r>
              <a:rPr lang="en-US" sz="1400" dirty="0" smtClean="0"/>
              <a:t> – VLP range, (1x2), (optional)</a:t>
            </a:r>
          </a:p>
          <a:p>
            <a:endParaRPr lang="en-US" sz="1400" dirty="0"/>
          </a:p>
          <a:p>
            <a:r>
              <a:rPr lang="en-US" sz="1400" dirty="0" smtClean="0"/>
              <a:t>Shown: (event overlay mode)</a:t>
            </a:r>
          </a:p>
          <a:p>
            <a:r>
              <a:rPr lang="en-US" sz="1400" dirty="0" err="1" smtClean="0"/>
              <a:t>helicorder</a:t>
            </a:r>
            <a:r>
              <a:rPr lang="en-US" sz="1400" dirty="0" smtClean="0"/>
              <a:t>(wave,events,10)</a:t>
            </a:r>
          </a:p>
          <a:p>
            <a:endParaRPr lang="en-US" sz="1400" dirty="0"/>
          </a:p>
          <a:p>
            <a:r>
              <a:rPr lang="en-US" sz="1400" dirty="0" smtClean="0"/>
              <a:t>Event overlay creates an interactive interface with the individual events (plotted in red).</a:t>
            </a:r>
          </a:p>
          <a:p>
            <a:endParaRPr lang="en-US" sz="1400" dirty="0"/>
          </a:p>
          <a:p>
            <a:r>
              <a:rPr lang="en-US" sz="1400" dirty="0" smtClean="0"/>
              <a:t>Clicking on a red path will activate specific code (easily modified) within the </a:t>
            </a:r>
            <a:r>
              <a:rPr lang="en-US" sz="1400" dirty="0" err="1" smtClean="0"/>
              <a:t>helicorder</a:t>
            </a:r>
            <a:r>
              <a:rPr lang="en-US" sz="1400" dirty="0" smtClean="0"/>
              <a:t> program.  The current code calls programs ‘</a:t>
            </a:r>
            <a:r>
              <a:rPr lang="en-US" sz="1400" dirty="0" err="1" smtClean="0"/>
              <a:t>hht_vs_fft</a:t>
            </a:r>
            <a:r>
              <a:rPr lang="en-US" sz="1400" dirty="0" smtClean="0"/>
              <a:t>’ and ‘</a:t>
            </a:r>
            <a:r>
              <a:rPr lang="en-US" sz="1400" dirty="0" err="1" smtClean="0"/>
              <a:t>event_view</a:t>
            </a:r>
            <a:r>
              <a:rPr lang="en-US" sz="1400" dirty="0" smtClean="0"/>
              <a:t>’.</a:t>
            </a:r>
          </a:p>
          <a:p>
            <a:endParaRPr lang="en-US" sz="1400" dirty="0"/>
          </a:p>
          <a:p>
            <a:r>
              <a:rPr lang="en-US" sz="1400" dirty="0" smtClean="0"/>
              <a:t>This event was clicked to generate the plots shown in slide 4.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3429000" y="4648200"/>
            <a:ext cx="2209800" cy="2286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scene3d>
            <a:camera prst="orthographicFront">
              <a:rot lat="0" lon="0" rev="210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38800" y="1905000"/>
            <a:ext cx="3505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Helicorder</a:t>
            </a:r>
            <a:r>
              <a:rPr lang="en-US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/>
              <a:t>Shown: (VLP overlay mode)</a:t>
            </a:r>
          </a:p>
          <a:p>
            <a:r>
              <a:rPr lang="en-US" sz="1400" dirty="0" err="1" smtClean="0"/>
              <a:t>helicorder</a:t>
            </a:r>
            <a:r>
              <a:rPr lang="en-US" sz="1400" dirty="0" smtClean="0"/>
              <a:t>(wave,10,[10  100])</a:t>
            </a:r>
          </a:p>
          <a:p>
            <a:endParaRPr lang="en-US" sz="1400" dirty="0"/>
          </a:p>
          <a:p>
            <a:r>
              <a:rPr lang="en-US" sz="1400" dirty="0" smtClean="0"/>
              <a:t>VLP overlay plots filtered data in red over the original signal</a:t>
            </a:r>
          </a:p>
          <a:p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64000" t="32857" r="10340" b="18571"/>
          <a:stretch>
            <a:fillRect/>
          </a:stretch>
        </p:blipFill>
        <p:spPr bwMode="auto">
          <a:xfrm>
            <a:off x="152400" y="304800"/>
            <a:ext cx="5486400" cy="629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70340" t="31428" r="7925" b="38572"/>
          <a:stretch>
            <a:fillRect/>
          </a:stretch>
        </p:blipFill>
        <p:spPr bwMode="auto">
          <a:xfrm>
            <a:off x="152400" y="1524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69925" t="27619" r="8339" b="42381"/>
          <a:stretch>
            <a:fillRect/>
          </a:stretch>
        </p:blipFill>
        <p:spPr bwMode="auto">
          <a:xfrm>
            <a:off x="152400" y="35052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62400" y="457200"/>
            <a:ext cx="5124993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View:</a:t>
            </a:r>
          </a:p>
          <a:p>
            <a:endParaRPr lang="en-US" dirty="0"/>
          </a:p>
          <a:p>
            <a:r>
              <a:rPr lang="en-US" sz="1400" dirty="0" err="1" smtClean="0"/>
              <a:t>event_view</a:t>
            </a:r>
            <a:r>
              <a:rPr lang="en-US" sz="1400" dirty="0" smtClean="0"/>
              <a:t>(</a:t>
            </a:r>
            <a:r>
              <a:rPr lang="en-US" sz="1400" dirty="0" err="1" smtClean="0"/>
              <a:t>event,frame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event – waveform object of detected event (required)</a:t>
            </a:r>
          </a:p>
          <a:p>
            <a:r>
              <a:rPr lang="en-US" sz="1400" dirty="0" smtClean="0"/>
              <a:t>frame – (1x2 double) defines amount of data before and after event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to plot in event lengths.</a:t>
            </a:r>
          </a:p>
          <a:p>
            <a:endParaRPr lang="en-US" sz="1400" dirty="0"/>
          </a:p>
          <a:p>
            <a:r>
              <a:rPr lang="en-US" sz="1400" dirty="0" smtClean="0"/>
              <a:t>Shown: </a:t>
            </a:r>
            <a:r>
              <a:rPr lang="en-US" sz="1400" dirty="0" err="1" smtClean="0"/>
              <a:t>event_view</a:t>
            </a:r>
            <a:r>
              <a:rPr lang="en-US" sz="1400" dirty="0" smtClean="0"/>
              <a:t>(event,[1  1])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Total length of time axis is 3 times that of event</a:t>
            </a:r>
          </a:p>
          <a:p>
            <a:endParaRPr lang="en-US" sz="1400" dirty="0"/>
          </a:p>
          <a:p>
            <a:r>
              <a:rPr lang="en-US" sz="1400" dirty="0" err="1" smtClean="0"/>
              <a:t>event_view</a:t>
            </a:r>
            <a:r>
              <a:rPr lang="en-US" sz="1400" dirty="0" smtClean="0"/>
              <a:t> highlights the event with a box (shown)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dirty="0" smtClean="0"/>
              <a:t>HHT </a:t>
            </a:r>
            <a:r>
              <a:rPr lang="en-US" dirty="0" err="1" smtClean="0"/>
              <a:t>vs</a:t>
            </a:r>
            <a:r>
              <a:rPr lang="en-US" dirty="0" smtClean="0"/>
              <a:t> FFT:</a:t>
            </a:r>
          </a:p>
          <a:p>
            <a:endParaRPr lang="en-US" sz="1400" dirty="0"/>
          </a:p>
          <a:p>
            <a:r>
              <a:rPr lang="en-US" sz="1400" dirty="0" err="1"/>
              <a:t>hht_vs_fft</a:t>
            </a:r>
            <a:r>
              <a:rPr lang="en-US" sz="1400" dirty="0"/>
              <a:t>(</a:t>
            </a:r>
            <a:r>
              <a:rPr lang="en-US" sz="1400" dirty="0" err="1"/>
              <a:t>wave,nf_rng,imf_rng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wave – waveform object (required)</a:t>
            </a:r>
          </a:p>
          <a:p>
            <a:r>
              <a:rPr lang="en-US" sz="1400" dirty="0" err="1" smtClean="0"/>
              <a:t>nf_rng</a:t>
            </a:r>
            <a:r>
              <a:rPr lang="en-US" sz="1400" dirty="0" smtClean="0"/>
              <a:t> – Normalized Frequency Range (1x2 double), (optional)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[0  1] plots from 0 Hz to the </a:t>
            </a:r>
            <a:r>
              <a:rPr lang="en-US" sz="1400" dirty="0" err="1" smtClean="0"/>
              <a:t>Nyquist</a:t>
            </a:r>
            <a:r>
              <a:rPr lang="en-US" sz="1400" dirty="0" smtClean="0"/>
              <a:t> Frequency (default)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[0  .5] is shown (0 Hz to 12.5 Hz)</a:t>
            </a:r>
          </a:p>
          <a:p>
            <a:r>
              <a:rPr lang="en-US" sz="1400" dirty="0" err="1" smtClean="0"/>
              <a:t>imf_rng</a:t>
            </a:r>
            <a:r>
              <a:rPr lang="en-US" sz="1400" dirty="0" smtClean="0"/>
              <a:t> – IMF range (HHT plot), (1x2 integer),(optional)</a:t>
            </a:r>
          </a:p>
          <a:p>
            <a:r>
              <a:rPr lang="en-US" sz="1400" dirty="0" smtClean="0"/>
              <a:t>                </a:t>
            </a:r>
            <a:r>
              <a:rPr lang="en-US" sz="1400" dirty="0" smtClean="0"/>
              <a:t>[1 </a:t>
            </a:r>
            <a:r>
              <a:rPr lang="en-US" sz="1400" dirty="0" smtClean="0"/>
              <a:t>end] plots all IMFs (default)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[1  4] plots IMF 1 through IMF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62189" t="26190" r="16076" b="22381"/>
          <a:stretch>
            <a:fillRect/>
          </a:stretch>
        </p:blipFill>
        <p:spPr bwMode="auto">
          <a:xfrm>
            <a:off x="304800" y="304800"/>
            <a:ext cx="4114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8200" y="381000"/>
            <a:ext cx="404232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Operations:</a:t>
            </a:r>
          </a:p>
          <a:p>
            <a:endParaRPr lang="en-US" dirty="0"/>
          </a:p>
          <a:p>
            <a:r>
              <a:rPr lang="en-US" sz="1400" b="1" dirty="0" smtClean="0"/>
              <a:t>Event Spacing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spacing = </a:t>
            </a:r>
            <a:r>
              <a:rPr lang="en-US" sz="1400" dirty="0" err="1"/>
              <a:t>event_space</a:t>
            </a:r>
            <a:r>
              <a:rPr lang="en-US" sz="1400" dirty="0"/>
              <a:t>(</a:t>
            </a:r>
            <a:r>
              <a:rPr lang="en-US" sz="1400" dirty="0" err="1"/>
              <a:t>events,unit,op</a:t>
            </a:r>
            <a:r>
              <a:rPr lang="en-US" sz="1400" dirty="0"/>
              <a:t>)</a:t>
            </a:r>
          </a:p>
          <a:p>
            <a:r>
              <a:rPr lang="en-US" sz="1400" b="1" dirty="0" smtClean="0"/>
              <a:t>events</a:t>
            </a:r>
            <a:r>
              <a:rPr lang="en-US" sz="1400" dirty="0" smtClean="0"/>
              <a:t> – Waveform object array of detected events</a:t>
            </a:r>
          </a:p>
          <a:p>
            <a:r>
              <a:rPr lang="en-US" sz="1400" b="1" dirty="0" smtClean="0"/>
              <a:t>unit</a:t>
            </a:r>
            <a:r>
              <a:rPr lang="en-US" sz="1400" dirty="0" smtClean="0"/>
              <a:t> – Spacing returned in (‘s’, ‘m’, ‘h’, or ‘d’)</a:t>
            </a:r>
          </a:p>
          <a:p>
            <a:r>
              <a:rPr lang="en-US" sz="1400" b="1" dirty="0" smtClean="0"/>
              <a:t>op</a:t>
            </a:r>
            <a:r>
              <a:rPr lang="en-US" sz="1400" dirty="0" smtClean="0"/>
              <a:t> – Operation: (‘plot’, ‘</a:t>
            </a:r>
            <a:r>
              <a:rPr lang="en-US" sz="1400" dirty="0" err="1" smtClean="0"/>
              <a:t>logplot</a:t>
            </a:r>
            <a:r>
              <a:rPr lang="en-US" sz="1400" dirty="0" smtClean="0"/>
              <a:t>’, ‘</a:t>
            </a:r>
            <a:r>
              <a:rPr lang="en-US" sz="1400" dirty="0" err="1" smtClean="0"/>
              <a:t>val</a:t>
            </a:r>
            <a:r>
              <a:rPr lang="en-US" sz="1400" dirty="0" smtClean="0"/>
              <a:t>’, ‘</a:t>
            </a:r>
            <a:r>
              <a:rPr lang="en-US" sz="1400" dirty="0" err="1" smtClean="0"/>
              <a:t>logval</a:t>
            </a:r>
            <a:r>
              <a:rPr lang="en-US" sz="1400" dirty="0" smtClean="0"/>
              <a:t>’)</a:t>
            </a:r>
          </a:p>
          <a:p>
            <a:endParaRPr lang="en-US" sz="1400" dirty="0" smtClean="0"/>
          </a:p>
          <a:p>
            <a:r>
              <a:rPr lang="en-US" sz="1400" b="1" dirty="0" smtClean="0"/>
              <a:t>Frequency Index</a:t>
            </a:r>
            <a:r>
              <a:rPr lang="en-US" sz="1400" dirty="0" smtClean="0"/>
              <a:t>:</a:t>
            </a:r>
          </a:p>
          <a:p>
            <a:r>
              <a:rPr lang="en-US" sz="1400" dirty="0" err="1"/>
              <a:t>findex</a:t>
            </a:r>
            <a:r>
              <a:rPr lang="en-US" sz="1400" dirty="0"/>
              <a:t> = </a:t>
            </a:r>
            <a:r>
              <a:rPr lang="en-US" sz="1400" dirty="0" err="1"/>
              <a:t>freq_index</a:t>
            </a:r>
            <a:r>
              <a:rPr lang="en-US" sz="1400" dirty="0"/>
              <a:t>(</a:t>
            </a:r>
            <a:r>
              <a:rPr lang="en-US" sz="1400" dirty="0" err="1"/>
              <a:t>events,lf_r,hf_r,op,tech</a:t>
            </a:r>
            <a:r>
              <a:rPr lang="en-US" sz="1400" dirty="0"/>
              <a:t>)</a:t>
            </a:r>
          </a:p>
          <a:p>
            <a:r>
              <a:rPr lang="en-US" sz="1400" b="1" dirty="0" smtClean="0"/>
              <a:t>events</a:t>
            </a:r>
            <a:r>
              <a:rPr lang="en-US" sz="1400" dirty="0" smtClean="0"/>
              <a:t> – Waveform object array of detected events</a:t>
            </a:r>
          </a:p>
          <a:p>
            <a:r>
              <a:rPr lang="en-US" sz="1400" b="1" dirty="0" err="1" smtClean="0"/>
              <a:t>lf_r</a:t>
            </a:r>
            <a:r>
              <a:rPr lang="en-US" sz="1400" dirty="0" smtClean="0"/>
              <a:t>,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hf_r</a:t>
            </a:r>
            <a:r>
              <a:rPr lang="en-US" sz="1400" dirty="0" smtClean="0"/>
              <a:t> – Low &amp; High FI windows i.e. [1  2],  [10  20]</a:t>
            </a:r>
          </a:p>
          <a:p>
            <a:r>
              <a:rPr lang="en-US" sz="1400" b="1" dirty="0" smtClean="0"/>
              <a:t>op</a:t>
            </a:r>
            <a:r>
              <a:rPr lang="en-US" sz="1400" dirty="0" smtClean="0"/>
              <a:t> – Operation: (‘plot’, ‘</a:t>
            </a:r>
            <a:r>
              <a:rPr lang="en-US" sz="1400" dirty="0" err="1" smtClean="0"/>
              <a:t>val</a:t>
            </a:r>
            <a:r>
              <a:rPr lang="en-US" sz="1400" dirty="0" smtClean="0"/>
              <a:t>’)</a:t>
            </a:r>
          </a:p>
          <a:p>
            <a:r>
              <a:rPr lang="en-US" sz="1400" b="1" dirty="0" smtClean="0"/>
              <a:t>tech</a:t>
            </a:r>
            <a:r>
              <a:rPr lang="en-US" sz="1400" dirty="0" smtClean="0"/>
              <a:t> – Technique: (‘</a:t>
            </a:r>
            <a:r>
              <a:rPr lang="en-US" sz="1400" dirty="0" err="1" smtClean="0"/>
              <a:t>fft</a:t>
            </a:r>
            <a:r>
              <a:rPr lang="en-US" sz="1400" dirty="0" smtClean="0"/>
              <a:t>’, ‘</a:t>
            </a:r>
            <a:r>
              <a:rPr lang="en-US" sz="1400" dirty="0" err="1" smtClean="0"/>
              <a:t>hht</a:t>
            </a:r>
            <a:r>
              <a:rPr lang="en-US" sz="1400" dirty="0" smtClean="0"/>
              <a:t>’)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b="1" dirty="0" smtClean="0"/>
              <a:t>Event RMS:</a:t>
            </a:r>
          </a:p>
          <a:p>
            <a:r>
              <a:rPr lang="en-US" sz="1400" dirty="0" err="1"/>
              <a:t>event_rms</a:t>
            </a:r>
            <a:r>
              <a:rPr lang="en-US" sz="1400" dirty="0"/>
              <a:t>(</a:t>
            </a:r>
            <a:r>
              <a:rPr lang="en-US" sz="1400" dirty="0" err="1"/>
              <a:t>events,op</a:t>
            </a:r>
            <a:r>
              <a:rPr lang="en-US" sz="1400" dirty="0"/>
              <a:t>)</a:t>
            </a:r>
          </a:p>
          <a:p>
            <a:r>
              <a:rPr lang="en-US" sz="1400" b="1" dirty="0" smtClean="0"/>
              <a:t>events</a:t>
            </a:r>
            <a:r>
              <a:rPr lang="en-US" sz="1400" dirty="0" smtClean="0"/>
              <a:t> – Waveform object array of detected events</a:t>
            </a:r>
          </a:p>
          <a:p>
            <a:r>
              <a:rPr lang="en-US" sz="1400" b="1" dirty="0" smtClean="0"/>
              <a:t>op</a:t>
            </a:r>
            <a:r>
              <a:rPr lang="en-US" sz="1400" dirty="0" smtClean="0"/>
              <a:t> – Operation: (‘plot’, ‘</a:t>
            </a:r>
            <a:r>
              <a:rPr lang="en-US" sz="1400" dirty="0" err="1" smtClean="0"/>
              <a:t>val</a:t>
            </a:r>
            <a:r>
              <a:rPr lang="en-US" sz="1400" dirty="0" smtClean="0"/>
              <a:t>’)</a:t>
            </a:r>
          </a:p>
          <a:p>
            <a:endParaRPr lang="en-US" sz="1400" dirty="0" smtClean="0"/>
          </a:p>
          <a:p>
            <a:r>
              <a:rPr lang="en-US" sz="1400" b="1" dirty="0" smtClean="0"/>
              <a:t>Peak Frequency:</a:t>
            </a:r>
          </a:p>
          <a:p>
            <a:r>
              <a:rPr lang="en-US" sz="1400" dirty="0" err="1"/>
              <a:t>peakfreq</a:t>
            </a:r>
            <a:r>
              <a:rPr lang="en-US" sz="1400" dirty="0"/>
              <a:t> = </a:t>
            </a:r>
            <a:r>
              <a:rPr lang="en-US" sz="1400" dirty="0" err="1"/>
              <a:t>peak_freq</a:t>
            </a:r>
            <a:r>
              <a:rPr lang="en-US" sz="1400" dirty="0"/>
              <a:t>(</a:t>
            </a:r>
            <a:r>
              <a:rPr lang="en-US" sz="1400" dirty="0" err="1"/>
              <a:t>events,op,tech</a:t>
            </a:r>
            <a:r>
              <a:rPr lang="en-US" sz="1400" dirty="0" smtClean="0"/>
              <a:t>)</a:t>
            </a:r>
          </a:p>
          <a:p>
            <a:r>
              <a:rPr lang="en-US" sz="1400" b="1" dirty="0" smtClean="0"/>
              <a:t>events</a:t>
            </a:r>
            <a:r>
              <a:rPr lang="en-US" sz="1400" dirty="0" smtClean="0"/>
              <a:t> – Waveform object array of detected events</a:t>
            </a:r>
          </a:p>
          <a:p>
            <a:r>
              <a:rPr lang="en-US" sz="1400" b="1" dirty="0" smtClean="0"/>
              <a:t>op</a:t>
            </a:r>
            <a:r>
              <a:rPr lang="en-US" sz="1400" dirty="0" smtClean="0"/>
              <a:t> – Operation: (‘plot’, ‘</a:t>
            </a:r>
            <a:r>
              <a:rPr lang="en-US" sz="1400" dirty="0" err="1" smtClean="0"/>
              <a:t>val</a:t>
            </a:r>
            <a:r>
              <a:rPr lang="en-US" sz="1400" dirty="0" smtClean="0"/>
              <a:t>’)</a:t>
            </a:r>
          </a:p>
          <a:p>
            <a:r>
              <a:rPr lang="en-US" sz="1400" b="1" dirty="0" smtClean="0"/>
              <a:t>tech</a:t>
            </a:r>
            <a:r>
              <a:rPr lang="en-US" sz="1400" dirty="0" smtClean="0"/>
              <a:t> – Technique: (‘</a:t>
            </a:r>
            <a:r>
              <a:rPr lang="en-US" sz="1400" dirty="0" err="1" smtClean="0"/>
              <a:t>fft</a:t>
            </a:r>
            <a:r>
              <a:rPr lang="en-US" sz="1400" dirty="0" smtClean="0"/>
              <a:t>’, ‘</a:t>
            </a:r>
            <a:r>
              <a:rPr lang="en-US" sz="1400" dirty="0" err="1" smtClean="0"/>
              <a:t>hht</a:t>
            </a:r>
            <a:r>
              <a:rPr lang="en-US" sz="1400" dirty="0" smtClean="0"/>
              <a:t>’)</a:t>
            </a:r>
          </a:p>
          <a:p>
            <a:endParaRPr lang="en-US" sz="1400" dirty="0"/>
          </a:p>
          <a:p>
            <a:endParaRPr lang="en-US" sz="1400" b="1" dirty="0" smtClean="0"/>
          </a:p>
          <a:p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700</Words>
  <Application>Microsoft Office PowerPoint</Application>
  <PresentationFormat>On-screen Show 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dketner</dc:creator>
  <cp:lastModifiedBy>dketner</cp:lastModifiedBy>
  <cp:revision>68</cp:revision>
  <dcterms:created xsi:type="dcterms:W3CDTF">2010-09-16T21:23:55Z</dcterms:created>
  <dcterms:modified xsi:type="dcterms:W3CDTF">2010-09-22T18:31:04Z</dcterms:modified>
</cp:coreProperties>
</file>