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433BA1-33FF-4281-8FB0-9D3B9C2C46D6}" type="datetimeFigureOut">
              <a:rPr lang="en-GB" smtClean="0"/>
              <a:t>30/03/2016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F9351A3-23C3-48E0-869C-D72AB616853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53136"/>
            <a:ext cx="7165032" cy="1296144"/>
          </a:xfrm>
        </p:spPr>
        <p:txBody>
          <a:bodyPr>
            <a:noAutofit/>
          </a:bodyPr>
          <a:lstStyle/>
          <a:p>
            <a:pPr algn="r"/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Authors:Aleš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Kert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Miha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Petek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Darjan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Toth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31.3.2016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Library Information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8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/>
              <a:t>Make a GUI</a:t>
            </a:r>
          </a:p>
          <a:p>
            <a:r>
              <a:rPr lang="en-GB" sz="2800" dirty="0"/>
              <a:t>Make a </a:t>
            </a:r>
            <a:r>
              <a:rPr lang="en-GB" sz="2800" dirty="0" smtClean="0"/>
              <a:t>database</a:t>
            </a:r>
          </a:p>
          <a:p>
            <a:r>
              <a:rPr lang="en-GB" sz="2800" dirty="0" smtClean="0"/>
              <a:t>Allow for storage of: </a:t>
            </a:r>
          </a:p>
          <a:p>
            <a:pPr lvl="1"/>
            <a:r>
              <a:rPr lang="en-GB" dirty="0" smtClean="0"/>
              <a:t>Books</a:t>
            </a:r>
            <a:endParaRPr lang="en-GB" dirty="0"/>
          </a:p>
          <a:p>
            <a:pPr lvl="1"/>
            <a:r>
              <a:rPr lang="en-GB" dirty="0" smtClean="0"/>
              <a:t>Authors</a:t>
            </a:r>
          </a:p>
          <a:p>
            <a:pPr lvl="1"/>
            <a:r>
              <a:rPr lang="en-GB" dirty="0" smtClean="0"/>
              <a:t>Library members</a:t>
            </a:r>
          </a:p>
          <a:p>
            <a:pPr lvl="1"/>
            <a:r>
              <a:rPr lang="en-GB" dirty="0" smtClean="0"/>
              <a:t>Librarians</a:t>
            </a:r>
          </a:p>
          <a:p>
            <a:pPr lvl="1"/>
            <a:r>
              <a:rPr lang="en-GB" dirty="0" smtClean="0"/>
              <a:t>List of rented books</a:t>
            </a:r>
          </a:p>
          <a:p>
            <a:r>
              <a:rPr lang="en-GB" sz="2800" dirty="0"/>
              <a:t>Allow for basic queries</a:t>
            </a:r>
          </a:p>
          <a:p>
            <a:pPr marL="0" indent="0">
              <a:buNone/>
            </a:pPr>
            <a:endParaRPr lang="en-GB" dirty="0"/>
          </a:p>
          <a:p>
            <a:pPr marL="32004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74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Make an ER model</a:t>
            </a:r>
          </a:p>
          <a:p>
            <a:r>
              <a:rPr lang="en-GB" sz="2800" dirty="0" smtClean="0"/>
              <a:t>Make the GUI</a:t>
            </a:r>
          </a:p>
          <a:p>
            <a:r>
              <a:rPr lang="en-GB" sz="2800" dirty="0" smtClean="0"/>
              <a:t>Connect to the database</a:t>
            </a:r>
          </a:p>
          <a:p>
            <a:r>
              <a:rPr lang="en-GB" sz="2800" dirty="0" smtClean="0"/>
              <a:t>Program the GUI</a:t>
            </a:r>
          </a:p>
          <a:p>
            <a:r>
              <a:rPr lang="en-GB" sz="2800" dirty="0" smtClean="0"/>
              <a:t>Make SQL statements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82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38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 smtClean="0"/>
              <a:t>Four tabs: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asic queries</a:t>
            </a:r>
          </a:p>
          <a:p>
            <a:pPr lvl="1"/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Renting/returning</a:t>
            </a:r>
          </a:p>
          <a:p>
            <a:pPr lvl="1"/>
            <a:r>
              <a:rPr lang="en-GB" dirty="0" smtClean="0"/>
              <a:t>Special 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5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we encountered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177880" cy="4572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Putting together the correct SQL statements</a:t>
            </a:r>
          </a:p>
          <a:p>
            <a:r>
              <a:rPr lang="en-GB" sz="2800" dirty="0" smtClean="0"/>
              <a:t>Joined queries</a:t>
            </a:r>
          </a:p>
          <a:p>
            <a:r>
              <a:rPr lang="en-GB" sz="2800" dirty="0" smtClean="0"/>
              <a:t>Making an ER model that works with the application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612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learnt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Connecting to a database</a:t>
            </a:r>
          </a:p>
          <a:p>
            <a:r>
              <a:rPr lang="en-GB" sz="2800" dirty="0" smtClean="0"/>
              <a:t>Make SQL statements</a:t>
            </a:r>
          </a:p>
          <a:p>
            <a:r>
              <a:rPr lang="en-GB" sz="2800" dirty="0" smtClean="0"/>
              <a:t>Working with </a:t>
            </a:r>
          </a:p>
          <a:p>
            <a:pPr lvl="1"/>
            <a:r>
              <a:rPr lang="en-GB" dirty="0" err="1" smtClean="0"/>
              <a:t>QSqlQuery</a:t>
            </a:r>
            <a:endParaRPr lang="en-GB" dirty="0" smtClean="0"/>
          </a:p>
          <a:p>
            <a:pPr lvl="1"/>
            <a:r>
              <a:rPr lang="en-GB" dirty="0" err="1" smtClean="0"/>
              <a:t>QSqlQueryModel</a:t>
            </a:r>
            <a:endParaRPr lang="en-GB" dirty="0" smtClean="0"/>
          </a:p>
          <a:p>
            <a:pPr lvl="1"/>
            <a:r>
              <a:rPr lang="en-GB" dirty="0" err="1" smtClean="0"/>
              <a:t>QTableView</a:t>
            </a:r>
            <a:endParaRPr lang="en-GB" dirty="0" smtClean="0"/>
          </a:p>
          <a:p>
            <a:pPr lvl="1"/>
            <a:r>
              <a:rPr lang="en-GB" dirty="0" err="1" smtClean="0"/>
              <a:t>QComboBox</a:t>
            </a:r>
            <a:endParaRPr lang="en-GB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3143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276</TotalTime>
  <Words>104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Library Information System</vt:lpstr>
      <vt:lpstr>Assignment</vt:lpstr>
      <vt:lpstr>Procedure</vt:lpstr>
      <vt:lpstr>ER model</vt:lpstr>
      <vt:lpstr>GUI</vt:lpstr>
      <vt:lpstr>Problems we encountered</vt:lpstr>
      <vt:lpstr>What we learnt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Kert</dc:creator>
  <cp:lastModifiedBy>Kert</cp:lastModifiedBy>
  <cp:revision>8</cp:revision>
  <dcterms:created xsi:type="dcterms:W3CDTF">2016-03-30T16:17:17Z</dcterms:created>
  <dcterms:modified xsi:type="dcterms:W3CDTF">2016-03-30T20:54:06Z</dcterms:modified>
</cp:coreProperties>
</file>