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14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7" Type="http://schemas.openxmlformats.org/officeDocument/2006/relationships/tableStyles" Target="tableStyles.xml"/>  <Relationship Id="rId16" Type="http://schemas.openxmlformats.org/officeDocument/2006/relationships/theme" Target="theme/theme1.xml"/>  <Relationship Id="rId15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28664" y="0"/>
            <a:ext cx="1172832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1418" y="0"/>
            <a:ext cx="11862813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309251"/>
            <a:ext cx="12185650" cy="62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8842" y="0"/>
            <a:ext cx="1208796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46896"/>
            <a:ext cx="12185650" cy="675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98890"/>
            <a:ext cx="12185650" cy="665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42117" y="0"/>
            <a:ext cx="1170141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7429"/>
            <a:ext cx="12185650" cy="681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6107" y="0"/>
            <a:ext cx="1211343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569" y="0"/>
            <a:ext cx="11934511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9041" y="0"/>
            <a:ext cx="1180756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7429"/>
            <a:ext cx="12185650" cy="681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