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C318D0-D4ED-419D-89E2-10744BFDC7E4}">
  <a:tblStyle styleId="{42C318D0-D4ED-419D-89E2-10744BFDC7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725ee5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725ee5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8c3f5e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8c3f5e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725ee56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725ee5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9725ee56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9725ee56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past 3 months, our experience with your group has been generally very positive. As designers, you guys were professional in person and over emails. During the client meetings, your group was well-mannered and easy to talk to. The UI presentation was thoroughly prepared and very well-spoken. Communication was also top-notch. It was always easy to reach out your group should we have any issue. However, there were a few things you could have improved 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9725ee5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9725ee5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25ee5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25ee5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87e5dd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87e5dd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86e198d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86e198d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725ee5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725ee5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725ee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725ee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863059f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863059f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9725ee5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9725ee5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9af8b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9af8b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9725ee5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9725ee5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725ee5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725ee5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725ee5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725ee5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was good to talk to the client’s allow for easy following negoations to happen.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 did notice having a such a large group created misscommunication inside the group and at times caused people to have different ideas on how a thing should be done.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client meetings and the formation of the RD, what we learned, what we thought we were doing well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725ee5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725ee5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1~4: Even though we communicate with customer on assigned client interview and through email, is still not quite enough for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5~7: Need to work harder on finding out the Grammatical and word errors. These kinds of errors are like bugs when you coding. When you confiden</a:t>
            </a:r>
            <a:r>
              <a:rPr lang="en"/>
              <a:t>tially finish a program at the very first time, there must be some bugs takes you days to really clean them 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Journey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BS to Best Seng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RSD 1.0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 knew the problems from RD 1.1 and how to fix them in the RSD 1.0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 thought we handed in an amazing document, however the results said otherwise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We still had </a:t>
            </a:r>
            <a:r>
              <a:rPr lang="en" sz="1700">
                <a:solidFill>
                  <a:srgbClr val="000000"/>
                </a:solidFill>
              </a:rPr>
              <a:t>inconsistencies</a:t>
            </a:r>
            <a:r>
              <a:rPr lang="en" sz="1700">
                <a:solidFill>
                  <a:srgbClr val="000000"/>
                </a:solidFill>
              </a:rPr>
              <a:t> in the document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Some minor such as Uvic vs UVic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Some major such as inconsistencies between the Use Cases, Storyboards and UIs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from RSD 1.0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had to all get on the same page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change in one section meant a change in </a:t>
            </a:r>
            <a:r>
              <a:rPr lang="en">
                <a:solidFill>
                  <a:srgbClr val="000000"/>
                </a:solidFill>
              </a:rPr>
              <a:t>several</a:t>
            </a:r>
            <a:r>
              <a:rPr lang="en">
                <a:solidFill>
                  <a:srgbClr val="000000"/>
                </a:solidFill>
              </a:rPr>
              <a:t> others and a small change for you could be a big change for someone else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Overcoming these problems helped with our communication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RSD 2.0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we took everything we learned and created RSD 2.0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Found missing requirements while writing test cases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Small changes can have a large impact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Change a word for consistency then need to update five things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>
                <a:solidFill>
                  <a:srgbClr val="000000"/>
                </a:solidFill>
              </a:rPr>
              <a:t>Have not even started implementation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Written  Documentation makes Validation much easier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Find and replace is the best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Client’s Thoughts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685050"/>
            <a:ext cx="82221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Working together as clients and designers: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Good: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Professionalism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Communication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Challenges: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enough negotiation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Final thoughts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Great improvement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Utilized feedback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Recommendations to the Client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71900" y="1723650"/>
            <a:ext cx="82221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our client could have done better or differently: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Be more consistent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Communicate more effectively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Try not to explain the solution but rather the problem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our client did well: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Gave us positive feedback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Pointed out where we were going wrong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Listened well in client meetings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back from the end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27550" y="1919075"/>
            <a:ext cx="45879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could we have done </a:t>
            </a:r>
            <a:r>
              <a:rPr lang="en">
                <a:solidFill>
                  <a:srgbClr val="000000"/>
                </a:solidFill>
              </a:rPr>
              <a:t>differently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Meet with clients more frequently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More in depth elicitation questions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Same people conducting interviews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did we struggle with?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Consistency throughout entirety of RSD 1.0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Ambiguity in RSD 1.0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715450" y="1919075"/>
            <a:ext cx="45879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did we do well?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Finalizing RSD 2.0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Team communication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did we learn?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Consistency is hard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Unambiguity is hard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Covered Today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71900" y="1919075"/>
            <a:ext cx="82221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Introduced our team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initial thoughts going into the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RFP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Client Meetings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RSD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discussion with and about the clients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Final thoughts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74" y="160950"/>
            <a:ext cx="4755650" cy="4821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Thank you for listening to our presentation.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Does anyone have any questions?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Seng Consulting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278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2650"/>
            <a:ext cx="2971500" cy="130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4"/>
          <p:cNvGraphicFramePr/>
          <p:nvPr/>
        </p:nvGraphicFramePr>
        <p:xfrm>
          <a:off x="196225" y="1783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{42C318D0-D4ED-419D-89E2-10744BFDC7E4}</a:tableStyleId>
              </a:tblPr>
              <a:tblGrid>
                <a:gridCol w="4473900"/>
                <a:gridCol w="4473900"/>
              </a:tblGrid>
              <a:tr h="3234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Our Company:  Best Seng Consulting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“We make solving your problems our job"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Client:  JamStash - UVic Food Bank &amp; Free Store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429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oboto"/>
                        <a:buChar char="●"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Inventory and Account Management Web App</a:t>
                      </a:r>
                      <a:endParaRPr/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775" y="2049750"/>
            <a:ext cx="3354574" cy="10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 Today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Introduce our team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initial </a:t>
            </a:r>
            <a:r>
              <a:rPr lang="en">
                <a:solidFill>
                  <a:srgbClr val="000000"/>
                </a:solidFill>
              </a:rPr>
              <a:t>thoughts</a:t>
            </a:r>
            <a:r>
              <a:rPr lang="en">
                <a:solidFill>
                  <a:srgbClr val="000000"/>
                </a:solidFill>
              </a:rPr>
              <a:t> going into the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RFP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Client Meetings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RSD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>
                <a:solidFill>
                  <a:srgbClr val="000000"/>
                </a:solidFill>
              </a:rPr>
              <a:t>discussion</a:t>
            </a:r>
            <a:r>
              <a:rPr lang="en">
                <a:solidFill>
                  <a:srgbClr val="000000"/>
                </a:solidFill>
              </a:rPr>
              <a:t> with and about the clients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Final </a:t>
            </a:r>
            <a:r>
              <a:rPr lang="en">
                <a:solidFill>
                  <a:srgbClr val="000000"/>
                </a:solidFill>
              </a:rPr>
              <a:t>thoughts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Questions from the audience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7190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{42C318D0-D4ED-419D-89E2-10744BFDC7E4}</a:tableStyleId>
              </a:tblPr>
              <a:tblGrid>
                <a:gridCol w="4069750"/>
                <a:gridCol w="4069750"/>
              </a:tblGrid>
              <a:tr h="362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Nathan Conquergood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Use cases and features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Scott Goerzen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Editing, storyboards, writing tests and NFR’s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Hillar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High-res mockups, domain expert,  and introduction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Kerui Hu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	- Client site, features and use-cases	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Abdulrahman Mofti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Use cases, introduction and meetings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Nicholas Roethel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Requirements, editing and designer site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Matt Shipmaker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- Diagrams, use cases and meetings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Georgia Siemens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- Communication, tests and NFR’s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RFP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25" y="1990251"/>
            <a:ext cx="7427675" cy="25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RFP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60950" y="19070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To sum it up: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They wanted a system to keep track of inventory and show available items in store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way to detect people who abuse the system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tool to generate statistics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 from the beginning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Our assumptions: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will gather all requirements needed in 2 or 3 client meetings.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Writing a requirements document is EASY! (It’s not)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766675"/>
            <a:ext cx="8222100" cy="31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Large Groups = Different Pages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Large groups means everyone has different o</a:t>
            </a:r>
            <a:r>
              <a:rPr lang="en">
                <a:solidFill>
                  <a:srgbClr val="000000"/>
                </a:solidFill>
              </a:rPr>
              <a:t>pinions and ideas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It’s important to make sure the whole client team is on the same page or talk to the leader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Notes: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Keeps everyone informed/same page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Good for future reference/documentation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Helpful Tips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sure everyone is on the same page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Keep a document of questions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Meetings are good for fostering negotiations, and discussing solutions to issues and solving confusion 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RD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Based on the RFP and first client interview we create our first RD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of the criterias are GOOD!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Problems returned from RD 1.1: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Weak on explaining management issue and goals to FBFS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Incorrect use of words ‘volunteer’, ‘admin’ and ‘customers’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Misunderstand of user data we need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</a:t>
            </a:r>
            <a:r>
              <a:rPr lang="en">
                <a:solidFill>
                  <a:srgbClr val="000000"/>
                </a:solidFill>
              </a:rPr>
              <a:t>ack of access privileges, family aspects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Some inconsistency and ambiguity problems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Fuzzy usage of singular and plural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Some contents are not relevant to the section they are 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