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4" autoAdjust="0"/>
  </p:normalViewPr>
  <p:slideViewPr>
    <p:cSldViewPr snapToGrid="0" showGuides="1">
      <p:cViewPr varScale="1">
        <p:scale>
          <a:sx n="74" d="100"/>
          <a:sy n="74" d="100"/>
        </p:scale>
        <p:origin x="55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5B01-2DB7-4F28-B252-C5AA449A967F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0754-C5F4-450B-8558-CE5B6EA2F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01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5B01-2DB7-4F28-B252-C5AA449A967F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0754-C5F4-450B-8558-CE5B6EA2F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5B01-2DB7-4F28-B252-C5AA449A967F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0754-C5F4-450B-8558-CE5B6EA2F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22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5B01-2DB7-4F28-B252-C5AA449A967F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0754-C5F4-450B-8558-CE5B6EA2F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70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5B01-2DB7-4F28-B252-C5AA449A967F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0754-C5F4-450B-8558-CE5B6EA2F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33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5B01-2DB7-4F28-B252-C5AA449A967F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0754-C5F4-450B-8558-CE5B6EA2F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84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5B01-2DB7-4F28-B252-C5AA449A967F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0754-C5F4-450B-8558-CE5B6EA2F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64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5B01-2DB7-4F28-B252-C5AA449A967F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0754-C5F4-450B-8558-CE5B6EA2F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82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5B01-2DB7-4F28-B252-C5AA449A967F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0754-C5F4-450B-8558-CE5B6EA2F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60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5B01-2DB7-4F28-B252-C5AA449A967F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0754-C5F4-450B-8558-CE5B6EA2F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72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5B01-2DB7-4F28-B252-C5AA449A967F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0754-C5F4-450B-8558-CE5B6EA2F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46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65B01-2DB7-4F28-B252-C5AA449A967F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D0754-C5F4-450B-8558-CE5B6EA2F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16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65033" y="1867436"/>
            <a:ext cx="7060706" cy="2343955"/>
          </a:xfrm>
        </p:spPr>
        <p:txBody>
          <a:bodyPr>
            <a:normAutofit fontScale="90000"/>
          </a:bodyPr>
          <a:lstStyle/>
          <a:p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 на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Tilda</a:t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80194" y="4898178"/>
            <a:ext cx="4959658" cy="969962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Фураев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В.А.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б1-ИФСТипу-11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1" y="480897"/>
            <a:ext cx="4553585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7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0278" y="338492"/>
            <a:ext cx="4994429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1466" y="1998250"/>
            <a:ext cx="3405326" cy="2866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по предоставлению услуг уборки.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Целевой аудиторией сайта являются владельцы офисов,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квартир и частных домов 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D0A1C0-70A4-669F-6D6D-15F56B8F3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411" y="1664055"/>
            <a:ext cx="7267859" cy="309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0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30975" y="2766218"/>
            <a:ext cx="5530049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сайта</a:t>
            </a:r>
          </a:p>
        </p:txBody>
      </p:sp>
    </p:spTree>
    <p:extLst>
      <p:ext uri="{BB962C8B-B14F-4D97-AF65-F5344CB8AC3E}">
        <p14:creationId xmlns:p14="http://schemas.microsoft.com/office/powerpoint/2010/main" val="210702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Ответы на часто задаваемые вопросы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027003-786A-3D60-630C-453BFD6B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CED37F-0A69-CF7C-E9D6-5BE5361E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3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6230" y="468682"/>
            <a:ext cx="6787213" cy="120622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услуг и их цена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2829AC-685E-ABD7-724D-14DC51871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BA279C-AE4D-3BE7-AF91-09F98570F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71" y="1750265"/>
            <a:ext cx="9294254" cy="45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9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43787" y="500062"/>
            <a:ext cx="4704425" cy="99138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для заявки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997BA7C-A932-914A-C9A7-DB5BC3FB3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397472-C8FE-1E60-4775-552EE066B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2745"/>
            <a:ext cx="10515599" cy="453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3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данных о расположении офиса и контактах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1A2DAB-7F4F-F106-1D3B-276D234B7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0A4A1B-C0B5-BD0F-7C21-BD4E11B2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64" y="1825625"/>
            <a:ext cx="11174569" cy="439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0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7399" y="2766218"/>
            <a:ext cx="6317202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87439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68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   прототип web-сайта на Tilda </vt:lpstr>
      <vt:lpstr>Целевая аудитория</vt:lpstr>
      <vt:lpstr>Функционал сайта</vt:lpstr>
      <vt:lpstr>Ответы на часто задаваемые вопросы</vt:lpstr>
      <vt:lpstr>Просмотр услуг и их цена</vt:lpstr>
      <vt:lpstr>Форма для заявки</vt:lpstr>
      <vt:lpstr>Предоставление данных о расположении офиса и контактах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бизнеса на Tilda </dc:title>
  <dc:creator>Vlad Petrenko</dc:creator>
  <cp:lastModifiedBy>Зубиг Генадий</cp:lastModifiedBy>
  <cp:revision>5</cp:revision>
  <dcterms:created xsi:type="dcterms:W3CDTF">2023-06-18T19:59:09Z</dcterms:created>
  <dcterms:modified xsi:type="dcterms:W3CDTF">2023-06-19T19:54:47Z</dcterms:modified>
</cp:coreProperties>
</file>