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A4B31-F15E-4E2D-B3E6-F8E8E0184DC1}" v="163" dt="2022-04-26T12:46:03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TLSHAPE_SL_79f05e8de72e4cc385fce875fa65517f_BackgroundRectangle">
            <a:extLst>
              <a:ext uri="{FF2B5EF4-FFF2-40B4-BE49-F238E27FC236}">
                <a16:creationId xmlns:a16="http://schemas.microsoft.com/office/drawing/2014/main" id="{0EF029B7-FA6E-44D8-A813-5474D331A1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811020"/>
            <a:ext cx="11290300" cy="663956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TLSHAPE_SL_207dd3271e3446038430a776476543e7_BackgroundRectangle">
            <a:extLst>
              <a:ext uri="{FF2B5EF4-FFF2-40B4-BE49-F238E27FC236}">
                <a16:creationId xmlns:a16="http://schemas.microsoft.com/office/drawing/2014/main" id="{90CCE27C-8B24-4F86-A5F8-3461804164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538476"/>
            <a:ext cx="11290300" cy="126161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_8911bceb679441adb3756a794b682f31_BackgroundRectangle">
            <a:extLst>
              <a:ext uri="{FF2B5EF4-FFF2-40B4-BE49-F238E27FC236}">
                <a16:creationId xmlns:a16="http://schemas.microsoft.com/office/drawing/2014/main" id="{33042F1B-2DA8-4CEB-A5DE-BE21954BCCD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863594"/>
            <a:ext cx="11290300" cy="6639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_9eb76584bb32452eac07fb2637baea1a_BackgroundRectangle">
            <a:extLst>
              <a:ext uri="{FF2B5EF4-FFF2-40B4-BE49-F238E27FC236}">
                <a16:creationId xmlns:a16="http://schemas.microsoft.com/office/drawing/2014/main" id="{88AFA9EE-05FD-4349-AC65-501145E38D3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591050"/>
            <a:ext cx="11290300" cy="872575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_7ebdc8c075b94ecaa9b19739efa94539_BackgroundRectangle">
            <a:extLst>
              <a:ext uri="{FF2B5EF4-FFF2-40B4-BE49-F238E27FC236}">
                <a16:creationId xmlns:a16="http://schemas.microsoft.com/office/drawing/2014/main" id="{68EFAC2B-5662-428A-A94E-B7ED90D017C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527125"/>
            <a:ext cx="11290300" cy="844381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2A_d16713492a554be8a14024fdb6c2d8b4_BackgroundRectangle" hidden="1">
            <a:extLst>
              <a:ext uri="{FF2B5EF4-FFF2-40B4-BE49-F238E27FC236}">
                <a16:creationId xmlns:a16="http://schemas.microsoft.com/office/drawing/2014/main" id="{73AB9A31-CE43-4D2D-9AC6-43FC2E0AB72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895600" y="1811020"/>
            <a:ext cx="8458200" cy="6639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2A_0e69e482c9ba4a70b9d1d44077859dd4_BackgroundRectangle" hidden="1">
            <a:extLst>
              <a:ext uri="{FF2B5EF4-FFF2-40B4-BE49-F238E27FC236}">
                <a16:creationId xmlns:a16="http://schemas.microsoft.com/office/drawing/2014/main" id="{C6B35BBF-D6DB-4A04-B217-5B66B15D2CE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895600" y="3863594"/>
            <a:ext cx="8458200" cy="6639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SL2A_24c634baf60e476387ee9736772eaa88_BackgroundRectangle" hidden="1">
            <a:extLst>
              <a:ext uri="{FF2B5EF4-FFF2-40B4-BE49-F238E27FC236}">
                <a16:creationId xmlns:a16="http://schemas.microsoft.com/office/drawing/2014/main" id="{C43F8C59-4D9E-44DE-81EA-69419793A3D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895600" y="4591050"/>
            <a:ext cx="8458200" cy="8725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TLSHAPE_SL2A_fe1d5ebaaea74b10b23299e880453b7f_BackgroundRectangle" hidden="1">
            <a:extLst>
              <a:ext uri="{FF2B5EF4-FFF2-40B4-BE49-F238E27FC236}">
                <a16:creationId xmlns:a16="http://schemas.microsoft.com/office/drawing/2014/main" id="{50F27B5B-CA02-4F03-97D4-36C2E5A3332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895600" y="5527125"/>
            <a:ext cx="8458200" cy="8443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TLSHAPE_SL_0285c8a1cc55439aac46dc55fb096c2d_BackgroundRectangle">
            <a:extLst>
              <a:ext uri="{FF2B5EF4-FFF2-40B4-BE49-F238E27FC236}">
                <a16:creationId xmlns:a16="http://schemas.microsoft.com/office/drawing/2014/main" id="{2C31E3F6-4A26-49F7-A4B3-0483CFBF42F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6435005"/>
            <a:ext cx="11290300" cy="401743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TLSHAPE_SL2A_5def631d631344c8b9d73d2396315270_BackgroundRectangle" hidden="1">
            <a:extLst>
              <a:ext uri="{FF2B5EF4-FFF2-40B4-BE49-F238E27FC236}">
                <a16:creationId xmlns:a16="http://schemas.microsoft.com/office/drawing/2014/main" id="{27CF2F31-DF82-48E0-821C-419F4569170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895600" y="2538476"/>
            <a:ext cx="8458200" cy="126161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TLSHAPE_SL2A_fce4d5bfc9ae44918db1b2f5f3829d08_BackgroundRectangle" hidden="1">
            <a:extLst>
              <a:ext uri="{FF2B5EF4-FFF2-40B4-BE49-F238E27FC236}">
                <a16:creationId xmlns:a16="http://schemas.microsoft.com/office/drawing/2014/main" id="{990756DA-B2C5-4DC6-A9D5-F00042DB9EB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895600" y="6435005"/>
            <a:ext cx="84582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36A00DA5-65E4-4088-8B57-4EC413E9AC1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FA792C3E-206E-422A-919E-1442E919E9E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cxnSp>
        <p:nvCxnSpPr>
          <p:cNvPr id="21" name="OTLSHAPE_M_177188707e544830b8ce884a45b14d3a_Connector1">
            <a:extLst>
              <a:ext uri="{FF2B5EF4-FFF2-40B4-BE49-F238E27FC236}">
                <a16:creationId xmlns:a16="http://schemas.microsoft.com/office/drawing/2014/main" id="{B90FAC86-E1E1-4021-A2D4-CF7903749007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4936699" y="905298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e7d42421d9e640a2a107afa423141c46_Connector1">
            <a:extLst>
              <a:ext uri="{FF2B5EF4-FFF2-40B4-BE49-F238E27FC236}">
                <a16:creationId xmlns:a16="http://schemas.microsoft.com/office/drawing/2014/main" id="{EBB560C4-1CF3-454F-BC99-D484642E62B4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503554" y="398536"/>
            <a:ext cx="0" cy="413840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b8c603269952439b977cb103e5f76bdb_Connector1">
            <a:extLst>
              <a:ext uri="{FF2B5EF4-FFF2-40B4-BE49-F238E27FC236}">
                <a16:creationId xmlns:a16="http://schemas.microsoft.com/office/drawing/2014/main" id="{84481C28-DB0B-44AA-AF1D-14674ABB19B0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116065" y="917998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78ab908f14c74c8898ac34d2665e12f2_Connector1">
            <a:extLst>
              <a:ext uri="{FF2B5EF4-FFF2-40B4-BE49-F238E27FC236}">
                <a16:creationId xmlns:a16="http://schemas.microsoft.com/office/drawing/2014/main" id="{1DC1A4D7-52E0-4549-8C4A-D977FB07E7D2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613546" y="868886"/>
            <a:ext cx="0" cy="48493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b1a2b0ad50c54f3db24b3aab69d68fc5_Connector1">
            <a:extLst>
              <a:ext uri="{FF2B5EF4-FFF2-40B4-BE49-F238E27FC236}">
                <a16:creationId xmlns:a16="http://schemas.microsoft.com/office/drawing/2014/main" id="{2AFA7FFA-A99B-4A06-88FD-98A386FF94EF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0001035" y="554092"/>
            <a:ext cx="0" cy="20917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OTLSHAPE_M_e7d42421d9e640a2a107afa423141c46_Connector2">
            <a:extLst>
              <a:ext uri="{FF2B5EF4-FFF2-40B4-BE49-F238E27FC236}">
                <a16:creationId xmlns:a16="http://schemas.microsoft.com/office/drawing/2014/main" id="{276534CA-88B8-49DA-8A28-CD5D787BED8A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7503554" y="982895"/>
            <a:ext cx="0" cy="3709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OTLSHAPE_M_b1a2b0ad50c54f3db24b3aab69d68fc5_Connector2">
            <a:extLst>
              <a:ext uri="{FF2B5EF4-FFF2-40B4-BE49-F238E27FC236}">
                <a16:creationId xmlns:a16="http://schemas.microsoft.com/office/drawing/2014/main" id="{D5AAC07A-BD56-4128-8C9B-65B853BB50E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0001035" y="933783"/>
            <a:ext cx="0" cy="420037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F8516E45-31E6-4719-AE7E-8211D77053B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022600" y="1353820"/>
            <a:ext cx="83312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_79f05e8de72e4cc385fce875fa65517f_HeaderRectangle">
            <a:extLst>
              <a:ext uri="{FF2B5EF4-FFF2-40B4-BE49-F238E27FC236}">
                <a16:creationId xmlns:a16="http://schemas.microsoft.com/office/drawing/2014/main" id="{330997F1-3D5B-4431-AE13-FADEEB52E8C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3500" y="1811020"/>
            <a:ext cx="2832100" cy="663956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SL_207dd3271e3446038430a776476543e7_HeaderRectangle">
            <a:extLst>
              <a:ext uri="{FF2B5EF4-FFF2-40B4-BE49-F238E27FC236}">
                <a16:creationId xmlns:a16="http://schemas.microsoft.com/office/drawing/2014/main" id="{165346CB-43C0-482F-A58E-A28D603B893E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3500" y="2538476"/>
            <a:ext cx="2832100" cy="1261618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_8911bceb679441adb3756a794b682f31_HeaderRectangle">
            <a:extLst>
              <a:ext uri="{FF2B5EF4-FFF2-40B4-BE49-F238E27FC236}">
                <a16:creationId xmlns:a16="http://schemas.microsoft.com/office/drawing/2014/main" id="{54566FBD-F0DB-45E2-8C0A-793F4323E14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3500" y="3863594"/>
            <a:ext cx="2832100" cy="663956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E1E98B66-5898-4B7F-BBA1-8B4DF69C13B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500" y="4591050"/>
            <a:ext cx="2832100" cy="872575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_7ebdc8c075b94ecaa9b19739efa94539_HeaderRectangle">
            <a:extLst>
              <a:ext uri="{FF2B5EF4-FFF2-40B4-BE49-F238E27FC236}">
                <a16:creationId xmlns:a16="http://schemas.microsoft.com/office/drawing/2014/main" id="{40889A00-B468-4B90-8B3C-001A91165CF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3500" y="5527125"/>
            <a:ext cx="2832100" cy="844381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TLSHAPE_SL2A_d16713492a554be8a14024fdb6c2d8b4_HeaderRectangle" hidden="1">
            <a:extLst>
              <a:ext uri="{FF2B5EF4-FFF2-40B4-BE49-F238E27FC236}">
                <a16:creationId xmlns:a16="http://schemas.microsoft.com/office/drawing/2014/main" id="{A7DFFC29-C141-43EE-9588-41340A16BFC6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895600" y="181102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2A_0e69e482c9ba4a70b9d1d44077859dd4_HeaderRectangle" hidden="1">
            <a:extLst>
              <a:ext uri="{FF2B5EF4-FFF2-40B4-BE49-F238E27FC236}">
                <a16:creationId xmlns:a16="http://schemas.microsoft.com/office/drawing/2014/main" id="{8C20FA7D-B62D-4E92-9333-DB7DB1007C0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895600" y="3863594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TLSHAPE_SL2A_24c634baf60e476387ee9736772eaa88_HeaderRectangle" hidden="1">
            <a:extLst>
              <a:ext uri="{FF2B5EF4-FFF2-40B4-BE49-F238E27FC236}">
                <a16:creationId xmlns:a16="http://schemas.microsoft.com/office/drawing/2014/main" id="{2B397C54-6F09-4CC0-838B-5B1E2E11629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895600" y="459105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TLSHAPE_SL2A_fe1d5ebaaea74b10b23299e880453b7f_HeaderRectangle" hidden="1">
            <a:extLst>
              <a:ext uri="{FF2B5EF4-FFF2-40B4-BE49-F238E27FC236}">
                <a16:creationId xmlns:a16="http://schemas.microsoft.com/office/drawing/2014/main" id="{13A31618-6F27-48C1-8BAF-7F0D913DE73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895600" y="552712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TLSHAPE_SL_0285c8a1cc55439aac46dc55fb096c2d_HeaderRectangle">
            <a:extLst>
              <a:ext uri="{FF2B5EF4-FFF2-40B4-BE49-F238E27FC236}">
                <a16:creationId xmlns:a16="http://schemas.microsoft.com/office/drawing/2014/main" id="{2B2F2F5B-21F5-446E-9720-0D98B149652C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3500" y="6435005"/>
            <a:ext cx="2832100" cy="401743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TLSHAPE_SL2A_5def631d631344c8b9d73d2396315270_HeaderRectangle" hidden="1">
            <a:extLst>
              <a:ext uri="{FF2B5EF4-FFF2-40B4-BE49-F238E27FC236}">
                <a16:creationId xmlns:a16="http://schemas.microsoft.com/office/drawing/2014/main" id="{43072096-DB0A-422A-9F40-66A10B00E06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895600" y="2538476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TLSHAPE_SL2A_fce4d5bfc9ae44918db1b2f5f3829d08_HeaderRectangle" hidden="1">
            <a:extLst>
              <a:ext uri="{FF2B5EF4-FFF2-40B4-BE49-F238E27FC236}">
                <a16:creationId xmlns:a16="http://schemas.microsoft.com/office/drawing/2014/main" id="{4F66D55F-32A1-486D-9615-BB289F61E0A2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895600" y="6435005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OTLSHAPE_G_00000000000000000000000000000000_ShapeBelow0">
            <a:extLst>
              <a:ext uri="{FF2B5EF4-FFF2-40B4-BE49-F238E27FC236}">
                <a16:creationId xmlns:a16="http://schemas.microsoft.com/office/drawing/2014/main" id="{169A632A-954E-4105-AFF6-E8BF076954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4965084" y="1607820"/>
            <a:ext cx="0" cy="52289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1">
            <a:extLst>
              <a:ext uri="{FF2B5EF4-FFF2-40B4-BE49-F238E27FC236}">
                <a16:creationId xmlns:a16="http://schemas.microsoft.com/office/drawing/2014/main" id="{B228FA20-2350-4C00-BC8F-81CDF4911A56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7115693" y="1607820"/>
            <a:ext cx="0" cy="52289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G_00000000000000000000000000000000_ShapeBelow2">
            <a:extLst>
              <a:ext uri="{FF2B5EF4-FFF2-40B4-BE49-F238E27FC236}">
                <a16:creationId xmlns:a16="http://schemas.microsoft.com/office/drawing/2014/main" id="{E22185E8-7E45-475F-85A7-C4CC3087191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9196926" y="1607820"/>
            <a:ext cx="0" cy="5228929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TLSHAPE_SLT_db3da89895ce4be4a5b9d1ee6c689866_Shape">
            <a:extLst>
              <a:ext uri="{FF2B5EF4-FFF2-40B4-BE49-F238E27FC236}">
                <a16:creationId xmlns:a16="http://schemas.microsoft.com/office/drawing/2014/main" id="{2BB1D9D8-0EE0-4237-A53A-8F2DEE85355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4965037" y="1870879"/>
            <a:ext cx="279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TLSHAPE_SLT_23cb1d2b1ba84b1eb6b6fd2d5d201f7c_Shape">
            <a:extLst>
              <a:ext uri="{FF2B5EF4-FFF2-40B4-BE49-F238E27FC236}">
                <a16:creationId xmlns:a16="http://schemas.microsoft.com/office/drawing/2014/main" id="{5C8E04D1-E164-456F-9E95-C371B0A4B21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173160" y="2079498"/>
            <a:ext cx="3556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TLSHAPE_SLT_62ba060e30c1405896c6b67daebdf304_Shape">
            <a:extLst>
              <a:ext uri="{FF2B5EF4-FFF2-40B4-BE49-F238E27FC236}">
                <a16:creationId xmlns:a16="http://schemas.microsoft.com/office/drawing/2014/main" id="{B097D1E3-16B4-442F-9C58-DA1D34C350B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5173160" y="2288117"/>
            <a:ext cx="2298700" cy="127000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5" name="OTLSHAPE_SLT_2ca1d3c7ce3b4709ab7ac89418b4e707_Shape">
            <a:extLst>
              <a:ext uri="{FF2B5EF4-FFF2-40B4-BE49-F238E27FC236}">
                <a16:creationId xmlns:a16="http://schemas.microsoft.com/office/drawing/2014/main" id="{D18DCE4E-19D8-4293-B16C-45AB98F59ACD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450706" y="2987379"/>
            <a:ext cx="4953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TLSHAPE_SLT_90fbfccfea664a4598e1d9166afef4d2_Shape">
            <a:extLst>
              <a:ext uri="{FF2B5EF4-FFF2-40B4-BE49-F238E27FC236}">
                <a16:creationId xmlns:a16="http://schemas.microsoft.com/office/drawing/2014/main" id="{E856CB3D-030B-4C4B-8E22-F82A60F7CFD5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450706" y="3195997"/>
            <a:ext cx="4953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TLSHAPE_SLT_38d938b43a5c409d82810ea323978a45_Shape">
            <a:extLst>
              <a:ext uri="{FF2B5EF4-FFF2-40B4-BE49-F238E27FC236}">
                <a16:creationId xmlns:a16="http://schemas.microsoft.com/office/drawing/2014/main" id="{34B334FA-E17F-41AD-8CC7-B1C8B3E4843A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5450706" y="3404616"/>
            <a:ext cx="4953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TLSHAPE_SLT_bcfc01833ceb46b295341d49db653379_Shape">
            <a:extLst>
              <a:ext uri="{FF2B5EF4-FFF2-40B4-BE49-F238E27FC236}">
                <a16:creationId xmlns:a16="http://schemas.microsoft.com/office/drawing/2014/main" id="{D6B603AD-716A-4D40-9482-C28E79B46355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5450706" y="3613235"/>
            <a:ext cx="4953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TLSHAPE_SLT_3eb763b9492e4fbeb381ba49e48b59ef_Shape">
            <a:extLst>
              <a:ext uri="{FF2B5EF4-FFF2-40B4-BE49-F238E27FC236}">
                <a16:creationId xmlns:a16="http://schemas.microsoft.com/office/drawing/2014/main" id="{7ADE47F2-0E38-4179-9687-CED06AEA204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936328" y="3923454"/>
            <a:ext cx="635000" cy="127000"/>
          </a:xfrm>
          <a:prstGeom prst="rect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TLSHAPE_SLT_85654520ef334854af7ab2696ddf402e_Shape">
            <a:extLst>
              <a:ext uri="{FF2B5EF4-FFF2-40B4-BE49-F238E27FC236}">
                <a16:creationId xmlns:a16="http://schemas.microsoft.com/office/drawing/2014/main" id="{899AF8C7-D028-4408-BA9E-8BC27B421E55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936328" y="4132072"/>
            <a:ext cx="15367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TLSHAPE_SLT_bf857baed19a4cf69d18329903ce9b2b_Shape">
            <a:extLst>
              <a:ext uri="{FF2B5EF4-FFF2-40B4-BE49-F238E27FC236}">
                <a16:creationId xmlns:a16="http://schemas.microsoft.com/office/drawing/2014/main" id="{F1833F0F-40A8-44E2-985F-C433790A6519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5936328" y="4340691"/>
            <a:ext cx="635000" cy="127000"/>
          </a:xfrm>
          <a:prstGeom prst="roundRect">
            <a:avLst>
              <a:gd name="adj" fmla="val 10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TLSHAPE_SLT_581bc0436a5f4be4b599ed5b30aac5fd_Shape">
            <a:extLst>
              <a:ext uri="{FF2B5EF4-FFF2-40B4-BE49-F238E27FC236}">
                <a16:creationId xmlns:a16="http://schemas.microsoft.com/office/drawing/2014/main" id="{E3F43506-ADE0-4638-8C55-378F211DA08B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447733" y="5976026"/>
            <a:ext cx="3957662" cy="130455"/>
          </a:xfrm>
          <a:prstGeom prst="homePlat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TLSHAPE_SLT_eb361667dfdd4074a2ccfd7e74fdcf2b_Shape">
            <a:extLst>
              <a:ext uri="{FF2B5EF4-FFF2-40B4-BE49-F238E27FC236}">
                <a16:creationId xmlns:a16="http://schemas.microsoft.com/office/drawing/2014/main" id="{CEE0B089-26BC-4510-8441-B62BAA47C456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757908" y="6184645"/>
            <a:ext cx="632973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TLSHAPE_SLT_b1d8eb397bcc414bb2895b55dae654e7_Shape">
            <a:extLst>
              <a:ext uri="{FF2B5EF4-FFF2-40B4-BE49-F238E27FC236}">
                <a16:creationId xmlns:a16="http://schemas.microsoft.com/office/drawing/2014/main" id="{1EBD5916-009B-48EE-B93E-85F6280252C7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6213777" y="4650910"/>
            <a:ext cx="2794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TLSHAPE_SLT_a8a8e6afc24447af9e063bf1ed6f91a2_Shape">
            <a:extLst>
              <a:ext uri="{FF2B5EF4-FFF2-40B4-BE49-F238E27FC236}">
                <a16:creationId xmlns:a16="http://schemas.microsoft.com/office/drawing/2014/main" id="{FC7F3B60-4278-49F1-9CAD-0801F2C7EC13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6491275" y="4859528"/>
            <a:ext cx="635000" cy="127000"/>
          </a:xfrm>
          <a:prstGeom prst="homePlat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TLSHAPE_SLT_5669da20452d45e9b608869308b0baa1_Shape">
            <a:extLst>
              <a:ext uri="{FF2B5EF4-FFF2-40B4-BE49-F238E27FC236}">
                <a16:creationId xmlns:a16="http://schemas.microsoft.com/office/drawing/2014/main" id="{B62400AE-E76F-43C9-A845-819EA48CB96F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491275" y="5068147"/>
            <a:ext cx="977900" cy="127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TLSHAPE_SLT_e963f90e82eb4efaa85425675c31ecc2_Shape">
            <a:extLst>
              <a:ext uri="{FF2B5EF4-FFF2-40B4-BE49-F238E27FC236}">
                <a16:creationId xmlns:a16="http://schemas.microsoft.com/office/drawing/2014/main" id="{E671C55A-A72E-48AA-9ACA-99CFD0DD67D0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8086936" y="5276766"/>
            <a:ext cx="1800000" cy="144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642C52B6-CB48-4AC1-B97C-D07B1342933E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22600" y="1557020"/>
            <a:ext cx="6120000" cy="1080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SLT_db3da89895ce4be4a5b9d1ee6c689866_ShapePercentage" hidden="1">
            <a:extLst>
              <a:ext uri="{FF2B5EF4-FFF2-40B4-BE49-F238E27FC236}">
                <a16:creationId xmlns:a16="http://schemas.microsoft.com/office/drawing/2014/main" id="{AA99E64D-4DBD-4788-836C-3242C85066CD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4965037" y="1870879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TLSHAPE_SLT_23cb1d2b1ba84b1eb6b6fd2d5d201f7c_ShapePercentage" hidden="1">
            <a:extLst>
              <a:ext uri="{FF2B5EF4-FFF2-40B4-BE49-F238E27FC236}">
                <a16:creationId xmlns:a16="http://schemas.microsoft.com/office/drawing/2014/main" id="{AF6D8AFF-4102-49C4-9B2B-CF00029061D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173160" y="2079498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TLSHAPE_SLT_62ba060e30c1405896c6b67daebdf304_ShapePercentage" hidden="1">
            <a:extLst>
              <a:ext uri="{FF2B5EF4-FFF2-40B4-BE49-F238E27FC236}">
                <a16:creationId xmlns:a16="http://schemas.microsoft.com/office/drawing/2014/main" id="{FAD94516-515A-47E0-8DDA-23A1ECAEEA55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73160" y="2288117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6" name="OTLSHAPE_SLT_2ca1d3c7ce3b4709ab7ac89418b4e707_ShapePercentage" hidden="1">
            <a:extLst>
              <a:ext uri="{FF2B5EF4-FFF2-40B4-BE49-F238E27FC236}">
                <a16:creationId xmlns:a16="http://schemas.microsoft.com/office/drawing/2014/main" id="{3624296F-F568-486E-A99E-5B7B34C512F4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5450706" y="2987379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TLSHAPE_SLT_90fbfccfea664a4598e1d9166afef4d2_ShapePercentage" hidden="1">
            <a:extLst>
              <a:ext uri="{FF2B5EF4-FFF2-40B4-BE49-F238E27FC236}">
                <a16:creationId xmlns:a16="http://schemas.microsoft.com/office/drawing/2014/main" id="{C90F2413-3622-4AF1-8C51-144ACB2C679A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5450706" y="319599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TLSHAPE_SLT_38d938b43a5c409d82810ea323978a45_ShapePercentage" hidden="1">
            <a:extLst>
              <a:ext uri="{FF2B5EF4-FFF2-40B4-BE49-F238E27FC236}">
                <a16:creationId xmlns:a16="http://schemas.microsoft.com/office/drawing/2014/main" id="{7C2350DF-6906-4BB1-83B2-462C9A4ADA30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5450706" y="340461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TLSHAPE_SLT_bcfc01833ceb46b295341d49db653379_ShapePercentage" hidden="1">
            <a:extLst>
              <a:ext uri="{FF2B5EF4-FFF2-40B4-BE49-F238E27FC236}">
                <a16:creationId xmlns:a16="http://schemas.microsoft.com/office/drawing/2014/main" id="{5E50A7D8-94ED-45AA-8462-393F2FF6A918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5450706" y="361323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TLSHAPE_SLT_3eb763b9492e4fbeb381ba49e48b59ef_ShapePercentage" hidden="1">
            <a:extLst>
              <a:ext uri="{FF2B5EF4-FFF2-40B4-BE49-F238E27FC236}">
                <a16:creationId xmlns:a16="http://schemas.microsoft.com/office/drawing/2014/main" id="{DE898993-1B9D-4B8A-9AF9-2A55AE107240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5936328" y="3923454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TLSHAPE_SLT_85654520ef334854af7ab2696ddf402e_ShapePercentage" hidden="1">
            <a:extLst>
              <a:ext uri="{FF2B5EF4-FFF2-40B4-BE49-F238E27FC236}">
                <a16:creationId xmlns:a16="http://schemas.microsoft.com/office/drawing/2014/main" id="{6B7D73E4-2356-40A8-85D2-4063EDD8A48D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5936328" y="413207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TLSHAPE_SLT_bf857baed19a4cf69d18329903ce9b2b_ShapePercentage" hidden="1">
            <a:extLst>
              <a:ext uri="{FF2B5EF4-FFF2-40B4-BE49-F238E27FC236}">
                <a16:creationId xmlns:a16="http://schemas.microsoft.com/office/drawing/2014/main" id="{426E8F44-406A-4631-8D1A-CF7409A2DFCA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5936328" y="4340691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TLSHAPE_SLT_581bc0436a5f4be4b599ed5b30aac5fd_ShapePercentage" hidden="1">
            <a:extLst>
              <a:ext uri="{FF2B5EF4-FFF2-40B4-BE49-F238E27FC236}">
                <a16:creationId xmlns:a16="http://schemas.microsoft.com/office/drawing/2014/main" id="{F00F8DFD-6DC3-417E-8788-5293F9262CE5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6491275" y="597602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TLSHAPE_SLT_eb361667dfdd4074a2ccfd7e74fdcf2b_ShapePercentage" hidden="1">
            <a:extLst>
              <a:ext uri="{FF2B5EF4-FFF2-40B4-BE49-F238E27FC236}">
                <a16:creationId xmlns:a16="http://schemas.microsoft.com/office/drawing/2014/main" id="{BAE13542-C6CE-4C3A-9722-B52CA6AE15BD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6213777" y="618464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TLSHAPE_SLM_4b326472314a433e98af6b1bb704d471_Shape">
            <a:extLst>
              <a:ext uri="{FF2B5EF4-FFF2-40B4-BE49-F238E27FC236}">
                <a16:creationId xmlns:a16="http://schemas.microsoft.com/office/drawing/2014/main" id="{07AF7696-4360-4489-9EB3-42D901A6E7FC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10194002" y="6461561"/>
            <a:ext cx="288000" cy="288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FEBA0A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TLSHAPE_SLT_b1d8eb397bcc414bb2895b55dae654e7_ShapePercentage" hidden="1">
            <a:extLst>
              <a:ext uri="{FF2B5EF4-FFF2-40B4-BE49-F238E27FC236}">
                <a16:creationId xmlns:a16="http://schemas.microsoft.com/office/drawing/2014/main" id="{65FC763D-9B73-44AE-A020-73358928C938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6213777" y="465091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TLSHAPE_SLT_a8a8e6afc24447af9e063bf1ed6f91a2_ShapePercentage" hidden="1">
            <a:extLst>
              <a:ext uri="{FF2B5EF4-FFF2-40B4-BE49-F238E27FC236}">
                <a16:creationId xmlns:a16="http://schemas.microsoft.com/office/drawing/2014/main" id="{39AFDE78-86CC-4F34-B714-11A86611C3A2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6491275" y="485952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TLSHAPE_SLT_5669da20452d45e9b608869308b0baa1_ShapePercentage" hidden="1">
            <a:extLst>
              <a:ext uri="{FF2B5EF4-FFF2-40B4-BE49-F238E27FC236}">
                <a16:creationId xmlns:a16="http://schemas.microsoft.com/office/drawing/2014/main" id="{35A2506B-A99D-444A-AC17-D6443DCA580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6491275" y="5068147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TLSHAPE_SLT_e963f90e82eb4efaa85425675c31ecc2_ShapePercentage" hidden="1">
            <a:extLst>
              <a:ext uri="{FF2B5EF4-FFF2-40B4-BE49-F238E27FC236}">
                <a16:creationId xmlns:a16="http://schemas.microsoft.com/office/drawing/2014/main" id="{72E213E1-AF23-4AE6-9AB5-D2D05AF11136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8086936" y="527676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TLSHAPE_SLM_46ba5d586cba4f7e9187f1909a008e6c_Shape">
            <a:extLst>
              <a:ext uri="{FF2B5EF4-FFF2-40B4-BE49-F238E27FC236}">
                <a16:creationId xmlns:a16="http://schemas.microsoft.com/office/drawing/2014/main" id="{259B68C0-00F7-44DA-823D-56137C30B702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5821979" y="2612348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TLSHAPE_SLM_7016a8a8bc1b4f1195a7bacdb6f43419_Shape">
            <a:extLst>
              <a:ext uri="{FF2B5EF4-FFF2-40B4-BE49-F238E27FC236}">
                <a16:creationId xmlns:a16="http://schemas.microsoft.com/office/drawing/2014/main" id="{94BCEFB7-D9B5-474B-BA9E-AFD2E92FEEC5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8250086" y="5600996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_79f05e8de72e4cc385fce875fa65517f_Header">
            <a:extLst>
              <a:ext uri="{FF2B5EF4-FFF2-40B4-BE49-F238E27FC236}">
                <a16:creationId xmlns:a16="http://schemas.microsoft.com/office/drawing/2014/main" id="{346A330A-49DD-410C-8B9E-E98F4AE0E9C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63500" y="2071010"/>
            <a:ext cx="28321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03864"/>
                </a:solidFill>
                <a:latin typeface="Franklin Gothic Medium" panose="020B0603020102020204" pitchFamily="34" charset="0"/>
              </a:rPr>
              <a:t>System Preparation</a:t>
            </a:r>
          </a:p>
        </p:txBody>
      </p:sp>
      <p:sp>
        <p:nvSpPr>
          <p:cNvPr id="50" name="OTLSHAPE_SL_207dd3271e3446038430a776476543e7_Header">
            <a:extLst>
              <a:ext uri="{FF2B5EF4-FFF2-40B4-BE49-F238E27FC236}">
                <a16:creationId xmlns:a16="http://schemas.microsoft.com/office/drawing/2014/main" id="{A2EA33B8-9684-4EE8-9A4B-7D7FFB52CB67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3500" y="3097297"/>
            <a:ext cx="28321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765A00"/>
                </a:solidFill>
                <a:latin typeface="Franklin Gothic Medium" panose="020B0603020102020204" pitchFamily="34" charset="0"/>
              </a:rPr>
              <a:t>Literature Review</a:t>
            </a:r>
          </a:p>
        </p:txBody>
      </p:sp>
      <p:sp>
        <p:nvSpPr>
          <p:cNvPr id="53" name="OTLSHAPE_SL_8911bceb679441adb3756a794b682f31_Header">
            <a:extLst>
              <a:ext uri="{FF2B5EF4-FFF2-40B4-BE49-F238E27FC236}">
                <a16:creationId xmlns:a16="http://schemas.microsoft.com/office/drawing/2014/main" id="{4C11082F-9FD9-4D5B-A220-659FA30B01B4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3500" y="4123584"/>
            <a:ext cx="28321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76700"/>
                </a:solidFill>
                <a:latin typeface="Franklin Gothic Medium" panose="020B0603020102020204" pitchFamily="34" charset="0"/>
              </a:rPr>
              <a:t>System. Definition</a:t>
            </a:r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151EC917-87AC-4F09-B96E-9087F25EC11A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63500" y="4955349"/>
            <a:ext cx="28321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Franklin Gothic Medium" panose="020B0603020102020204" pitchFamily="34" charset="0"/>
              </a:rPr>
              <a:t>System. Detailed Design</a:t>
            </a:r>
          </a:p>
        </p:txBody>
      </p:sp>
      <p:sp>
        <p:nvSpPr>
          <p:cNvPr id="59" name="OTLSHAPE_SL_7ebdc8c075b94ecaa9b19739efa94539_Header">
            <a:extLst>
              <a:ext uri="{FF2B5EF4-FFF2-40B4-BE49-F238E27FC236}">
                <a16:creationId xmlns:a16="http://schemas.microsoft.com/office/drawing/2014/main" id="{FAC1911E-3445-4F23-8966-D85365ED0D7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63500" y="5877327"/>
            <a:ext cx="28321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03864"/>
                </a:solidFill>
                <a:latin typeface="Franklin Gothic Medium" panose="020B0603020102020204" pitchFamily="34" charset="0"/>
              </a:rPr>
              <a:t>System. Testing</a:t>
            </a:r>
          </a:p>
        </p:txBody>
      </p:sp>
      <p:sp>
        <p:nvSpPr>
          <p:cNvPr id="75" name="OTLSHAPE_SL2A_d16713492a554be8a14024fdb6c2d8b4_Header" hidden="1">
            <a:extLst>
              <a:ext uri="{FF2B5EF4-FFF2-40B4-BE49-F238E27FC236}">
                <a16:creationId xmlns:a16="http://schemas.microsoft.com/office/drawing/2014/main" id="{C6C94B93-6012-483F-9980-CBCFD02DE71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-6797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2A_0e69e482c9ba4a70b9d1d44077859dd4_Header" hidden="1">
            <a:extLst>
              <a:ext uri="{FF2B5EF4-FFF2-40B4-BE49-F238E27FC236}">
                <a16:creationId xmlns:a16="http://schemas.microsoft.com/office/drawing/2014/main" id="{497CCF56-72B7-47AC-942A-FC4D01AEC0DF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6797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SL2A_24c634baf60e476387ee9736772eaa88_Header" hidden="1">
            <a:extLst>
              <a:ext uri="{FF2B5EF4-FFF2-40B4-BE49-F238E27FC236}">
                <a16:creationId xmlns:a16="http://schemas.microsoft.com/office/drawing/2014/main" id="{07B06BCB-A99A-4A17-A79A-FE6F57BF5B71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6797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1" name="OTLSHAPE_SL2A_fe1d5ebaaea74b10b23299e880453b7f_Header" hidden="1">
            <a:extLst>
              <a:ext uri="{FF2B5EF4-FFF2-40B4-BE49-F238E27FC236}">
                <a16:creationId xmlns:a16="http://schemas.microsoft.com/office/drawing/2014/main" id="{63030E55-9A70-403B-B1DD-8A654BB65B6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6797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3" name="OTLSHAPE_SL_0285c8a1cc55439aac46dc55fb096c2d_Header">
            <a:extLst>
              <a:ext uri="{FF2B5EF4-FFF2-40B4-BE49-F238E27FC236}">
                <a16:creationId xmlns:a16="http://schemas.microsoft.com/office/drawing/2014/main" id="{6B9DF0E9-9F95-4B4F-98AC-1D2CC7B4FE0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63500" y="6563889"/>
            <a:ext cx="28321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765A00"/>
                </a:solidFill>
                <a:latin typeface="Franklin Gothic Medium" panose="020B0603020102020204" pitchFamily="34" charset="0"/>
              </a:rPr>
              <a:t>System Impementation</a:t>
            </a:r>
          </a:p>
        </p:txBody>
      </p:sp>
      <p:sp>
        <p:nvSpPr>
          <p:cNvPr id="318" name="OTLSHAPE_SL2A_5def631d631344c8b9d73d2396315270_Header" hidden="1">
            <a:extLst>
              <a:ext uri="{FF2B5EF4-FFF2-40B4-BE49-F238E27FC236}">
                <a16:creationId xmlns:a16="http://schemas.microsoft.com/office/drawing/2014/main" id="{104E1893-CC27-4428-B18B-7E12B3EB6034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40279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5" name="OTLSHAPE_SL2A_fce4d5bfc9ae44918db1b2f5f3829d08_Header" hidden="1">
            <a:extLst>
              <a:ext uri="{FF2B5EF4-FFF2-40B4-BE49-F238E27FC236}">
                <a16:creationId xmlns:a16="http://schemas.microsoft.com/office/drawing/2014/main" id="{46255FE9-9EB8-4BE9-8299-D36C6F9C3D7E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-35662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063D5205-C4B1-43B8-9CEB-DED60D2A8C03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7411302" y="160782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D762E0A6-1F00-4866-B632-F86EC6DE6125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089F9300-E926-4264-9538-3D0225ED1220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3086100" y="138779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38BE391-E2F9-4032-B46B-7A6EA7EB074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5028585" y="138779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A4AB00BB-717C-4CBD-BE06-CD085D431C1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7179194" y="138779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A278D4FF-0102-446F-81C8-F47199FC358F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260427" y="138779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3754E4BB-BA1E-4B3C-8E18-6FA2FD967B3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3086100" y="116776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41" name="OTLSHAPE_SLT_db3da89895ce4be4a5b9d1ee6c689866_Duration" hidden="1">
            <a:extLst>
              <a:ext uri="{FF2B5EF4-FFF2-40B4-BE49-F238E27FC236}">
                <a16:creationId xmlns:a16="http://schemas.microsoft.com/office/drawing/2014/main" id="{A2AE8497-119B-4972-B7B8-AF92CB4D9EF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242" name="OTLSHAPE_SLT_db3da89895ce4be4a5b9d1ee6c689866_TextPercentage" hidden="1">
            <a:extLst>
              <a:ext uri="{FF2B5EF4-FFF2-40B4-BE49-F238E27FC236}">
                <a16:creationId xmlns:a16="http://schemas.microsoft.com/office/drawing/2014/main" id="{80442600-DAF8-423C-8746-B69239B08CE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SLT_db3da89895ce4be4a5b9d1ee6c689866_StartDate" hidden="1">
            <a:extLst>
              <a:ext uri="{FF2B5EF4-FFF2-40B4-BE49-F238E27FC236}">
                <a16:creationId xmlns:a16="http://schemas.microsoft.com/office/drawing/2014/main" id="{5523C29E-5664-4954-97C0-D19EBCD960A5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OTLSHAPE_SLT_db3da89895ce4be4a5b9d1ee6c689866_EndDate" hidden="1">
            <a:extLst>
              <a:ext uri="{FF2B5EF4-FFF2-40B4-BE49-F238E27FC236}">
                <a16:creationId xmlns:a16="http://schemas.microsoft.com/office/drawing/2014/main" id="{E9BBD2CE-45F6-4773-BA67-CD678DD3A53B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SLT_db3da89895ce4be4a5b9d1ee6c689866_JoinedDate">
            <a:extLst>
              <a:ext uri="{FF2B5EF4-FFF2-40B4-BE49-F238E27FC236}">
                <a16:creationId xmlns:a16="http://schemas.microsoft.com/office/drawing/2014/main" id="{2B6918D4-16F8-4D99-9D13-E93E3B015FF6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167307" y="1856867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Feb 28 - Mar 4</a:t>
            </a:r>
          </a:p>
        </p:txBody>
      </p:sp>
      <p:sp>
        <p:nvSpPr>
          <p:cNvPr id="246" name="OTLSHAPE_SLT_db3da89895ce4be4a5b9d1ee6c689866_Title">
            <a:extLst>
              <a:ext uri="{FF2B5EF4-FFF2-40B4-BE49-F238E27FC236}">
                <a16:creationId xmlns:a16="http://schemas.microsoft.com/office/drawing/2014/main" id="{23F24A8A-724A-40A0-BFBF-EEA42122FDD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5293335" y="1849120"/>
            <a:ext cx="168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Operative system installation</a:t>
            </a:r>
          </a:p>
        </p:txBody>
      </p:sp>
      <p:sp>
        <p:nvSpPr>
          <p:cNvPr id="249" name="OTLSHAPE_SLT_23cb1d2b1ba84b1eb6b6fd2d5d201f7c_Duration" hidden="1">
            <a:extLst>
              <a:ext uri="{FF2B5EF4-FFF2-40B4-BE49-F238E27FC236}">
                <a16:creationId xmlns:a16="http://schemas.microsoft.com/office/drawing/2014/main" id="{21CBA4A3-A956-499F-BBE1-B96B7E4E38D6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250" name="OTLSHAPE_SLT_23cb1d2b1ba84b1eb6b6fd2d5d201f7c_TextPercentage" hidden="1">
            <a:extLst>
              <a:ext uri="{FF2B5EF4-FFF2-40B4-BE49-F238E27FC236}">
                <a16:creationId xmlns:a16="http://schemas.microsoft.com/office/drawing/2014/main" id="{5168E614-7979-462A-9B0B-0E9993BA27B8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OTLSHAPE_SLT_23cb1d2b1ba84b1eb6b6fd2d5d201f7c_StartDate" hidden="1">
            <a:extLst>
              <a:ext uri="{FF2B5EF4-FFF2-40B4-BE49-F238E27FC236}">
                <a16:creationId xmlns:a16="http://schemas.microsoft.com/office/drawing/2014/main" id="{DEE36936-D83F-4536-9812-8FCC03217EA2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2" name="OTLSHAPE_SLT_23cb1d2b1ba84b1eb6b6fd2d5d201f7c_EndDate" hidden="1">
            <a:extLst>
              <a:ext uri="{FF2B5EF4-FFF2-40B4-BE49-F238E27FC236}">
                <a16:creationId xmlns:a16="http://schemas.microsoft.com/office/drawing/2014/main" id="{D8C916CF-EB6C-41DD-BACB-33F7824CE993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SLT_23cb1d2b1ba84b1eb6b6fd2d5d201f7c_JoinedDate">
            <a:extLst>
              <a:ext uri="{FF2B5EF4-FFF2-40B4-BE49-F238E27FC236}">
                <a16:creationId xmlns:a16="http://schemas.microsoft.com/office/drawing/2014/main" id="{8D61EA2E-BD92-44E4-A2EC-FFF99E9DA95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4412515" y="2065486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3 - Mar 8</a:t>
            </a:r>
          </a:p>
        </p:txBody>
      </p:sp>
      <p:sp>
        <p:nvSpPr>
          <p:cNvPr id="254" name="OTLSHAPE_SLT_23cb1d2b1ba84b1eb6b6fd2d5d201f7c_Title">
            <a:extLst>
              <a:ext uri="{FF2B5EF4-FFF2-40B4-BE49-F238E27FC236}">
                <a16:creationId xmlns:a16="http://schemas.microsoft.com/office/drawing/2014/main" id="{DEF09D91-B2E2-47A7-AEEA-DCC47B2834E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5570832" y="2057739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ROS installation</a:t>
            </a:r>
          </a:p>
        </p:txBody>
      </p:sp>
      <p:sp>
        <p:nvSpPr>
          <p:cNvPr id="257" name="OTLSHAPE_SLT_62ba060e30c1405896c6b67daebdf304_Duration" hidden="1">
            <a:extLst>
              <a:ext uri="{FF2B5EF4-FFF2-40B4-BE49-F238E27FC236}">
                <a16:creationId xmlns:a16="http://schemas.microsoft.com/office/drawing/2014/main" id="{37711CEB-C63B-4CEE-8E11-3A328B47B8C9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23 days</a:t>
            </a:r>
          </a:p>
        </p:txBody>
      </p:sp>
      <p:sp>
        <p:nvSpPr>
          <p:cNvPr id="258" name="OTLSHAPE_SLT_62ba060e30c1405896c6b67daebdf304_TextPercentage" hidden="1">
            <a:extLst>
              <a:ext uri="{FF2B5EF4-FFF2-40B4-BE49-F238E27FC236}">
                <a16:creationId xmlns:a16="http://schemas.microsoft.com/office/drawing/2014/main" id="{91DA9543-5A16-449A-B6E8-3ABBB9988B1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OTLSHAPE_SLT_62ba060e30c1405896c6b67daebdf304_StartDate" hidden="1">
            <a:extLst>
              <a:ext uri="{FF2B5EF4-FFF2-40B4-BE49-F238E27FC236}">
                <a16:creationId xmlns:a16="http://schemas.microsoft.com/office/drawing/2014/main" id="{ED329F53-CE8C-4AB8-9CF3-2C1C8D8EB467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0" name="OTLSHAPE_SLT_62ba060e30c1405896c6b67daebdf304_EndDate" hidden="1">
            <a:extLst>
              <a:ext uri="{FF2B5EF4-FFF2-40B4-BE49-F238E27FC236}">
                <a16:creationId xmlns:a16="http://schemas.microsoft.com/office/drawing/2014/main" id="{EACB6FA8-1113-4B1F-B976-2D4B734D3BF4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OTLSHAPE_SLT_62ba060e30c1405896c6b67daebdf304_JoinedDate">
            <a:extLst>
              <a:ext uri="{FF2B5EF4-FFF2-40B4-BE49-F238E27FC236}">
                <a16:creationId xmlns:a16="http://schemas.microsoft.com/office/drawing/2014/main" id="{3CCF47FB-CE76-4DFC-AF0E-38ABDCBB3306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4441725" y="2274104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3 - Apr 5</a:t>
            </a:r>
          </a:p>
        </p:txBody>
      </p:sp>
      <p:sp>
        <p:nvSpPr>
          <p:cNvPr id="262" name="OTLSHAPE_SLT_62ba060e30c1405896c6b67daebdf304_Title">
            <a:extLst>
              <a:ext uri="{FF2B5EF4-FFF2-40B4-BE49-F238E27FC236}">
                <a16:creationId xmlns:a16="http://schemas.microsoft.com/office/drawing/2014/main" id="{A60C3C30-9ECC-4B68-A33E-DC7D6B0CE22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7513317" y="226635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ROS Learning</a:t>
            </a:r>
          </a:p>
        </p:txBody>
      </p:sp>
      <p:sp>
        <p:nvSpPr>
          <p:cNvPr id="322" name="OTLSHAPE_SLT_2ca1d3c7ce3b4709ab7ac89418b4e707_Duration" hidden="1">
            <a:extLst>
              <a:ext uri="{FF2B5EF4-FFF2-40B4-BE49-F238E27FC236}">
                <a16:creationId xmlns:a16="http://schemas.microsoft.com/office/drawing/2014/main" id="{8C24B08C-66E5-47BC-A17D-50B4CC9AACF3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23" name="OTLSHAPE_SLT_2ca1d3c7ce3b4709ab7ac89418b4e707_TextPercentage" hidden="1">
            <a:extLst>
              <a:ext uri="{FF2B5EF4-FFF2-40B4-BE49-F238E27FC236}">
                <a16:creationId xmlns:a16="http://schemas.microsoft.com/office/drawing/2014/main" id="{BC5F91C9-DEAA-4E3D-B8A9-0BCFFE89C3D0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4" name="OTLSHAPE_SLT_2ca1d3c7ce3b4709ab7ac89418b4e707_StartDate" hidden="1">
            <a:extLst>
              <a:ext uri="{FF2B5EF4-FFF2-40B4-BE49-F238E27FC236}">
                <a16:creationId xmlns:a16="http://schemas.microsoft.com/office/drawing/2014/main" id="{9B832B4C-C8EC-4394-B0C0-6DD3D7ECD76F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5" name="OTLSHAPE_SLT_2ca1d3c7ce3b4709ab7ac89418b4e707_EndDate" hidden="1">
            <a:extLst>
              <a:ext uri="{FF2B5EF4-FFF2-40B4-BE49-F238E27FC236}">
                <a16:creationId xmlns:a16="http://schemas.microsoft.com/office/drawing/2014/main" id="{30BEE280-1107-432E-A29A-83A02734343A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6" name="OTLSHAPE_SLT_2ca1d3c7ce3b4709ab7ac89418b4e707_JoinedDate">
            <a:extLst>
              <a:ext uri="{FF2B5EF4-FFF2-40B4-BE49-F238E27FC236}">
                <a16:creationId xmlns:a16="http://schemas.microsoft.com/office/drawing/2014/main" id="{1BA8C108-C82B-4B60-A74C-7F847B71A665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4625672" y="2973366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8 - Mar 14</a:t>
            </a:r>
          </a:p>
        </p:txBody>
      </p:sp>
      <p:sp>
        <p:nvSpPr>
          <p:cNvPr id="327" name="OTLSHAPE_SLT_2ca1d3c7ce3b4709ab7ac89418b4e707_Title">
            <a:extLst>
              <a:ext uri="{FF2B5EF4-FFF2-40B4-BE49-F238E27FC236}">
                <a16:creationId xmlns:a16="http://schemas.microsoft.com/office/drawing/2014/main" id="{6CD64C54-83A4-458C-BD33-530B6B5C7399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5987079" y="2965619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Working Environment</a:t>
            </a:r>
          </a:p>
        </p:txBody>
      </p:sp>
      <p:sp>
        <p:nvSpPr>
          <p:cNvPr id="330" name="OTLSHAPE_SLT_90fbfccfea664a4598e1d9166afef4d2_Duration" hidden="1">
            <a:extLst>
              <a:ext uri="{FF2B5EF4-FFF2-40B4-BE49-F238E27FC236}">
                <a16:creationId xmlns:a16="http://schemas.microsoft.com/office/drawing/2014/main" id="{2229F3DE-543E-4FCF-AC00-54C90E7C0326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31" name="OTLSHAPE_SLT_90fbfccfea664a4598e1d9166afef4d2_TextPercentage" hidden="1">
            <a:extLst>
              <a:ext uri="{FF2B5EF4-FFF2-40B4-BE49-F238E27FC236}">
                <a16:creationId xmlns:a16="http://schemas.microsoft.com/office/drawing/2014/main" id="{DBD25427-ED93-45E3-B959-E405D0E0C507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2" name="OTLSHAPE_SLT_90fbfccfea664a4598e1d9166afef4d2_StartDate" hidden="1">
            <a:extLst>
              <a:ext uri="{FF2B5EF4-FFF2-40B4-BE49-F238E27FC236}">
                <a16:creationId xmlns:a16="http://schemas.microsoft.com/office/drawing/2014/main" id="{79D29EA9-6B48-406D-AD98-CED0DF2B8452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3" name="OTLSHAPE_SLT_90fbfccfea664a4598e1d9166afef4d2_EndDate" hidden="1">
            <a:extLst>
              <a:ext uri="{FF2B5EF4-FFF2-40B4-BE49-F238E27FC236}">
                <a16:creationId xmlns:a16="http://schemas.microsoft.com/office/drawing/2014/main" id="{8189B722-01B6-4C41-B4E1-CDCB90E7C482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4" name="OTLSHAPE_SLT_90fbfccfea664a4598e1d9166afef4d2_JoinedDate">
            <a:extLst>
              <a:ext uri="{FF2B5EF4-FFF2-40B4-BE49-F238E27FC236}">
                <a16:creationId xmlns:a16="http://schemas.microsoft.com/office/drawing/2014/main" id="{9BF5CD99-61C3-45A9-A7A0-001866F3B915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4625672" y="3181985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8 - Mar 14</a:t>
            </a:r>
          </a:p>
        </p:txBody>
      </p:sp>
      <p:sp>
        <p:nvSpPr>
          <p:cNvPr id="335" name="OTLSHAPE_SLT_90fbfccfea664a4598e1d9166afef4d2_Title">
            <a:extLst>
              <a:ext uri="{FF2B5EF4-FFF2-40B4-BE49-F238E27FC236}">
                <a16:creationId xmlns:a16="http://schemas.microsoft.com/office/drawing/2014/main" id="{E80562F9-260C-4E22-B57F-0AEF6DA9EDC2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5987079" y="3174238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Robot platform. Hardware &amp; Software</a:t>
            </a:r>
          </a:p>
        </p:txBody>
      </p:sp>
      <p:sp>
        <p:nvSpPr>
          <p:cNvPr id="338" name="OTLSHAPE_SLT_38d938b43a5c409d82810ea323978a45_Duration" hidden="1">
            <a:extLst>
              <a:ext uri="{FF2B5EF4-FFF2-40B4-BE49-F238E27FC236}">
                <a16:creationId xmlns:a16="http://schemas.microsoft.com/office/drawing/2014/main" id="{E03EB1DB-FB70-4FD6-B618-BD0C552C7764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39" name="OTLSHAPE_SLT_38d938b43a5c409d82810ea323978a45_TextPercentage" hidden="1">
            <a:extLst>
              <a:ext uri="{FF2B5EF4-FFF2-40B4-BE49-F238E27FC236}">
                <a16:creationId xmlns:a16="http://schemas.microsoft.com/office/drawing/2014/main" id="{E1109757-4B9F-40A3-B713-AAEA028003DC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0" name="OTLSHAPE_SLT_38d938b43a5c409d82810ea323978a45_StartDate" hidden="1">
            <a:extLst>
              <a:ext uri="{FF2B5EF4-FFF2-40B4-BE49-F238E27FC236}">
                <a16:creationId xmlns:a16="http://schemas.microsoft.com/office/drawing/2014/main" id="{6B627F15-846C-4B93-9F35-6690428EB35B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1" name="OTLSHAPE_SLT_38d938b43a5c409d82810ea323978a45_EndDate" hidden="1">
            <a:extLst>
              <a:ext uri="{FF2B5EF4-FFF2-40B4-BE49-F238E27FC236}">
                <a16:creationId xmlns:a16="http://schemas.microsoft.com/office/drawing/2014/main" id="{2D89A985-7D07-4E95-B324-E89B0E330548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2" name="OTLSHAPE_SLT_38d938b43a5c409d82810ea323978a45_JoinedDate">
            <a:extLst>
              <a:ext uri="{FF2B5EF4-FFF2-40B4-BE49-F238E27FC236}">
                <a16:creationId xmlns:a16="http://schemas.microsoft.com/office/drawing/2014/main" id="{81BD0C59-8829-4209-A172-E957C5D847F7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4625672" y="3390604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8 - Mar 14</a:t>
            </a:r>
          </a:p>
        </p:txBody>
      </p:sp>
      <p:sp>
        <p:nvSpPr>
          <p:cNvPr id="343" name="OTLSHAPE_SLT_38d938b43a5c409d82810ea323978a45_Title">
            <a:extLst>
              <a:ext uri="{FF2B5EF4-FFF2-40B4-BE49-F238E27FC236}">
                <a16:creationId xmlns:a16="http://schemas.microsoft.com/office/drawing/2014/main" id="{44DDE1DB-56E4-4411-B793-0F1FB9A1FB9F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5987079" y="3382857"/>
            <a:ext cx="264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Navigation. Path planning &amp; Object Detection</a:t>
            </a:r>
          </a:p>
        </p:txBody>
      </p:sp>
      <p:sp>
        <p:nvSpPr>
          <p:cNvPr id="346" name="OTLSHAPE_SLT_bcfc01833ceb46b295341d49db653379_Duration" hidden="1">
            <a:extLst>
              <a:ext uri="{FF2B5EF4-FFF2-40B4-BE49-F238E27FC236}">
                <a16:creationId xmlns:a16="http://schemas.microsoft.com/office/drawing/2014/main" id="{7597E473-C571-4721-9E39-1BEB2C2D470C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47" name="OTLSHAPE_SLT_bcfc01833ceb46b295341d49db653379_TextPercentage" hidden="1">
            <a:extLst>
              <a:ext uri="{FF2B5EF4-FFF2-40B4-BE49-F238E27FC236}">
                <a16:creationId xmlns:a16="http://schemas.microsoft.com/office/drawing/2014/main" id="{BDC6BF73-4C19-41BF-BDBE-B72362CB4A84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8" name="OTLSHAPE_SLT_bcfc01833ceb46b295341d49db653379_StartDate" hidden="1">
            <a:extLst>
              <a:ext uri="{FF2B5EF4-FFF2-40B4-BE49-F238E27FC236}">
                <a16:creationId xmlns:a16="http://schemas.microsoft.com/office/drawing/2014/main" id="{A53AF414-2C3D-412B-B83F-2E86A940FF9E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9" name="OTLSHAPE_SLT_bcfc01833ceb46b295341d49db653379_EndDate" hidden="1">
            <a:extLst>
              <a:ext uri="{FF2B5EF4-FFF2-40B4-BE49-F238E27FC236}">
                <a16:creationId xmlns:a16="http://schemas.microsoft.com/office/drawing/2014/main" id="{44773BFA-93CB-4330-83CD-660C1BAB51E5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0" name="OTLSHAPE_SLT_bcfc01833ceb46b295341d49db653379_JoinedDate">
            <a:extLst>
              <a:ext uri="{FF2B5EF4-FFF2-40B4-BE49-F238E27FC236}">
                <a16:creationId xmlns:a16="http://schemas.microsoft.com/office/drawing/2014/main" id="{6B158C79-9103-4B42-B649-894E7FDE942D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4625672" y="3599223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8 - Mar 14</a:t>
            </a:r>
          </a:p>
        </p:txBody>
      </p:sp>
      <p:sp>
        <p:nvSpPr>
          <p:cNvPr id="351" name="OTLSHAPE_SLT_bcfc01833ceb46b295341d49db653379_Title">
            <a:extLst>
              <a:ext uri="{FF2B5EF4-FFF2-40B4-BE49-F238E27FC236}">
                <a16:creationId xmlns:a16="http://schemas.microsoft.com/office/drawing/2014/main" id="{221F2620-DB18-4C11-91C5-67376F186A97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5987079" y="3591475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HRI. Kinematics &amp; Speech</a:t>
            </a:r>
          </a:p>
        </p:txBody>
      </p:sp>
      <p:sp>
        <p:nvSpPr>
          <p:cNvPr id="354" name="OTLSHAPE_SLT_3eb763b9492e4fbeb381ba49e48b59ef_Duration" hidden="1">
            <a:extLst>
              <a:ext uri="{FF2B5EF4-FFF2-40B4-BE49-F238E27FC236}">
                <a16:creationId xmlns:a16="http://schemas.microsoft.com/office/drawing/2014/main" id="{E573BD9E-3853-4135-ACC7-F4AE3C387BD2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-222309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355" name="OTLSHAPE_SLT_3eb763b9492e4fbeb381ba49e48b59ef_TextPercentage" hidden="1">
            <a:extLst>
              <a:ext uri="{FF2B5EF4-FFF2-40B4-BE49-F238E27FC236}">
                <a16:creationId xmlns:a16="http://schemas.microsoft.com/office/drawing/2014/main" id="{79AFD79C-AE24-4F94-8E7D-EAA141D10745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6" name="OTLSHAPE_SLT_3eb763b9492e4fbeb381ba49e48b59ef_StartDate" hidden="1">
            <a:extLst>
              <a:ext uri="{FF2B5EF4-FFF2-40B4-BE49-F238E27FC236}">
                <a16:creationId xmlns:a16="http://schemas.microsoft.com/office/drawing/2014/main" id="{6D4202EA-DEDE-4DFC-BE13-1C4F0ED4A219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7" name="OTLSHAPE_SLT_3eb763b9492e4fbeb381ba49e48b59ef_EndDate" hidden="1">
            <a:extLst>
              <a:ext uri="{FF2B5EF4-FFF2-40B4-BE49-F238E27FC236}">
                <a16:creationId xmlns:a16="http://schemas.microsoft.com/office/drawing/2014/main" id="{32D0ECE1-CB29-41F5-ACD3-E13D1F50C19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8" name="OTLSHAPE_SLT_3eb763b9492e4fbeb381ba49e48b59ef_JoinedDate">
            <a:extLst>
              <a:ext uri="{FF2B5EF4-FFF2-40B4-BE49-F238E27FC236}">
                <a16:creationId xmlns:a16="http://schemas.microsoft.com/office/drawing/2014/main" id="{4B78F377-BBAF-43E8-BB12-87BB03AD0E6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5046904" y="3909441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15 - Mar 23</a:t>
            </a:r>
          </a:p>
        </p:txBody>
      </p:sp>
      <p:sp>
        <p:nvSpPr>
          <p:cNvPr id="359" name="OTLSHAPE_SLT_3eb763b9492e4fbeb381ba49e48b59ef_Title">
            <a:extLst>
              <a:ext uri="{FF2B5EF4-FFF2-40B4-BE49-F238E27FC236}">
                <a16:creationId xmlns:a16="http://schemas.microsoft.com/office/drawing/2014/main" id="{3881C008-8AD5-4751-B82F-6C1D052A27DE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6611449" y="3901694"/>
            <a:ext cx="267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Stake holders' statement &amp; Concept definition</a:t>
            </a:r>
          </a:p>
        </p:txBody>
      </p:sp>
      <p:sp>
        <p:nvSpPr>
          <p:cNvPr id="362" name="OTLSHAPE_SLT_85654520ef334854af7ab2696ddf402e_Duration" hidden="1">
            <a:extLst>
              <a:ext uri="{FF2B5EF4-FFF2-40B4-BE49-F238E27FC236}">
                <a16:creationId xmlns:a16="http://schemas.microsoft.com/office/drawing/2014/main" id="{25F33FB5-ED2B-4F87-BDA2-B516E7CFEA66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-299253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16 days</a:t>
            </a:r>
          </a:p>
        </p:txBody>
      </p:sp>
      <p:sp>
        <p:nvSpPr>
          <p:cNvPr id="363" name="OTLSHAPE_SLT_85654520ef334854af7ab2696ddf402e_TextPercentage" hidden="1">
            <a:extLst>
              <a:ext uri="{FF2B5EF4-FFF2-40B4-BE49-F238E27FC236}">
                <a16:creationId xmlns:a16="http://schemas.microsoft.com/office/drawing/2014/main" id="{556CBDA9-6536-4EA1-8585-9A712C09FDA0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64" name="OTLSHAPE_SLT_85654520ef334854af7ab2696ddf402e_StartDate" hidden="1">
            <a:extLst>
              <a:ext uri="{FF2B5EF4-FFF2-40B4-BE49-F238E27FC236}">
                <a16:creationId xmlns:a16="http://schemas.microsoft.com/office/drawing/2014/main" id="{4D3F0E7E-5682-4F97-8886-A12A5537C2F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5" name="OTLSHAPE_SLT_85654520ef334854af7ab2696ddf402e_EndDate" hidden="1">
            <a:extLst>
              <a:ext uri="{FF2B5EF4-FFF2-40B4-BE49-F238E27FC236}">
                <a16:creationId xmlns:a16="http://schemas.microsoft.com/office/drawing/2014/main" id="{C28B3EB8-8D15-4A15-80A6-3BBDD79738D6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6" name="OTLSHAPE_SLT_85654520ef334854af7ab2696ddf402e_JoinedDate">
            <a:extLst>
              <a:ext uri="{FF2B5EF4-FFF2-40B4-BE49-F238E27FC236}">
                <a16:creationId xmlns:a16="http://schemas.microsoft.com/office/drawing/2014/main" id="{160946A7-B39F-41D1-936A-4062765DDD05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5140503" y="4118060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15 - Apr 5</a:t>
            </a:r>
          </a:p>
        </p:txBody>
      </p:sp>
      <p:sp>
        <p:nvSpPr>
          <p:cNvPr id="367" name="OTLSHAPE_SLT_85654520ef334854af7ab2696ddf402e_Title">
            <a:extLst>
              <a:ext uri="{FF2B5EF4-FFF2-40B4-BE49-F238E27FC236}">
                <a16:creationId xmlns:a16="http://schemas.microsoft.com/office/drawing/2014/main" id="{F4A0EDB6-9CA2-4D5A-A0CD-41F69D4AC505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7513317" y="4110313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System Architectire</a:t>
            </a:r>
          </a:p>
        </p:txBody>
      </p:sp>
      <p:sp>
        <p:nvSpPr>
          <p:cNvPr id="370" name="OTLSHAPE_SLT_bf857baed19a4cf69d18329903ce9b2b_Duration" hidden="1">
            <a:extLst>
              <a:ext uri="{FF2B5EF4-FFF2-40B4-BE49-F238E27FC236}">
                <a16:creationId xmlns:a16="http://schemas.microsoft.com/office/drawing/2014/main" id="{8E458908-BEEF-4F2B-A6F6-87F9268BD840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-222309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371" name="OTLSHAPE_SLT_bf857baed19a4cf69d18329903ce9b2b_TextPercentage" hidden="1">
            <a:extLst>
              <a:ext uri="{FF2B5EF4-FFF2-40B4-BE49-F238E27FC236}">
                <a16:creationId xmlns:a16="http://schemas.microsoft.com/office/drawing/2014/main" id="{9DE71AE8-501E-4165-89AD-914A1A9F3D0A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72" name="OTLSHAPE_SLT_bf857baed19a4cf69d18329903ce9b2b_StartDate" hidden="1">
            <a:extLst>
              <a:ext uri="{FF2B5EF4-FFF2-40B4-BE49-F238E27FC236}">
                <a16:creationId xmlns:a16="http://schemas.microsoft.com/office/drawing/2014/main" id="{CAC1A82F-2462-4510-A25C-884C8DE8732B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3" name="OTLSHAPE_SLT_bf857baed19a4cf69d18329903ce9b2b_EndDate" hidden="1">
            <a:extLst>
              <a:ext uri="{FF2B5EF4-FFF2-40B4-BE49-F238E27FC236}">
                <a16:creationId xmlns:a16="http://schemas.microsoft.com/office/drawing/2014/main" id="{A187E36C-24B9-43C5-BD4D-7D486479B5B4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4" name="OTLSHAPE_SLT_bf857baed19a4cf69d18329903ce9b2b_JoinedDate">
            <a:extLst>
              <a:ext uri="{FF2B5EF4-FFF2-40B4-BE49-F238E27FC236}">
                <a16:creationId xmlns:a16="http://schemas.microsoft.com/office/drawing/2014/main" id="{07078660-0CCE-42A7-8A97-E0374FD8CB6C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5046904" y="4326679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15 - Mar 23</a:t>
            </a:r>
          </a:p>
        </p:txBody>
      </p:sp>
      <p:sp>
        <p:nvSpPr>
          <p:cNvPr id="375" name="OTLSHAPE_SLT_bf857baed19a4cf69d18329903ce9b2b_Title">
            <a:extLst>
              <a:ext uri="{FF2B5EF4-FFF2-40B4-BE49-F238E27FC236}">
                <a16:creationId xmlns:a16="http://schemas.microsoft.com/office/drawing/2014/main" id="{4813B843-9F49-492D-9FE1-42BCE38946F2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6611449" y="4318931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System SOR</a:t>
            </a:r>
          </a:p>
        </p:txBody>
      </p:sp>
      <p:sp>
        <p:nvSpPr>
          <p:cNvPr id="410" name="OTLSHAPE_SLT_581bc0436a5f4be4b599ed5b30aac5fd_Duration" hidden="1">
            <a:extLst>
              <a:ext uri="{FF2B5EF4-FFF2-40B4-BE49-F238E27FC236}">
                <a16:creationId xmlns:a16="http://schemas.microsoft.com/office/drawing/2014/main" id="{841496A4-2BD0-4B92-BBFE-081AA33FBBE6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-222309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43 days</a:t>
            </a:r>
          </a:p>
        </p:txBody>
      </p:sp>
      <p:sp>
        <p:nvSpPr>
          <p:cNvPr id="411" name="OTLSHAPE_SLT_581bc0436a5f4be4b599ed5b30aac5fd_TextPercentage" hidden="1">
            <a:extLst>
              <a:ext uri="{FF2B5EF4-FFF2-40B4-BE49-F238E27FC236}">
                <a16:creationId xmlns:a16="http://schemas.microsoft.com/office/drawing/2014/main" id="{F78C3B1C-31B0-4E47-9ECE-FBC19D4AE4C3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2" name="OTLSHAPE_SLT_581bc0436a5f4be4b599ed5b30aac5fd_StartDate" hidden="1">
            <a:extLst>
              <a:ext uri="{FF2B5EF4-FFF2-40B4-BE49-F238E27FC236}">
                <a16:creationId xmlns:a16="http://schemas.microsoft.com/office/drawing/2014/main" id="{C282FC60-D3B7-4A9E-9946-3182DB7F9DDE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3" name="OTLSHAPE_SLT_581bc0436a5f4be4b599ed5b30aac5fd_EndDate" hidden="1">
            <a:extLst>
              <a:ext uri="{FF2B5EF4-FFF2-40B4-BE49-F238E27FC236}">
                <a16:creationId xmlns:a16="http://schemas.microsoft.com/office/drawing/2014/main" id="{4D45429A-F600-41D6-A273-7D23A4A83E7D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4" name="OTLSHAPE_SLT_581bc0436a5f4be4b599ed5b30aac5fd_JoinedDate">
            <a:extLst>
              <a:ext uri="{FF2B5EF4-FFF2-40B4-BE49-F238E27FC236}">
                <a16:creationId xmlns:a16="http://schemas.microsoft.com/office/drawing/2014/main" id="{00A15FF2-98A8-4FED-A56A-0C7F5F4C8567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5466133" y="5976348"/>
            <a:ext cx="91591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22 - May 12</a:t>
            </a:r>
          </a:p>
        </p:txBody>
      </p:sp>
      <p:sp>
        <p:nvSpPr>
          <p:cNvPr id="415" name="OTLSHAPE_SLT_581bc0436a5f4be4b599ed5b30aac5fd_Title">
            <a:extLst>
              <a:ext uri="{FF2B5EF4-FFF2-40B4-BE49-F238E27FC236}">
                <a16:creationId xmlns:a16="http://schemas.microsoft.com/office/drawing/2014/main" id="{CFF76BA5-08D1-4E00-B48C-DFD2CE98E332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0562598" y="5954268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Simulation Testing</a:t>
            </a:r>
          </a:p>
        </p:txBody>
      </p:sp>
      <p:sp>
        <p:nvSpPr>
          <p:cNvPr id="418" name="OTLSHAPE_SLT_eb361667dfdd4074a2ccfd7e74fdcf2b_Duration" hidden="1">
            <a:extLst>
              <a:ext uri="{FF2B5EF4-FFF2-40B4-BE49-F238E27FC236}">
                <a16:creationId xmlns:a16="http://schemas.microsoft.com/office/drawing/2014/main" id="{5FA0C61E-EC0C-4132-9257-30DE002E2E00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5097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419" name="OTLSHAPE_SLT_eb361667dfdd4074a2ccfd7e74fdcf2b_TextPercentage" hidden="1">
            <a:extLst>
              <a:ext uri="{FF2B5EF4-FFF2-40B4-BE49-F238E27FC236}">
                <a16:creationId xmlns:a16="http://schemas.microsoft.com/office/drawing/2014/main" id="{64CCB981-8B6A-4BD1-BE32-05372D20D853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0" name="OTLSHAPE_SLT_eb361667dfdd4074a2ccfd7e74fdcf2b_StartDate" hidden="1">
            <a:extLst>
              <a:ext uri="{FF2B5EF4-FFF2-40B4-BE49-F238E27FC236}">
                <a16:creationId xmlns:a16="http://schemas.microsoft.com/office/drawing/2014/main" id="{67C149D4-DBF0-4F62-85D4-EBCDDB6A86F2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1" name="OTLSHAPE_SLT_eb361667dfdd4074a2ccfd7e74fdcf2b_EndDate" hidden="1">
            <a:extLst>
              <a:ext uri="{FF2B5EF4-FFF2-40B4-BE49-F238E27FC236}">
                <a16:creationId xmlns:a16="http://schemas.microsoft.com/office/drawing/2014/main" id="{FDE7450B-A6EB-4E86-A3F1-B71E11CCE78C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2" name="OTLSHAPE_SLT_eb361667dfdd4074a2ccfd7e74fdcf2b_JoinedDate">
            <a:extLst>
              <a:ext uri="{FF2B5EF4-FFF2-40B4-BE49-F238E27FC236}">
                <a16:creationId xmlns:a16="http://schemas.microsoft.com/office/drawing/2014/main" id="{5B419E4A-EF13-4F3A-AD1B-C124CF86F87C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824943" y="6199662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May 02 - May 12</a:t>
            </a:r>
          </a:p>
        </p:txBody>
      </p:sp>
      <p:sp>
        <p:nvSpPr>
          <p:cNvPr id="423" name="OTLSHAPE_SLT_eb361667dfdd4074a2ccfd7e74fdcf2b_Title">
            <a:extLst>
              <a:ext uri="{FF2B5EF4-FFF2-40B4-BE49-F238E27FC236}">
                <a16:creationId xmlns:a16="http://schemas.microsoft.com/office/drawing/2014/main" id="{7CEC86DD-9753-47FF-86C9-48286EE96CCE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579395" y="6200987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dirty="0">
                <a:solidFill>
                  <a:schemeClr val="dk1"/>
                </a:solidFill>
                <a:latin typeface="Calibri" panose="020F0502020204030204" pitchFamily="34" charset="0"/>
              </a:rPr>
              <a:t>Physical Testing</a:t>
            </a:r>
          </a:p>
        </p:txBody>
      </p:sp>
      <p:sp>
        <p:nvSpPr>
          <p:cNvPr id="428" name="OTLSHAPE_SLM_4b326472314a433e98af6b1bb704d471_Title">
            <a:extLst>
              <a:ext uri="{FF2B5EF4-FFF2-40B4-BE49-F238E27FC236}">
                <a16:creationId xmlns:a16="http://schemas.microsoft.com/office/drawing/2014/main" id="{2EAE61BF-027D-4171-A83D-6DB3BB0BC906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8768770" y="6473105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Robot Deployment</a:t>
            </a:r>
          </a:p>
        </p:txBody>
      </p:sp>
      <p:sp>
        <p:nvSpPr>
          <p:cNvPr id="429" name="OTLSHAPE_SLM_4b326472314a433e98af6b1bb704d471_Date">
            <a:extLst>
              <a:ext uri="{FF2B5EF4-FFF2-40B4-BE49-F238E27FC236}">
                <a16:creationId xmlns:a16="http://schemas.microsoft.com/office/drawing/2014/main" id="{90E79FCF-11AB-4F32-887D-3597A84DD6B9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9482257" y="664362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12</a:t>
            </a:r>
          </a:p>
        </p:txBody>
      </p:sp>
      <p:sp>
        <p:nvSpPr>
          <p:cNvPr id="449" name="OTLSHAPE_SLT_b1d8eb397bcc414bb2895b55dae654e7_Duration" hidden="1">
            <a:extLst>
              <a:ext uri="{FF2B5EF4-FFF2-40B4-BE49-F238E27FC236}">
                <a16:creationId xmlns:a16="http://schemas.microsoft.com/office/drawing/2014/main" id="{846E25CB-D59D-439A-88F1-E9AD1F8ECE3E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450" name="OTLSHAPE_SLT_b1d8eb397bcc414bb2895b55dae654e7_TextPercentage" hidden="1">
            <a:extLst>
              <a:ext uri="{FF2B5EF4-FFF2-40B4-BE49-F238E27FC236}">
                <a16:creationId xmlns:a16="http://schemas.microsoft.com/office/drawing/2014/main" id="{A55C8585-B40F-420F-8E81-5603B409440A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1" name="OTLSHAPE_SLT_b1d8eb397bcc414bb2895b55dae654e7_StartDate" hidden="1">
            <a:extLst>
              <a:ext uri="{FF2B5EF4-FFF2-40B4-BE49-F238E27FC236}">
                <a16:creationId xmlns:a16="http://schemas.microsoft.com/office/drawing/2014/main" id="{450E2778-3EAE-4A96-BC34-E2F10750944D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2" name="OTLSHAPE_SLT_b1d8eb397bcc414bb2895b55dae654e7_EndDate" hidden="1">
            <a:extLst>
              <a:ext uri="{FF2B5EF4-FFF2-40B4-BE49-F238E27FC236}">
                <a16:creationId xmlns:a16="http://schemas.microsoft.com/office/drawing/2014/main" id="{CA6D4985-EC0B-429F-AE82-4C5DA16AEF07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3" name="OTLSHAPE_SLT_b1d8eb397bcc414bb2895b55dae654e7_JoinedDate">
            <a:extLst>
              <a:ext uri="{FF2B5EF4-FFF2-40B4-BE49-F238E27FC236}">
                <a16:creationId xmlns:a16="http://schemas.microsoft.com/office/drawing/2014/main" id="{9FC4956D-2732-4A8F-B8C3-3A5ECA26D430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5324354" y="4636897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18 - Mar 22</a:t>
            </a:r>
          </a:p>
        </p:txBody>
      </p:sp>
      <p:sp>
        <p:nvSpPr>
          <p:cNvPr id="454" name="OTLSHAPE_SLT_b1d8eb397bcc414bb2895b55dae654e7_Title">
            <a:extLst>
              <a:ext uri="{FF2B5EF4-FFF2-40B4-BE49-F238E27FC236}">
                <a16:creationId xmlns:a16="http://schemas.microsoft.com/office/drawing/2014/main" id="{35657F22-E1F4-4810-901D-0A550887A223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6542075" y="4629150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TIAGo Basics Learning</a:t>
            </a:r>
          </a:p>
        </p:txBody>
      </p:sp>
      <p:sp>
        <p:nvSpPr>
          <p:cNvPr id="457" name="OTLSHAPE_SLT_a8a8e6afc24447af9e063bf1ed6f91a2_Duration" hidden="1">
            <a:extLst>
              <a:ext uri="{FF2B5EF4-FFF2-40B4-BE49-F238E27FC236}">
                <a16:creationId xmlns:a16="http://schemas.microsoft.com/office/drawing/2014/main" id="{321B6D6A-40F8-45DD-8F6B-A864FD355971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458" name="OTLSHAPE_SLT_a8a8e6afc24447af9e063bf1ed6f91a2_TextPercentage" hidden="1">
            <a:extLst>
              <a:ext uri="{FF2B5EF4-FFF2-40B4-BE49-F238E27FC236}">
                <a16:creationId xmlns:a16="http://schemas.microsoft.com/office/drawing/2014/main" id="{92662BBC-D46A-4272-BEEA-291DA78709E8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9" name="OTLSHAPE_SLT_a8a8e6afc24447af9e063bf1ed6f91a2_StartDate" hidden="1">
            <a:extLst>
              <a:ext uri="{FF2B5EF4-FFF2-40B4-BE49-F238E27FC236}">
                <a16:creationId xmlns:a16="http://schemas.microsoft.com/office/drawing/2014/main" id="{D9A6E377-03FC-443F-BAE6-D4F753E8FBD3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0" name="OTLSHAPE_SLT_a8a8e6afc24447af9e063bf1ed6f91a2_EndDate" hidden="1">
            <a:extLst>
              <a:ext uri="{FF2B5EF4-FFF2-40B4-BE49-F238E27FC236}">
                <a16:creationId xmlns:a16="http://schemas.microsoft.com/office/drawing/2014/main" id="{9467FD20-A65C-47D5-A012-88F9705F7600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1" name="OTLSHAPE_SLT_a8a8e6afc24447af9e063bf1ed6f91a2_JoinedDate">
            <a:extLst>
              <a:ext uri="{FF2B5EF4-FFF2-40B4-BE49-F238E27FC236}">
                <a16:creationId xmlns:a16="http://schemas.microsoft.com/office/drawing/2014/main" id="{163F6475-6E63-4379-8748-AFA780D26CE9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5601851" y="4845516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22 - Mar 31</a:t>
            </a:r>
          </a:p>
        </p:txBody>
      </p:sp>
      <p:sp>
        <p:nvSpPr>
          <p:cNvPr id="462" name="OTLSHAPE_SLT_a8a8e6afc24447af9e063bf1ed6f91a2_Title">
            <a:extLst>
              <a:ext uri="{FF2B5EF4-FFF2-40B4-BE49-F238E27FC236}">
                <a16:creationId xmlns:a16="http://schemas.microsoft.com/office/drawing/2014/main" id="{987A6D84-F2F9-42AC-893E-AA618D69A797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7166445" y="4837769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TIAGo Control by devmnt Computer</a:t>
            </a:r>
          </a:p>
        </p:txBody>
      </p:sp>
      <p:sp>
        <p:nvSpPr>
          <p:cNvPr id="465" name="OTLSHAPE_SLT_5669da20452d45e9b608869308b0baa1_Duration" hidden="1">
            <a:extLst>
              <a:ext uri="{FF2B5EF4-FFF2-40B4-BE49-F238E27FC236}">
                <a16:creationId xmlns:a16="http://schemas.microsoft.com/office/drawing/2014/main" id="{33C05779-CE41-4B3F-B0BA-B6D0878F2FD0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466" name="OTLSHAPE_SLT_5669da20452d45e9b608869308b0baa1_TextPercentage" hidden="1">
            <a:extLst>
              <a:ext uri="{FF2B5EF4-FFF2-40B4-BE49-F238E27FC236}">
                <a16:creationId xmlns:a16="http://schemas.microsoft.com/office/drawing/2014/main" id="{BD3FBF3C-F000-4170-9F07-00495972B0B2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7" name="OTLSHAPE_SLT_5669da20452d45e9b608869308b0baa1_StartDate" hidden="1">
            <a:extLst>
              <a:ext uri="{FF2B5EF4-FFF2-40B4-BE49-F238E27FC236}">
                <a16:creationId xmlns:a16="http://schemas.microsoft.com/office/drawing/2014/main" id="{E9323B92-85A0-4A0F-9E23-5681D897A0C5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8" name="OTLSHAPE_SLT_5669da20452d45e9b608869308b0baa1_EndDate" hidden="1">
            <a:extLst>
              <a:ext uri="{FF2B5EF4-FFF2-40B4-BE49-F238E27FC236}">
                <a16:creationId xmlns:a16="http://schemas.microsoft.com/office/drawing/2014/main" id="{29E063CC-9FAE-441C-B5FE-C6A8CC76C78F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9" name="OTLSHAPE_SLT_5669da20452d45e9b608869308b0baa1_JoinedDate">
            <a:extLst>
              <a:ext uri="{FF2B5EF4-FFF2-40B4-BE49-F238E27FC236}">
                <a16:creationId xmlns:a16="http://schemas.microsoft.com/office/drawing/2014/main" id="{D99B521B-C03E-4E63-AB77-654BCE021781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5695450" y="505413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22 - Apr 5</a:t>
            </a:r>
          </a:p>
        </p:txBody>
      </p:sp>
      <p:sp>
        <p:nvSpPr>
          <p:cNvPr id="470" name="OTLSHAPE_SLT_5669da20452d45e9b608869308b0baa1_Title">
            <a:extLst>
              <a:ext uri="{FF2B5EF4-FFF2-40B4-BE49-F238E27FC236}">
                <a16:creationId xmlns:a16="http://schemas.microsoft.com/office/drawing/2014/main" id="{7F7FAB87-FCE6-4CAC-B303-283AD7A4FDEB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7513317" y="504638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TIAGo Bespoke Program</a:t>
            </a:r>
          </a:p>
        </p:txBody>
      </p:sp>
      <p:sp>
        <p:nvSpPr>
          <p:cNvPr id="473" name="OTLSHAPE_SLT_e963f90e82eb4efaa85425675c31ecc2_Duration" hidden="1">
            <a:extLst>
              <a:ext uri="{FF2B5EF4-FFF2-40B4-BE49-F238E27FC236}">
                <a16:creationId xmlns:a16="http://schemas.microsoft.com/office/drawing/2014/main" id="{32BB6D47-0FE6-4697-A09E-9C3959346949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474" name="OTLSHAPE_SLT_e963f90e82eb4efaa85425675c31ecc2_TextPercentage" hidden="1">
            <a:extLst>
              <a:ext uri="{FF2B5EF4-FFF2-40B4-BE49-F238E27FC236}">
                <a16:creationId xmlns:a16="http://schemas.microsoft.com/office/drawing/2014/main" id="{6C7F3355-D7D6-48EF-A0CF-562B8EEB1595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5" name="OTLSHAPE_SLT_e963f90e82eb4efaa85425675c31ecc2_StartDate" hidden="1">
            <a:extLst>
              <a:ext uri="{FF2B5EF4-FFF2-40B4-BE49-F238E27FC236}">
                <a16:creationId xmlns:a16="http://schemas.microsoft.com/office/drawing/2014/main" id="{AB114AF2-5846-4A0E-B541-97AA6E32051A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6" name="OTLSHAPE_SLT_e963f90e82eb4efaa85425675c31ecc2_EndDate" hidden="1">
            <a:extLst>
              <a:ext uri="{FF2B5EF4-FFF2-40B4-BE49-F238E27FC236}">
                <a16:creationId xmlns:a16="http://schemas.microsoft.com/office/drawing/2014/main" id="{FD9781BA-441F-41D6-8854-44E08859E840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7" name="OTLSHAPE_SLT_e963f90e82eb4efaa85425675c31ecc2_JoinedDate">
            <a:extLst>
              <a:ext uri="{FF2B5EF4-FFF2-40B4-BE49-F238E27FC236}">
                <a16:creationId xmlns:a16="http://schemas.microsoft.com/office/drawing/2014/main" id="{BE09357E-843E-48E4-91BE-23AD1F9BC442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7215885" y="5262753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Apr 15 - Apr 28</a:t>
            </a:r>
          </a:p>
        </p:txBody>
      </p:sp>
      <p:sp>
        <p:nvSpPr>
          <p:cNvPr id="478" name="OTLSHAPE_SLT_e963f90e82eb4efaa85425675c31ecc2_Title">
            <a:extLst>
              <a:ext uri="{FF2B5EF4-FFF2-40B4-BE49-F238E27FC236}">
                <a16:creationId xmlns:a16="http://schemas.microsoft.com/office/drawing/2014/main" id="{7343A822-872E-4D5A-8D78-8CAD458734F2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9990512" y="5255005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TIAGo Program Integration</a:t>
            </a:r>
          </a:p>
        </p:txBody>
      </p:sp>
      <p:sp>
        <p:nvSpPr>
          <p:cNvPr id="484" name="OTLSHAPE_SLM_46ba5d586cba4f7e9187f1909a008e6c_Title">
            <a:extLst>
              <a:ext uri="{FF2B5EF4-FFF2-40B4-BE49-F238E27FC236}">
                <a16:creationId xmlns:a16="http://schemas.microsoft.com/office/drawing/2014/main" id="{C5309841-92DC-4A2E-B0D6-53D8C0A8E880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5169707" y="257657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Hotel Visit</a:t>
            </a:r>
          </a:p>
        </p:txBody>
      </p:sp>
      <p:sp>
        <p:nvSpPr>
          <p:cNvPr id="485" name="OTLSHAPE_SLM_46ba5d586cba4f7e9187f1909a008e6c_Date">
            <a:extLst>
              <a:ext uri="{FF2B5EF4-FFF2-40B4-BE49-F238E27FC236}">
                <a16:creationId xmlns:a16="http://schemas.microsoft.com/office/drawing/2014/main" id="{9AFDB420-B9E0-4E04-8A76-00B36A5915BA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5400001" y="274709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14</a:t>
            </a:r>
          </a:p>
        </p:txBody>
      </p:sp>
      <p:sp>
        <p:nvSpPr>
          <p:cNvPr id="487" name="OTLSHAPE_SLM_7016a8a8bc1b4f1195a7bacdb6f43419_Title">
            <a:extLst>
              <a:ext uri="{FF2B5EF4-FFF2-40B4-BE49-F238E27FC236}">
                <a16:creationId xmlns:a16="http://schemas.microsoft.com/office/drawing/2014/main" id="{4991B416-C568-446B-BF8F-AF3CD13D3F41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7300888" y="556522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Testing at Hotel</a:t>
            </a:r>
          </a:p>
        </p:txBody>
      </p:sp>
      <p:sp>
        <p:nvSpPr>
          <p:cNvPr id="488" name="OTLSHAPE_SLM_7016a8a8bc1b4f1195a7bacdb6f43419_Date">
            <a:extLst>
              <a:ext uri="{FF2B5EF4-FFF2-40B4-BE49-F238E27FC236}">
                <a16:creationId xmlns:a16="http://schemas.microsoft.com/office/drawing/2014/main" id="{49DDD554-EE67-4868-9FC2-A174CEECDAB5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7857317" y="57357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18</a:t>
            </a:r>
          </a:p>
        </p:txBody>
      </p:sp>
      <p:sp>
        <p:nvSpPr>
          <p:cNvPr id="29" name="OTLSHAPE_M_177188707e544830b8ce884a45b14d3a_Shape">
            <a:extLst>
              <a:ext uri="{FF2B5EF4-FFF2-40B4-BE49-F238E27FC236}">
                <a16:creationId xmlns:a16="http://schemas.microsoft.com/office/drawing/2014/main" id="{DBA8A3D3-A9CB-4D4B-9C83-9C8AC670E5BD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4962099" y="90529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M_e7d42421d9e640a2a107afa423141c46_Shape">
            <a:extLst>
              <a:ext uri="{FF2B5EF4-FFF2-40B4-BE49-F238E27FC236}">
                <a16:creationId xmlns:a16="http://schemas.microsoft.com/office/drawing/2014/main" id="{4F4B0335-B105-4959-A13D-476695DA121F}"/>
              </a:ext>
            </a:extLst>
          </p:cNvPr>
          <p:cNvSpPr/>
          <p:nvPr>
            <p:custDataLst>
              <p:tags r:id="rId197"/>
            </p:custDataLst>
          </p:nvPr>
        </p:nvSpPr>
        <p:spPr>
          <a:xfrm>
            <a:off x="7528954" y="398536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M_b8c603269952439b977cb103e5f76bdb_Shape">
            <a:extLst>
              <a:ext uri="{FF2B5EF4-FFF2-40B4-BE49-F238E27FC236}">
                <a16:creationId xmlns:a16="http://schemas.microsoft.com/office/drawing/2014/main" id="{60C06532-41E7-4AA6-BFF1-48912AF7EB44}"/>
              </a:ext>
            </a:extLst>
          </p:cNvPr>
          <p:cNvSpPr/>
          <p:nvPr>
            <p:custDataLst>
              <p:tags r:id="rId198"/>
            </p:custDataLst>
          </p:nvPr>
        </p:nvSpPr>
        <p:spPr>
          <a:xfrm>
            <a:off x="6141465" y="917998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78ab908f14c74c8898ac34d2665e12f2_Shape">
            <a:extLst>
              <a:ext uri="{FF2B5EF4-FFF2-40B4-BE49-F238E27FC236}">
                <a16:creationId xmlns:a16="http://schemas.microsoft.com/office/drawing/2014/main" id="{3546536D-5AC9-4E62-A181-64393FA77B93}"/>
              </a:ext>
            </a:extLst>
          </p:cNvPr>
          <p:cNvSpPr/>
          <p:nvPr>
            <p:custDataLst>
              <p:tags r:id="rId199"/>
            </p:custDataLst>
          </p:nvPr>
        </p:nvSpPr>
        <p:spPr>
          <a:xfrm>
            <a:off x="8638946" y="868886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b1a2b0ad50c54f3db24b3aab69d68fc5_Shape">
            <a:extLst>
              <a:ext uri="{FF2B5EF4-FFF2-40B4-BE49-F238E27FC236}">
                <a16:creationId xmlns:a16="http://schemas.microsoft.com/office/drawing/2014/main" id="{0C1974C2-BCDF-428E-94A7-B18F514B4DDB}"/>
              </a:ext>
            </a:extLst>
          </p:cNvPr>
          <p:cNvSpPr/>
          <p:nvPr>
            <p:custDataLst>
              <p:tags r:id="rId200"/>
            </p:custDataLst>
          </p:nvPr>
        </p:nvSpPr>
        <p:spPr>
          <a:xfrm>
            <a:off x="10026435" y="554092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M_177188707e544830b8ce884a45b14d3a_Title">
            <a:extLst>
              <a:ext uri="{FF2B5EF4-FFF2-40B4-BE49-F238E27FC236}">
                <a16:creationId xmlns:a16="http://schemas.microsoft.com/office/drawing/2014/main" id="{2F1A366A-4E7E-42C3-8C1C-C49D9573FFC5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5158949" y="78697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28" name="OTLSHAPE_M_177188707e544830b8ce884a45b14d3a_Date">
            <a:extLst>
              <a:ext uri="{FF2B5EF4-FFF2-40B4-BE49-F238E27FC236}">
                <a16:creationId xmlns:a16="http://schemas.microsoft.com/office/drawing/2014/main" id="{C50D7DB5-7F7E-41C9-BE59-C0F491F2AD2D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5158949" y="98289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Feb 28</a:t>
            </a:r>
          </a:p>
        </p:txBody>
      </p:sp>
      <p:sp>
        <p:nvSpPr>
          <p:cNvPr id="30" name="OTLSHAPE_M_e7d42421d9e640a2a107afa423141c46_Title">
            <a:extLst>
              <a:ext uri="{FF2B5EF4-FFF2-40B4-BE49-F238E27FC236}">
                <a16:creationId xmlns:a16="http://schemas.microsoft.com/office/drawing/2014/main" id="{C2B6ABAC-BEC9-4CB4-A527-7DF4EBB8AC7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7725804" y="292915"/>
            <a:ext cx="240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Stadium Robotics Project Progress review</a:t>
            </a:r>
          </a:p>
        </p:txBody>
      </p:sp>
      <p:sp>
        <p:nvSpPr>
          <p:cNvPr id="31" name="OTLSHAPE_M_e7d42421d9e640a2a107afa423141c46_Date">
            <a:extLst>
              <a:ext uri="{FF2B5EF4-FFF2-40B4-BE49-F238E27FC236}">
                <a16:creationId xmlns:a16="http://schemas.microsoft.com/office/drawing/2014/main" id="{6502C2F4-6F51-4AED-A285-C667256BBF46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7725804" y="46343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6</a:t>
            </a:r>
          </a:p>
        </p:txBody>
      </p:sp>
      <p:sp>
        <p:nvSpPr>
          <p:cNvPr id="36" name="OTLSHAPE_M_b8c603269952439b977cb103e5f76bdb_Title">
            <a:extLst>
              <a:ext uri="{FF2B5EF4-FFF2-40B4-BE49-F238E27FC236}">
                <a16:creationId xmlns:a16="http://schemas.microsoft.com/office/drawing/2014/main" id="{BE94223B-D8F0-43C4-9207-F46F64324441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6338315" y="812377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Literature Review Completion</a:t>
            </a:r>
          </a:p>
        </p:txBody>
      </p:sp>
      <p:sp>
        <p:nvSpPr>
          <p:cNvPr id="37" name="OTLSHAPE_M_b8c603269952439b977cb103e5f76bdb_Date">
            <a:extLst>
              <a:ext uri="{FF2B5EF4-FFF2-40B4-BE49-F238E27FC236}">
                <a16:creationId xmlns:a16="http://schemas.microsoft.com/office/drawing/2014/main" id="{7629BFB3-7DFB-4170-AA17-65FF7B911D43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6338315" y="98289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17</a:t>
            </a:r>
          </a:p>
        </p:txBody>
      </p:sp>
      <p:sp>
        <p:nvSpPr>
          <p:cNvPr id="39" name="OTLSHAPE_M_78ab908f14c74c8898ac34d2665e12f2_Title">
            <a:extLst>
              <a:ext uri="{FF2B5EF4-FFF2-40B4-BE49-F238E27FC236}">
                <a16:creationId xmlns:a16="http://schemas.microsoft.com/office/drawing/2014/main" id="{3C4AF6A9-2770-4C19-A68D-853CF1DE0000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8835796" y="763264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Physical Testing at Hotel</a:t>
            </a:r>
          </a:p>
        </p:txBody>
      </p:sp>
      <p:sp>
        <p:nvSpPr>
          <p:cNvPr id="40" name="OTLSHAPE_M_78ab908f14c74c8898ac34d2665e12f2_Date">
            <a:extLst>
              <a:ext uri="{FF2B5EF4-FFF2-40B4-BE49-F238E27FC236}">
                <a16:creationId xmlns:a16="http://schemas.microsoft.com/office/drawing/2014/main" id="{E8A8781F-2678-42A9-BCF5-325B8FFD3AF2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8835796" y="93378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Apr 22</a:t>
            </a:r>
          </a:p>
        </p:txBody>
      </p:sp>
      <p:sp>
        <p:nvSpPr>
          <p:cNvPr id="42" name="OTLSHAPE_M_b1a2b0ad50c54f3db24b3aab69d68fc5_Title">
            <a:extLst>
              <a:ext uri="{FF2B5EF4-FFF2-40B4-BE49-F238E27FC236}">
                <a16:creationId xmlns:a16="http://schemas.microsoft.com/office/drawing/2014/main" id="{2CE89E2B-B498-4F68-86A7-4C57A09FC5C9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0223285" y="448471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rgbClr val="3A8900"/>
                </a:solidFill>
                <a:latin typeface="Calibri" panose="020F0502020204030204" pitchFamily="34" charset="0"/>
              </a:rPr>
              <a:t>Final Implementation</a:t>
            </a:r>
          </a:p>
        </p:txBody>
      </p:sp>
      <p:sp>
        <p:nvSpPr>
          <p:cNvPr id="43" name="OTLSHAPE_M_b1a2b0ad50c54f3db24b3aab69d68fc5_Date">
            <a:extLst>
              <a:ext uri="{FF2B5EF4-FFF2-40B4-BE49-F238E27FC236}">
                <a16:creationId xmlns:a16="http://schemas.microsoft.com/office/drawing/2014/main" id="{9BF71052-8034-4E77-AF0C-61B25B070681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10223285" y="61898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3A8900"/>
                </a:solidFill>
                <a:latin typeface="Calibri" panose="020F0502020204030204" pitchFamily="34" charset="0"/>
              </a:rPr>
              <a:t>May 12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C90A61-0DFD-44B2-8C30-DD42D6B7D7DF}"/>
              </a:ext>
            </a:extLst>
          </p:cNvPr>
          <p:cNvSpPr/>
          <p:nvPr/>
        </p:nvSpPr>
        <p:spPr>
          <a:xfrm>
            <a:off x="9090255" y="1464970"/>
            <a:ext cx="108000" cy="2921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TB_00000000000000000000000000000000_TodayMarkerText">
            <a:extLst>
              <a:ext uri="{FF2B5EF4-FFF2-40B4-BE49-F238E27FC236}">
                <a16:creationId xmlns:a16="http://schemas.microsoft.com/office/drawing/2014/main" id="{4CB7C2F2-3D94-4CB8-960D-F9B4FA8D7807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8958450" y="179821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157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yLTI4VDIzOjU5OjAwWiIsIkVuZERhdGUiOiIyMDIyLTAzLTA0VDIzOjU5OjAwWiIsIlBlcmNlbnRhZ2VDb21wbGV0ZSI6bnVsbCwiU3R5bGUiOnsiJGlkIjoiNyIsIlNoYXBlIjo2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iLCJUb3AiOjAuMCwiTGVmdCI6MC4wLCJSaWdodCI6MC4wLCJCb3R0b20iOjAuMH0sIlBhZGRpbmciOnsiJGlkIjoiMTMiLCJUb3AiOjAuMCwiTGVmdCI6MC4wLCJSaWdodCI6MC4wLCJCb3R0b20iOjAuMH0sIkJhY2tncm91bmQiOnsiJGlkIjoiMTQiLCJDb2xvciI6eyIkaWQiOiIxNSIsIkEiOjg5LCJSIjowLCJHIjowLCJCIjow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xMCwiRm9udE5hbWUiOiJDYWxpYnJpIiwiSXNCb2xkIjpmYWxzZSwiSXNJdGFsaWMiOmZhbHNlLCJJc1VuZGVybGluZWQiOmZhbHNlLCJQYXJlbnRTdHlsZSI6bnVsbH0sIkF1dG9TaXplIjowLCJGb3JlZ3JvdW5kIjp7IiRpZCI6IjE5IiwiQ29sb3IiOnsiJGlkIjoi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SIsIlRvcCI6MC4wLCJMZWZ0IjowLjAsIlJpZ2h0IjowLjAsIkJvdHRvbSI6MC4wfSwiUGFkZGluZyI6eyIkaWQiOiIyMiIsIlRvcCI6MC4wLCJMZWZ0IjowLjAsIlJpZ2h0IjowLjAsIkJvdHRvbSI6MC4wfSwiQmFja2dyb3VuZCI6eyIkaWQiOiIyMyIsIkNvbG9yIjp7IiRyZWYiOiIxNSJ9fSwiSXNWaXNpYmxlIjp0cnVlLCJXaWR0aCI6MC4wLCJIZWlnaHQiOjAuMCwiQm9yZGVyU3R5bGUiOnsiJGlkIjoiMjQiLCJMaW5lQ29sb3IiOm51bGwsIkxpbmVXZWlnaHQiOjAuMCwiTGluZVR5cGUiOjAsIlBhcmVudFN0eWxlIjpudWxsfSwiUGFyZW50U3R5bGUiOm51bGx9LCJIb3Jpem9udGFsQ29ubmVjdG9yU3R5bGUiOnsiJGlkIjoiMjUiLCJMaW5lQ29sb3IiOnsiJGlkIjoiMjYiLCIkdHlwZSI6Ik5MUkUuQ29tbW9uLkRvbS5Tb2xpZENvbG9yQnJ1c2gsIE5MUkUuQ29tbW9uIiwiQ29sb3IiOnsiJGlkIjoiMjciLCJBIjoyNTUsIlIiOjIwNCwiRyI6MjA0LCJCIjoyMDR9fSwiTGluZVdlaWdodCI6MS4wLCJMaW5lVHlwZSI6MCwiUGFyZW50U3R5bGUiOm51bGx9LCJWZXJ0aWNhbENvbm5lY3RvclN0eWxlIjp7IiRpZCI6IjI4IiwiTGluZUNvbG9yIjp7IiRpZCI6IjI5IiwiJHR5cGUiOiJOTFJFLkNvbW1vbi5Eb20uU29saWRDb2xvckJydXNoLCBOTFJFLkNvbW1vbiIsIkNvbG9yIjp7IiRpZCI6IjMw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4MiwiRyI6MTQ3LCJCIjoyMDV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AsIlNtYXJ0RHVyYXRpb25BY3RpdmF0ZWQiOmZhbHNlLCJEYXRlRm9ybWF0Ijp7IiRyZWYiOiI1NyJ9LCJXZWVrTnVtYmVyaW5nIjp7IiRpZCI6IjU5IiwiRm9ybWF0IjowLCJJc1Zpc2libGUiOmZhbHNlLCJMYXN0S25vd25WaXNpYmlsaXR5U3RhdGUiOmZhbHNlfSwiSWQiOiJkYjNkYTg5OC05NWNlLTRiZTQtYTViOS1kMWVlNmM2ODk4NjYiLCJJbXBvcnRJZCI6bnVsbCwiVGl0bGUiOiJPcGVyYXRpdmUgc3lzdGVtIGluc3RhbGxhdGlvbiIsIk5vdGUiOm51bGwsIkh5cGVybGluayI6eyIkaWQiOiI2MCIsIkFkZHJlc3MiOiIiLCJTdWJBZGRyZXNzIjoiIn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ItMDMtMDNUMjM6NTk6MDBaIiwiRW5kRGF0ZSI6IjIwMjItMDMtMDhUMjM6NTk6MDBaIiwiUGVyY2VudGFnZUNvbXBsZXRlIjpudWxsLCJTdHlsZSI6eyIkaWQiOiI2NCIsIlNoYXBlIjo2LCJTaGFwZVRoaWNrbmVzcyI6MCwiRHVyYXRpb25Gb3JtYXQiOjAsIkluY2x1ZGVOb25Xb3JraW5nRGF5c0luRHVyYXRpb24iOmZhbHNlLCJQZXJjZW50YWdlQ29tcGxldGVTdHlsZSI6eyIkaWQiOiI2NSIsIkZvbnRTZXR0aW5ncyI6eyIkaWQiOiI2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iLCJMaW5lQ29sb3IiOm51bGwsIkxpbmVXZWlnaHQiOjAuMCwiTGluZVR5cGUiOjAsIlBhcmVudFN0eWxlIjpudWxsfSwiUGFyZW50U3R5bGUiOm51bGx9LCJEdXJhdGlvblN0eWxlIjp7IiRpZCI6IjY4IiwiRm9udFNldHRpbmdzIjp7IiRpZCI6IjY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MCIsIkxpbmVDb2xvciI6bnVsbCwiTGluZVdlaWdodCI6MC4wLCJMaW5lVHlwZSI6MCwiUGFyZW50U3R5bGUiOm51bGx9LCJQYXJlbnRTdHlsZSI6bnVsbH0sIkhvcml6b250YWxDb25uZWN0b3JTdHlsZSI6eyIkaWQiOiI3MSIsIkxpbmVDb2xvciI6eyIkcmVmIjoiMjYifSwiTGluZVdlaWdodCI6MS4wLCJMaW5lVHlwZSI6MCwiUGFyZW50U3R5bGUiOm51bGx9LCJWZXJ0aWNhbENvbm5lY3RvclN0eWxlIjp7IiRpZCI6Ijcy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zMiLCJNYXJnaW4iOnsiJHJlZiI6IjMyIn0sIlBhZGRpbmciOnsiJHJlZiI6IjMzIn0sIkJhY2tncm91bmQiOnsiJGlkIjoiNzQiLCJDb2xvciI6eyIkaWQiOiI3NSIsIkEiOjI1NSwiUiI6ODIsIkciOjE0NywiQiI6MjA1fX0sIklzVmlzaWJsZSI6dHJ1ZSwiV2lkdGgiOjAuMCwiSGVpZ2h0IjoxMC4wLCJCb3JkZXJTdHlsZSI6eyIkaWQiOiI3NiIsIkxpbmVDb2xvciI6eyIkcmVmIjoiMzcifSwiTGluZVdlaWdodCI6MC4wLCJMaW5lVHlwZSI6MCwiUGFyZW50U3R5bGUiOm51bGx9LCJQYXJlbnRTdHlsZSI6bnVsbH0sIlRpdGxlU3R5bGUiOnsiJGlkIjoiNzciLCJGb250U2V0dGluZ3MiOnsiJGlkIjoiNzgiLCJGb250U2l6ZSI6MTEsIkZvbnROYW1lIjoiQ2FsaWJyaSIsIklzQm9sZCI6dHJ1ZSwiSXNJdGFsaWMiOmZhbHNlLCJJc1VuZGVybGluZWQiOmZhbHNlLCJQYXJlbnRTdHlsZSI6bnVsbH0sIkF1dG9TaXplIjowLCJGb3JlZ3JvdW5kIjp7IiRpZCI6Ijc5IiwiQ29sb3IiOnsiJGlkIjoiODA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ODEiLCJDb2xvciI6eyIkaWQiOiI4MiIsIkEiOjAsIlIiOjI1NSwiRyI6MjU1LCJCIjoyNTV9fSwiSXNWaXNpYmxlIjp0cnVlLCJXaWR0aCI6MC4wLCJIZWlnaHQiOjAuMCwiQm9yZGVyU3R5bGUiOnsiJGlkIjoiODMiLCJMaW5lQ29sb3IiOm51bGwsIkxpbmVXZWlnaHQiOjAuMCwiTGluZVR5cGUiOjAsIlBhcmVudFN0eWxlIjpudWxsfSwiUGFyZW50U3R5bGUiOm51bGx9LCJEY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TIifSwiUGFkZGluZyI6eyIkcmVmIjoiNTMifSwiQmFja2dyb3VuZCI6eyIkaWQiOiI4OCIsIkNvbG9yIjp7IiRpZCI6Ijg5IiwiQSI6MCwiUiI6MjU1LCJHIjoyNTUsIkIiOjI1NX19LCJJc1Zpc2libGUiOnRydWUsIldpZHRoIjowLjAsIkhlaWdodCI6MC4wLCJCb3JkZXJTdHlsZSI6eyIkaWQiOiI5MCIsIkxpbmVDb2xvciI6bnVsbCwiTGluZVdlaWdodCI6MC4wLCJMaW5lVHlwZSI6MCwiUGFyZW50U3R5bGUiOm51bGx9LCJQYXJlbnRTdHlsZSI6bnVsbH0sIkRhdGVGb3JtYXQiOnsiJHJlZiI6IjU3In0sIldlZWtOdW1iZXJpbmciOnsiJGlkIjoiOTEiLCJGb3JtYXQiOjAsIklzVmlzaWJsZSI6ZmFsc2UsIkxhc3RLbm93blZpc2liaWxpdHlTdGF0ZSI6ZmFsc2V9LCJJc1Zpc2libGUiOnRydWUsIlBhcmVudFN0eWxlIjpudWxsfSwiSW5kZXgiOjEsIlNtYXJ0RHVyYXRpb25BY3RpdmF0ZWQiOmZhbHNlLCJEYXRlRm9ybWF0Ijp7IiRyZWYiOiI1NyJ9LCJXZWVrTnVtYmVyaW5nIjp7IiRpZCI6IjkyIiwiRm9ybWF0IjowLCJJc1Zpc2libGUiOmZhbHNlLCJMYXN0S25vd25WaXNpYmlsaXR5U3RhdGUiOmZhbHNlfSwiSWQiOiIyM2NiMWQyYi0xYmE4LTRiMWUtYjZiNi1mZDJkNWQyMDFmN2MiLCJJbXBvcnRJZCI6bnVsbCwiVGl0bGUiOiJST1MgaW5zdGFsbGF0aW9uIiwiTm90ZSI6bnVsbCwiSHlwZXJsaW5rIjp7IiRpZCI6IjkzIiwiQWRkcmVzcyI6IiIsIlN1YkFkZHJlc3MiOiIifSwiSXNDaGFuZ2VkIjpmYWxzZSwiSXNOZXciOmZhbHNlfX1dLCJfbWlsZXN0b25lcyI6W10sIklkIjoiMDAwMDAwMDAtMDAwMC0wMDAwLTAwMDAtMDAwMDAwMDAwMDAwIiwiSXNTaW5nbGVJdGVtUm93Ijp0cnVlfSx7IiRpZCI6Ijk0IiwiX3Rhc2tzIjpbeyIkaWQiOiI5NSIsIl9hdHRhY2hlZE1pbGVzdG9uZXMiOltdLCJUYXNrRGVmaW5pdGlvbiI6eyIkaWQiOiI5NiIsIkdyb3VwTmFtZSI6bnVsbCwiU3RhcnREYXRlIjoiMjAyMi0wMy0wM1QyMzo1OTowMFoiLCJFbmREYXRlIjoiMjAyMi0wNC0wNVQyMzo1OTowMCIsIlBlcmNlbnRhZ2VDb21wbGV0ZSI6bnVsbCwiU3R5bGUiOnsiJGlkIjoiOTciLCJTaGFwZSI6NCwiU2hhcGVUaGlja25lc3MiOjAsIkR1cmF0aW9uRm9ybWF0IjowLCJJbmNsdWRlTm9uV29ya2luZ0RheXNJbkR1cmF0aW9uIjpmYWxzZSwiUGVyY2VudGFnZUNvbXBsZXRlU3R5bGUiOnsiJGlkIjoiOTgiLCJGb250U2V0dGluZ3MiOnsiJGlkIjoiOTk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wMCIsIkxpbmVDb2xvciI6bnVsbCwiTGluZVdlaWdodCI6MC4wLCJMaW5lVHlwZSI6MCwiUGFyZW50U3R5bGUiOm51bGx9LCJQYXJlbnRTdHlsZSI6bnVsbH0sIkR1cmF0aW9uU3R5bGUiOnsiJGlkIjoiMTAxIiwiRm9udFNldHRpbmdzIjp7IiRpZCI6IjEwM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AzIiwiTGluZUNvbG9yIjpudWxsLCJMaW5lV2VpZ2h0IjowLjAsIkxpbmVUeXBlIjowLCJQYXJlbnRTdHlsZSI6bnVsbH0sIlBhcmVudFN0eWxlIjpudWxsfSwiSG9yaXpvbnRhbENvbm5lY3RvclN0eWxlIjp7IiRpZCI6IjEwNCIsIkxpbmVDb2xvciI6eyIkcmVmIjoiMjYifSwiTGluZVdlaWdodCI6MS4wLCJMaW5lVHlwZSI6MCwiUGFyZW50U3R5bGUiOm51bGx9LCJWZXJ0aWNhbENvbm5lY3RvclN0eWxlIjp7IiRpZCI6IjEwNSIsIkxpbmVDb2xvciI6eyIkcmVmIjoiMjk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EwNiIsIk1hcmdpbiI6eyIkcmVmIjoiMzIifSwiUGFkZGluZyI6eyIkcmVmIjoiMzMifSwiQmFja2dyb3VuZCI6eyIkaWQiOiIxMDciLCJDb2xvciI6eyIkaWQiOiIxMDgiLCJBIjoyNTUsIlIiOjY4LCJHIjo4NCwiQiI6MTA2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xMTYiLCJDb2xvciI6eyIkaWQiOiIxMTciLCJBIjowLCJSIjoyNTUsIkciOjI1NSwiQiI6MjU1fX0sIklzVmlzaWJsZSI6dHJ1ZSwiV2lkdGgiOjAuMCwiSGVpZ2h0IjowLjAsIkJvcmRlclN0eWxlIjp7IiRpZCI6IjExOCIsIkxpbmVDb2xvciI6bnVsbCwiTGluZVdlaWdodCI6MC4wLCJMaW5lVHlwZSI6MCwiUGFyZW50U3R5bGUiOm51bGx9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TIifSwiUGFkZGluZyI6eyIkcmVmIjoiNTMifSwiQmFja2dyb3VuZCI6eyIkaWQiOiIxMjMiLCJDb2xvciI6eyIkaWQiOiIxMjQiLCJBIjowLCJSIjoyNTUsIkciOjI1NSwiQiI6MjU1fX0sIklzVmlzaWJsZSI6dHJ1ZSwiV2lkdGgiOjAuMCwiSGVpZ2h0IjowLjAsIkJvcmRlclN0eWxlIjp7IiRpZCI6IjEyNSIsIkxpbmVDb2xvciI6bnVsbCwiTGluZVdlaWdodCI6MC4wLCJMaW5lVHlwZSI6MCwiUGFyZW50U3R5bGUiOm51bGx9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x9LCJJbmRleCI6MiwiU21hcnREdXJhdGlvbkFjdGl2YXRlZCI6ZmFsc2UsIkRhdGVGb3JtYXQiOnsiJHJlZiI6IjEyNiJ9LCJXZWVrTnVtYmVyaW5nIjp7IiRpZCI6IjEyOCIsIkZvcm1hdCI6MCwiSXNWaXNpYmxlIjpmYWxzZSwiTGFzdEtub3duVmlzaWJpbGl0eVN0YXRlIjpmYWxzZX0sIklkIjoiNjJiYTA2MGUtMzBjMS00MDU4LTk2YzYtYjY3ZGFlYmRmMzA0IiwiSW1wb3J0SWQiOm51bGwsIlRpdGxlIjoiUk9TIExlYXJuaW5nIiwiTm90ZSI6bnVsbCwiSHlwZXJsaW5rIjp7IiRpZCI6IjEyOSIsIkFkZHJlc3MiOiIiLCJTdWJBZGRyZXNzIjoiIn0sIklzQ2hhbmdlZCI6ZmFsc2UsIklzTmV3IjpmYWxzZX19XSwiX21pbGVzdG9uZXMiOltdLCJJZCI6IjAwMDAwMDAwLTAwMDAtMDAwMC0wMDAwLTAwMDAwMDAwMDAwMCIsIklzU2luZ2xlSXRlbVJvdyI6dHJ1ZX1dLCJJbmRleCI6MCwiSWQiOiJkMTY3MTM0OS0yYTU1LTRiZTgtYTE0MC0yNGZkYjZjMmQ4YjQiLCJIZWFkZXJUZXh0IjpudWxsLCJJc0RlZmF1bHQiOnRydWUsIlN0eWxlIjp7IiRpZCI6IjEzMCIsIkhlYWRlclN0eWxlIjp7IiRpZCI6IjEzMSIsIlRleHRTdHlsZSI6eyIkaWQiOiIxMzIiLCJGb250U2V0dGluZ3MiOnsiJGlkIjoiMTMzIiwiRm9udFNpemUiOjEyLCJGb250TmFtZSI6IkNhbGlicmkiLCJJc0JvbGQiOmZhbHNlLCJJc0l0YWxpYyI6ZmFsc2UsIklzVW5kZXJsaW5lZCI6ZmFsc2UsIlBhcmVudFN0eWxlIjpudWxsfSwiQXV0b1NpemUiOjAsIkZvcmVncm91bmQiOnsiJGlkIjoiMTM0IiwiQ29sb3IiOnsiJGlkIjoiMTM1IiwiQSI6MjU1LCJSIjowLCJHIjowLCJCIjowfX0sIk1heFdpZHRoIjowLjAsIk1heEhlaWdodCI6MC4wLCJTbWFydEZvcmVncm91bmRJc0FjdGl2ZSI6ZmFsc2UsIkhvcml6b250YWxBbGlnbm1lbnQiOjAsIlZlcnRpY2FsQWxpZ25tZW50IjowLCJTbWFydEZvcmVncm91bmQiOm51bGwsIkJhY2tncm91bmRGaWxsVHlwZSI6MCwiTWFyZ2luIjp7IiRpZCI6IjEzNiIsIlRvcCI6MC4wLCJMZWZ0IjowLjAsIlJpZ2h0IjowLjAsIkJvdHRvbSI6MC4wfSwiUGFkZGluZyI6eyIkaWQiOiIxMzciLCJUb3AiOjAuMCwiTGVmdCI6MC4wLCJSaWdodCI6MC4wLCJCb3R0b20iOjAuMH0sIkJhY2tncm91bmQiOm51bGwsIklzVmlzaWJsZSI6ZmFsc2UsIldpZHRoIjowLjAsIkhlaWdodCI6MC4wLCJCb3JkZXJTdHlsZSI6bnVsbCwiUGFyZW50U3R5bGUiOm51bGx9LCJSZWN0YW5nbGVTdHlsZSI6eyIkaWQiOiIxMzgiLCJNYXJnaW4iOnsiJGlkIjoiMTM5IiwiVG9wIjowLjAsIkxlZnQiOjAuMCwiUmlnaHQiOjAuMCwiQm90dG9tIjowLjB9LCJQYWRkaW5nIjp7IiRpZCI6IjE0MCIsIlRvcCI6MC4wLCJMZWZ0IjowLjAsIlJpZ2h0IjowLjAsIkJvdHRvbSI6MC4wfSwiQmFja2dyb3VuZCI6eyIkaWQiOiIxNDEiLCJDb2xvciI6eyIkaWQiOiIxNDIiLCJBIjo2MywiUiI6MTY1LCJHIjoxNjUsIkIiOjE2NX19LCJJc1Zpc2libGUiOmZhbHNlLCJXaWR0aCI6MC4wLCJIZWlnaHQiOjAuMCwiQm9yZGVyU3R5bGUiOnsiJGlkIjoiMTQzIiwiTGluZUNvbG9yIjp7IiRpZCI6IjE0NCIsIiR0eXBlIjoiTkxSRS5Db21tb24uRG9tLlNvbGlkQ29sb3JCcnVzaCwgTkxSRS5Db21tb24iLCJDb2xvciI6eyIkaWQiOiIxNDUiLCJBIjoyNTUsIlIiOjI1NSwiRyI6MCwiQiI6MH19LCJMaW5lV2VpZ2h0IjowLjAsIkxpbmVUeXBlIjowLCJQYXJlbnRTdHlsZSI6bnVsbH0sIlBhcmVudFN0eWxlIjpudWxsfSwiTWFyZ2luIjp7IiRpZCI6IjE0NiIsIlRvcCI6MC4wLCJMZWZ0IjowLjAsIlJpZ2h0IjowLjAsIkJvdHRvbSI6MC4wfSwiUGFkZGluZyI6eyIkaWQiOiIxNDciLCJUb3AiOjAuMCwiTGVmdCI6MC4wLCJSaWdodCI6MC4wLCJCb3R0b20iOjAuMH0sIkJhY2tncm91bmQiOm51bGwsIklzVmlzaWJsZSI6dHJ1ZSwiV2lkdGgiOjAuMCwiSGVpZ2h0IjowLjAsIkJvcmRlclN0eWxlIjpudWxsLCJQYXJlbnRTdHlsZSI6bnVsbH0sIkJhY2tncm91bmRTdHlsZSI6eyIkaWQiOiIxNDgiLCJNYXJnaW4iOnsiJGlkIjoiMTQ5IiwiVG9wIjowLjAsIkxlZnQiOjAuMCwiUmlnaHQiOjAuMCwiQm90dG9tIjowLjB9LCJQYWRkaW5nIjp7IiRpZCI6IjE1MCIsIlRvcCI6MC4wLCJMZWZ0IjowLjAsIlJpZ2h0IjowLjAsIkJvdHRvbSI6MC4wfSwiQmFja2dyb3VuZCI6eyIkaWQiOiIxNTEiLCJDb2xvciI6eyIkaWQiOiIxNTIiLCJBIjo1MSwiUiI6MTY1LCJHIjoxNjUsIkIiOjE2NX19LCJJc1Zpc2libGUiOnRydWUsIldpZHRoIjowLjAsIkhlaWdodCI6MC4wLCJCb3JkZXJTdHlsZSI6eyIkaWQiOiIxNTMiLCJMaW5lQ29sb3IiOnsiJGlkIjoiMTU0IiwiJHR5cGUiOiJOTFJFLkNvbW1vbi5Eb20uU29saWRDb2xvckJydXNoLCBOTFJFLkNvbW1vbiIsIkNvbG9yIjp7IiRpZCI6IjE1NSIsIkEiOjI1NSwiUiI6MjU1LCJHIjowLCJCIjowfX0sIkxpbmVXZWlnaHQiOjAuMCwiTGluZVR5cGUiOjAsIlBhcmVudFN0eWxlIjpudWxsfSwiUGFyZW50U3R5bGUiOm51bGx9LCJNYXJnaW4iOnsiJGlkIjoiMTU2IiwiVG9wIjowLjAsIkxlZnQiOjAuMCwiUmlnaHQiOjAuMCwiQm90dG9tIjowLjB9LCJQYWRkaW5nIjp7IiRpZCI6IjE1NyIsIlRvcCI6MC4wLCJMZWZ0IjowLjAsIlJpZ2h0IjowLjAsIkJvdHRvbSI6MC4wfSwiSXNWaXNpYmxlIjpmYWxzZSwiV2lkdGgiOjAuMCwiSGVpZ2h0IjowLjAsIkJvcmRlclN0eWxlIjpudWxsLCJQYXJlbnRTdHlsZSI6bnVsbH19XSwiSWQiOiI3OWYwNWU4ZC1lNzJlLTRjYzMtODVmYy1lODc1ZmE2NTUxN2YiLCJJbmRleCI6NSwiSGVhZGVyVGV4dCI6IlN5c3RlbSBQcmVwYXJhdGlvbiIsIlN0eWxlIjp7IiRpZCI6IjE1OCIsIkhlYWRlclN0eWxlIjp7IiRpZCI6IjE1OSIsIlRleHRJc1ZlcnRpY2FsIjpmYWxzZSwiVGV4dFN0eWxlIjp7IiRpZCI6IjE2MCIsIkZvbnRTZXR0aW5ncyI6eyIkaWQiOiIxNjEiLCJGb250U2l6ZSI6MTAsIkZvbnROYW1lIjoiRnJhbmtsaW4gR290aGljIE1lZGl1bSIsIklzQm9sZCI6ZmFsc2UsIklzSXRhbGljIjpmYWxzZSwiSXNVbmRlcmxpbmVkIjpmYWxzZSwiUGFyZW50U3R5bGUiOm51bGx9LCJBdXRvU2l6ZSI6MCwiRm9yZWdyb3VuZCI6eyIkaWQiOiIxNjIiLCJDb2xvciI6eyIkaWQiOiIxNjMiLCJBIjoyNTUsIlIiOjMyLCJHIjo1NiwiQiI6MTAwfX0sIk1heFdpZHRoIjowLjAsIk1heEhlaWdodCI6MC4wLCJTbWFydEZvcmVncm91bmRJc0FjdGl2ZSI6ZmFsc2UsIkhvcml6b250YWxBbGlnbm1lbnQiOjAsIlZlcnRpY2FsQWxpZ25tZW50IjowLCJTbWFydEZvcmVncm91bmQiOm51bGwsIkJhY2tncm91bmRGaWxsVHlwZSI6MCwiTWFyZ2luIjp7IiRpZCI6IjE2NCIsIlRvcCI6MC4wLCJMZWZ0IjowLjAsIlJpZ2h0IjowLjAsIkJvdHRvbSI6MC4wfSwiUGFkZGluZyI6eyIkaWQiOiIxNjUiLCJUb3AiOjAuMCwiTGVmdCI6MC4wLCJSaWdodCI6MC4wLCJCb3R0b20iOjAuMH0sIkJhY2tncm91bmQiOm51bGwsIklzVmlzaWJsZSI6ZmFsc2UsIldpZHRoIjowLjAsIkhlaWdodCI6MC4wLCJCb3JkZXJTdHlsZSI6bnVsbCwiUGFyZW50U3R5bGUiOm51bGx9LCJSZWN0YW5nbGV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xMjcsIlIiOjkxLCJHIjoxNTUsIkIiOjIxM319LCJJc1Zpc2libGUiOmZhbHNlLCJXaWR0aCI6MC4wLCJIZWlnaHQiOjAuMCwiQm9yZGVyU3R5bGUiOnsiJGlkIjoiMTcxIiwiTGluZUNvbG9yIjp7IiRpZCI6IjE3MiIsIiR0eXBlIjoiTkxSRS5Db21tb24uRG9tLlNvbGlkQ29sb3JCcnVzaCwgTkxSRS5Db21tb24iLCJDb2xvciI6eyIkaWQiOiIxNzMiLCJBIjoyNTUsIlIiOjI1NSwiRyI6MCwiQiI6MH19LCJMaW5lV2VpZ2h0IjowLjAsIkxpbmVUeXBlIjowLCJQYXJlbnRTdHlsZSI6bnVsbH0sIlBhcmVudFN0eWxlIjpudWxsfSwiTWFyZ2luIjp7IiRpZCI6IjE3NCIsIlRvcCI6MC4wLCJMZWZ0IjowLjAsIlJpZ2h0IjowLjAsIkJvdHRvbSI6MC4wfSwiUGFkZGluZyI6eyIkaWQiOiIxNzUiLCJUb3AiOjAuMCwiTGVmdCI6MC4wLCJSaWdodCI6MC4wLCJCb3R0b20iOjAuMH0sIkJhY2tncm91bmQiOm51bGwsIklzVmlzaWJsZSI6dHJ1ZSwiV2lkdGgiOjAuMCwiSGVpZ2h0IjowLjAsIkJvcmRlclN0eWxlIjpudWxsLCJQYXJlbnRTdHlsZSI6bnVsbH0sIkJhY2tncm91bmRTdHlsZSI6eyIkaWQiOiIxNzYiLCJNYXJnaW4iOnsiJGlkIjoiMTc3IiwiVG9wIjowLjAsIkxlZnQiOjAuMCwiUmlnaHQiOjAuMCwiQm90dG9tIjowLjB9LCJQYWRkaW5nIjp7IiRpZCI6IjE3OCIsIlRvcCI6MC4wLCJMZWZ0IjowLjAsIlJpZ2h0IjowLjAsIkJvdHRvbSI6MC4wfSwiQmFja2dyb3VuZCI6eyIkaWQiOiIxNzkiLCJDb2xvciI6eyIkaWQiOiIxODAiLCJBIjozOCwiUiI6OTEsIkciOjE1NSwiQiI6MjEzfX0sIklzVmlzaWJsZSI6dHJ1ZSwiV2lkdGgiOjAuMCwiSGVpZ2h0IjowLjAsIkJvcmRlclN0eWxlIjp7IiRpZCI6IjE4MSIsIkxpbmVDb2xvciI6eyIkaWQiOiIxODIiLCIkdHlwZSI6Ik5MUkUuQ29tbW9uLkRvbS5Tb2xpZENvbG9yQnJ1c2gsIE5MUkUuQ29tbW9uIiwiQ29sb3IiOnsiJGlkIjoiMTgzIiwiQSI6MjU1LCJSIjoyNTUsIkciOjAsIkIiOjB9fSwiTGluZVdlaWdodCI6MC4wLCJMaW5lVHlwZSI6MCwiUGFyZW50U3R5bGUiOm51bGx9LCJQYXJlbnRTdHlsZSI6bnVsbH0sIklzQWJvdmVUaW1lYmFuZCI6ZmFsc2UsIk1hcmdpbiI6eyIkaWQiOiIxODQiLCJUb3AiOjAuMCwiTGVmdCI6MC4wLCJSaWdodCI6MC4wLCJCb3R0b20iOjAuMH0sIlBhZGRpbmciOnsiJGlkIjoiMTg1IiwiVG9wIjowLjAsIkxlZnQiOjAuMCwiUmlnaHQiOjAuMCwiQm90dG9tIjowLjB9LCJJc1Zpc2libGUiOnRydWUsIldpZHRoIjowLjAsIkhlaWdodCI6MC4wLCJCb3JkZXJTdHlsZSI6eyIkaWQiOiIxODYiLCJMaW5lQ29sb3IiOm51bGwsIkxpbmVXZWlnaHQiOjAuMCwiTGluZVR5cGUiOjAsIlBhcmVudFN0eWxlIjpudWxsfSwiUGFyZW50U3R5bGUiOm51bGx9fSx7IiRpZCI6IjE4NyIsIl9hY3Rpdml0aWVzIjpbeyIkaWQiOiIxODgiLCJfcm93cyI6W3siJGlkIjoiMTg5IiwiX3Rhc2tzIjpbXSwiX21pbGVzdG9uZXMiOlt7IiRpZCI6IjE5MCIsIklkIjoiNDZiYTVkNTgtNmNiYS00ZjdlLTkxODctZjE5MDlhMDA4ZTZjIiwiSW5kZXgiOjAsIkdyb3VwSWQiOm51bGwsIlRpdGxlIjoiSG90ZWwgVmlzaXQiLCJEYXRlVGltZSI6IjIwMjItMDMtMTRUMjM6NTk6MDAiLCJQZXJjZW50YWdlQ29tcGxldGUiOm51bGwsIk5vdGUiOm51bGwsIlN0eWxlIjp7IiRpZCI6IjE5MSIsIlRpdGxlUG9zaXRpb24iOiJMZWZ0IiwiRGF0ZVBvc2l0aW9uIjoiTGVmdCIsIlNoYXBlVHlwZSI6MTMsIlNoYXBlU2l6ZSI6MSwiU2hhcGVTdHlsZSI6eyIkaWQiOiIxOTIiLCJNYXJnaW4iOnsiJGlkIjoiMTkzIiwiVG9wIjowLjAsIkxlZnQiOjAuMCwiUmlnaHQiOjAuMCwiQm90dG9tIjowLjB9LCJQYWRkaW5nIjp7IiRpZCI6IjE5NCIsIlRvcCI6MC4wLCJMZWZ0IjowLjAsIlJpZ2h0IjowLjAsIkJvdHRvbSI6MC4wfSwiQmFja2dyb3VuZCI6eyIkaWQiOiIxOTUiLCJDb2xvciI6eyIkaWQiOiIxOTYiLCJBIjoyNTUsIlIiOjI1NCwiRyI6MTg2LCJCIjoxMH19LCJJc1Zpc2libGUiOnRydWUsIldpZHRoIjoxOC4wLCJIZWlnaHQiOjIwLjAsIkJvcmRlclN0eWxlIjp7IiRpZCI6IjE5NyIsIkxpbmVDb2xvciI6eyIkaWQiOiIxOTgiLCIkdHlwZSI6Ik5MUkUuQ29tbW9uLkRvbS5Tb2xpZENvbG9yQnJ1c2gsIE5MUkUuQ29tbW9uIiwiQ29sb3IiOnsiJGlkIjoiMTk5IiwiQSI6MjU1LCJSIjoyNTUsIkciOjAsIkIiOjB9fSwiTGluZVdlaWdodCI6MC4wLCJMaW5lVHlwZSI6MCwiUGFyZW50U3R5bGUiOm51bGx9LCJQYXJlbnRTdHlsZSI6bnVsbH0sIlRpdGxlU3R5bGUiOnsiJGlkIjoiMjAwIiwiRm9udFNldHRpbmdzIjp7IiRpZCI6IjIwMSIsIkZvbnRTaXplIjoxMSwiRm9udE5hbWUiOiJDYWxpYnJpIiwiSXNCb2xkIjp0cnVlLCJJc0l0YWxpYyI6ZmFsc2UsIklzVW5kZXJsaW5lZCI6ZmFsc2UsIlBhcmVudFN0eWxlIjpudWxsfSwiQXV0b1NpemUiOjAsIkZvcmVncm91bmQiOnsiJGlkIjoiMjAyIiwiQ29sb3IiOnsiJGlkIjoiMjAz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nRydWUsIldpZHRoIjowLjAsIkhlaWdodCI6MC4wLCJCb3JkZXJTdHlsZSI6bnVsbCwiUGFyZW50U3R5bGUiOm51bGx9LCJEYXRlU3R5bGUiOnsiJGlkIjoiMjA4IiwiRm9udFNldHRpbmdzIjp7IiRpZCI6IjIwOSIsIkZvbnRTaXplIjoxMCwiRm9udE5hbWUiOiJDYWxpYnJpIiwiSXNCb2xkIjpmYWxzZSwiSXNJdGFsaWMiOmZhbHNlLCJJc1VuZGVybGluZWQiOmZhbHNlLCJQYXJlbnRTdHlsZSI6bnVsbH0sIkF1dG9TaXplIjowLCJGb3JlZ3JvdW5kIjp7IiRpZCI6IjIxMCIsIkNvbG9yIjp7IiRpZCI6IjIx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EyIiwiVG9wIjowLjAsIkxlZnQiOjAuMCwiUmlnaHQiOjAuMCwiQm90dG9tIjowLjB9LCJQYWRkaW5nIjp7IiRpZCI6IjIxMyIsIlRvcCI6MC4wLCJMZWZ0IjowLjAsIlJpZ2h0IjowLjAsIkJvdHRvbSI6MC4wfSwiQmFja2dyb3VuZCI6eyIkaWQiOiIyMTQiLCJDb2xvciI6eyIkaWQiOiIyMTUiLCJBIjowLCJSIjoyNTUsIkciOjI1NSwiQiI6MjU1fX0sIklzVmlzaWJsZSI6dHJ1ZSwiV2lkdGgiOjAuMCwiSGVpZ2h0IjowLjAsIkJvcmRlclN0eWxlIjpudWxsLCJQYXJlbnRTdHlsZSI6bnVsbH0sIkRhdGVGb3JtYXQiOnsiJGlkIjoiMjE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NyIsIkZvcm1hdCI6MCwiSXNWaXNpYmxlIjpmYWxzZSwiTGFzdEtub3duVmlzaWJpbGl0eVN0YXRlIjpmYWxzZX0sIklzVmlzaWJsZSI6dHJ1ZSwiUGFyZW50U3R5bGUiOm51bGx9LCJIeXBlcmxpbmsiOm51bGwsIkltcG9ydElkIjoiIn1dLCJJZCI6IjAwMDAwMDAwLTAwMDAtMDAwMC0wMDAwLTAwMDAwMDAwMDAwMCIsIklzU2luZ2xlSXRlbVJvdyI6dHJ1ZX0seyIkaWQiOiIyMTgiLCJfdGFza3MiOlt7IiRpZCI6IjIxOSIsIl9hdHRhY2hlZE1pbGVzdG9uZXMiOltdLCJUYXNrRGVmaW5pdGlvbiI6eyIkaWQiOiIyMjAiLCJHcm91cE5hbWUiOm51bGwsIlN0YXJ0RGF0ZSI6IjIwMjItMDMtMDhUMDA6MDA6MDBaIiwiRW5kRGF0ZSI6IjIwMjItMDMtMTRUMjM6NTk6MDBaIiwiUGVyY2VudGFnZUNvbXBsZXRlIjpudWxsLCJTdHlsZSI6eyIkaWQiOiIyMjEiLCJTaGFwZSI6NiwiU2hhcGVUaGlja25lc3MiOjAsIkR1cmF0aW9uRm9ybWF0IjowLCJJbmNsdWRlTm9uV29ya2luZ0RheXNJbkR1cmF0aW9uIjpmYWxzZSwiUGVyY2VudGFnZUNvbXBsZXRlU3R5bGUiOnsiJGlkIjoiMjIyIiwiRm9udFNldHRpbmdzIjp7IiRpZCI6IjIy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I0IiwiTGluZUNvbG9yIjpudWxsLCJMaW5lV2VpZ2h0IjowLjAsIkxpbmVUeXBlIjowLCJQYXJlbnRTdHlsZSI6bnVsbH0sIlBhcmVudFN0eWxlIjpudWxsfSwiRHVyYXRpb25TdHlsZSI6eyIkaWQiOiIyMjUiLCJGb250U2V0dGluZ3MiOnsiJGlkIjoiMjI2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MjciLCJMaW5lQ29sb3IiOm51bGwsIkxpbmVXZWlnaHQiOjAuMCwiTGluZVR5cGUiOjAsIlBhcmVudFN0eWxlIjpudWxsfSwiUGFyZW50U3R5bGUiOm51bGx9LCJIb3Jpem9udGFsQ29ubmVjdG9yU3R5bGUiOnsiJGlkIjoiMjI4IiwiTGluZUNvbG9yIjp7IiRyZWYiOiIyNiJ9LCJMaW5lV2VpZ2h0IjoxLjAsIkxpbmVUeXBlIjowLCJQYXJlbnRTdHlsZSI6bnVsbH0sIlZlcnRpY2FsQ29ubmVjdG9yU3R5bGUiOnsiJGlkIjoiMjI5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MjMwIiwiTWFyZ2luIjp7IiRyZWYiOiIzMiJ9LCJQYWRkaW5nIjp7IiRyZWYiOiIzMyJ9LCJCYWNrZ3JvdW5kIjp7IiRpZCI6IjIzMSIsIkNvbG9yIjp7IiRpZCI6IjIzMiIsIkEiOjI1NSwiUiI6MjA2LCJHIjoxNDYsIkIiOjB9fSwiSXNWaXNpYmxlIjp0cnVlLCJXaWR0aCI6MC4wLCJIZWlnaHQiOjEwLjAsIkJvcmRlclN0eWxlIjp7IiRpZCI6IjIzMyIsIkxpbmVDb2xvciI6eyIkaWQiOiIyMzQiLCIkdHlwZSI6Ik5MUkUuQ29tbW9uLkRvbS5Tb2xpZENvbG9yQnJ1c2gsIE5MUkUuQ29tbW9uIiwiQ29sb3IiOnsiJGlkIjoiMjM1IiwiQSI6MjU1LCJSIjoyNTUsIkciOjAsIkIiOjB9fSwiTGluZVdlaWdodCI6MC4wLCJMaW5lVHlwZSI6MCwiUGFyZW50U3R5bGUiOm51bGx9LCJQYXJlbnRTdHlsZSI6bnVsbH0sIlRpdGxlU3R5bGUiOnsiJGlkIjoiMjM2IiwiRm9udFNldHRpbmdzIjp7IiRpZCI6IjIzNyIsIkZvbnRTaXplIjoxMSwiRm9udE5hbWUiOiJDYWxpYnJpIiwiSXNCb2xkIjp0cnVlLCJJc0l0YWxpYyI6ZmFsc2UsIklzVW5kZXJsaW5lZCI6ZmFsc2UsIlBhcmVudFN0eWxlIjpudWxsfSwiQXV0b1NpemUiOjAsIkZvcmVncm91bmQiOnsiJGlkIjoiMjM4IiwiQ29sb3IiOnsiJGlkIjoiMjM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MyJ9LCJQYWRkaW5nIjp7IiRyZWYiOiI0NCJ9LCJCYWNrZ3JvdW5kIjp7IiRpZCI6IjI0MCIsIkNvbG9yIjp7IiRpZCI6IjI0MSIsIkEiOjAsIlIiOjI1NSwiRyI6MjU1LCJCIjoyNTV9fSwiSXNWaXNpYmxlIjp0cnVlLCJXaWR0aCI6MC4wLCJIZWlnaHQiOjAuMCwiQm9yZGVyU3R5bGUiOnsiJGlkIjoiMjQyIiwiTGluZUNvbG9yIjpudWxsLCJMaW5lV2VpZ2h0IjowLjAsIkxpbmVUeXBlIjowLCJQYXJlbnRTdHlsZSI6bnVsbH0sIlBhcmVudFN0eWxlIjpudWxsfSwiRGF0ZVN0eWxlIjp7IiRpZCI6IjI0MyIsIkZvbnRTZXR0aW5ncyI6eyIkaWQiOiIyNDQiLCJGb250U2l6ZSI6MTAsIkZvbnROYW1lIjoiQ2FsaWJyaSIsIklzQm9sZCI6ZmFsc2UsIklzSXRhbGljIjpmYWxzZSwiSXNVbmRlcmxpbmVkIjpmYWxzZSwiUGFyZW50U3R5bGUiOm51bGx9LCJBdXRvU2l6ZSI6MCwiRm9yZWdyb3VuZCI6eyIkaWQiOiIyNDUiLCJDb2xvciI6eyIkaWQiOiIyND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iJ9LCJQYWRkaW5nIjp7IiRyZWYiOiI1MyJ9LCJCYWNrZ3JvdW5kIjp7IiRpZCI6IjI0NyIsIkNvbG9yIjp7IiRpZCI6IjI0OCIsIkEiOjAsIlIiOjI1NSwiRyI6MjU1LCJCIjoyNTV9fSwiSXNWaXNpYmxlIjp0cnVlLCJXaWR0aCI6MC4wLCJIZWlnaHQiOjAuMCwiQm9yZGVyU3R5bGUiOnsiJGlkIjoiMjQ5IiwiTGluZUNvbG9yIjpudWxsLCJMaW5lV2VpZ2h0IjowLjAsIkxpbmVUeXBlIjowLCJQYXJlbnRTdHlsZSI6bnVsbH0sIlBhcmVudFN0eWxlIjpudWxsfSwiRGF0ZUZvcm1hdCI6eyIkaWQiOiIyN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xIiwiRm9ybWF0IjowLCJJc1Zpc2libGUiOmZhbHNlLCJMYXN0S25vd25WaXNpYmlsaXR5U3RhdGUiOmZhbHNlfSwiSXNWaXNpYmxlIjp0cnVlLCJQYXJlbnRTdHlsZSI6bnVsbH0sIkluZGV4IjoxLCJTbWFydER1cmF0aW9uQWN0aXZhdGVkIjpmYWxzZSwiRGF0ZUZvcm1hdCI6eyIkcmVmIjoiMjUwIn0sIldlZWtOdW1iZXJpbmciOnsiJGlkIjoiMjUyIiwiRm9ybWF0IjowLCJJc1Zpc2libGUiOmZhbHNlLCJMYXN0S25vd25WaXNpYmlsaXR5U3RhdGUiOmZhbHNlfSwiSWQiOiIyY2ExZDNjNy1jZTNiLTQ3MDktYWI3YS1jODk0MThiNGU3MDciLCJJbXBvcnRJZCI6bnVsbCwiVGl0bGUiOiJXb3JraW5nIEVudmlyb25tZW50IiwiTm90ZSI6bnVsbCwiSHlwZXJsaW5rIjp7IiRpZCI6IjI1MyIsIkFkZHJlc3MiOiIiLCJTdWJBZGRyZXNzIjoiIn0sIklzQ2hhbmdlZCI6ZmFsc2UsIklzTmV3IjpmYWxzZX19XSwiX21pbGVzdG9uZXMiOltdLCJJZCI6IjAwMDAwMDAwLTAwMDAtMDAwMC0wMDAwLTAwMDAwMDAwMDAwMCIsIklzU2luZ2xlSXRlbVJvdyI6dHJ1ZX0seyIkaWQiOiIyNTQiLCJfdGFza3MiOlt7IiRpZCI6IjI1NSIsIl9hdHRhY2hlZE1pbGVzdG9uZXMiOltdLCJUYXNrRGVmaW5pdGlvbiI6eyIkaWQiOiIyNTYiLCJHcm91cE5hbWUiOm51bGwsIlN0YXJ0RGF0ZSI6IjIwMjItMDMtMDhUMDA6MDA6MDBaIiwiRW5kRGF0ZSI6IjIwMjItMDMtMTRUMjM6NTk6MDBaIiwiUGVyY2VudGFnZUNvbXBsZXRlIjpudWxsLCJTdHlsZSI6eyIkaWQiOiIyNTciLCJTaGFwZSI6NiwiU2hhcGVUaGlja25lc3MiOjAsIkR1cmF0aW9uRm9ybWF0IjowLCJJbmNsdWRlTm9uV29ya2luZ0RheXNJbkR1cmF0aW9uIjpmYWxzZSwiUGVyY2VudGFnZUNvbXBsZXRlU3R5bGUiOnsiJGlkIjoiMjU4IiwiRm9udFNldHRpbmdzIjp7IiRpZCI6IjI1O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YwIiwiTGluZUNvbG9yIjpudWxsLCJMaW5lV2VpZ2h0IjowLjAsIkxpbmVUeXBlIjowLCJQYXJlbnRTdHlsZSI6bnVsbH0sIlBhcmVudFN0eWxlIjpudWxsfSwiRHVyYXRpb25TdHlsZSI6eyIkaWQiOiIyNjEiLCJGb250U2V0dGluZ3MiOnsiJGlkIjoiMjYy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NjMiLCJMaW5lQ29sb3IiOm51bGwsIkxpbmVXZWlnaHQiOjAuMCwiTGluZVR5cGUiOjAsIlBhcmVudFN0eWxlIjpudWxsfSwiUGFyZW50U3R5bGUiOm51bGx9LCJIb3Jpem9udGFsQ29ubmVjdG9yU3R5bGUiOnsiJGlkIjoiMjY0IiwiTGluZUNvbG9yIjp7IiRyZWYiOiIyNiJ9LCJMaW5lV2VpZ2h0IjoxLjAsIkxpbmVUeXBlIjowLCJQYXJlbnRTdHlsZSI6bnVsbH0sIlZlcnRpY2FsQ29ubmVjdG9yU3R5bGUiOnsiJGlkIjoiMjY1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MjY2IiwiTWFyZ2luIjp7IiRyZWYiOiIzMiJ9LCJQYWRkaW5nIjp7IiRyZWYiOiIzMyJ9LCJCYWNrZ3JvdW5kIjp7IiRpZCI6IjI2NyIsIkNvbG9yIjp7IiRpZCI6IjI2OCIsIkEiOjI1NSwiUiI6MjU0LCJHIjoxODYsIkIiOjEwfX0sIklzVmlzaWJsZSI6dHJ1ZSwiV2lkdGgiOjAuMCwiSGVpZ2h0IjoxMC4wLCJCb3JkZXJTdHlsZSI6eyIkaWQiOiIyNjkiLCJMaW5lQ29sb3IiOnsiJHJlZiI6IjIzNCJ9LCJMaW5lV2VpZ2h0IjowLjAsIkxpbmVUeXBlIjowLCJQYXJlbnRTdHlsZSI6bnVsbH0sIlBhcmVudFN0eWxlIjpudWxsfSwiVGl0bGVTdHlsZSI6eyIkaWQiOiIyNzAiLCJGb250U2V0dGluZ3MiOnsiJGlkIjoiMjcxIiwiRm9udFNpemUiOjExLCJGb250TmFtZSI6IkNhbGlicmkiLCJJc0JvbGQiOnRydWUsIklzSXRhbGljIjpmYWxzZSwiSXNVbmRlcmxpbmVkIjpmYWxzZSwiUGFyZW50U3R5bGUiOm51bGx9LCJBdXRvU2l6ZSI6MCwiRm9yZWdyb3VuZCI6eyIkaWQiOiIyNzIiLCJDb2xvciI6eyIkaWQiOiIyNz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Mjc0IiwiQ29sb3IiOnsiJGlkIjoiMjc1IiwiQSI6MCwiUiI6MjU1LCJHIjoyNTUsIkIiOjI1NX19LCJJc1Zpc2libGUiOnRydWUsIldpZHRoIjowLjAsIkhlaWdodCI6MC4wLCJCb3JkZXJTdHlsZSI6eyIkaWQiOiIyNzYiLCJMaW5lQ29sb3IiOm51bGwsIkxpbmVXZWlnaHQiOjAuMCwiTGluZVR5cGUiOjAsIlBhcmVudFN0eWxlIjpudWxsfSwiUGFyZW50U3R5bGUiOm51bGx9LCJEYXRlU3R5bGUiOnsiJGlkIjoiMjc3IiwiRm9udFNldHRpbmdzIjp7IiRpZCI6IjI3OCIsIkZvbnRTaXplIjoxMCwiRm9udE5hbWUiOiJDYWxpYnJpIiwiSXNCb2xkIjpmYWxzZSwiSXNJdGFsaWMiOmZhbHNlLCJJc1VuZGVybGluZWQiOmZhbHNlLCJQYXJlbnRTdHlsZSI6bnVsbH0sIkF1dG9TaXplIjowLCJGb3JlZ3JvdW5kIjp7IiRpZCI6IjI3OSIsIkNvbG9yIjp7IiRpZCI6IjI4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UyIn0sIlBhZGRpbmciOnsiJHJlZiI6IjUzIn0sIkJhY2tncm91bmQiOnsiJGlkIjoiMjgxIiwiQ29sb3IiOnsiJGlkIjoiMjgyIiwiQSI6MCwiUiI6MjU1LCJHIjoyNTUsIkIiOjI1NX19LCJJc1Zpc2libGUiOnRydWUsIldpZHRoIjowLjAsIkhlaWdodCI6MC4wLCJCb3JkZXJTdHlsZSI6eyIkaWQiOiIyODMiLCJMaW5lQ29sb3IiOm51bGwsIkxpbmVXZWlnaHQiOjAuMCwiTGluZVR5cGUiOjAsIlBhcmVudFN0eWxlIjpudWxsfSwiUGFyZW50U3R5bGUiOm51bGx9LCJEYXRlRm9ybWF0Ijp7IiRyZWYiOiIyNTAifSwiV2Vla051bWJlcmluZyI6eyIkaWQiOiIyODQiLCJGb3JtYXQiOjAsIklzVmlzaWJsZSI6ZmFsc2UsIkxhc3RLbm93blZpc2liaWxpdHlTdGF0ZSI6ZmFsc2V9LCJJc1Zpc2libGUiOnRydWUsIlBhcmVudFN0eWxlIjpudWxsfSwiSW5kZXgiOjIsIlNtYXJ0RHVyYXRpb25BY3RpdmF0ZWQiOmZhbHNlLCJEYXRlRm9ybWF0Ijp7IiRyZWYiOiIyNTAifSwiV2Vla051bWJlcmluZyI6eyIkaWQiOiIyODUiLCJGb3JtYXQiOjAsIklzVmlzaWJsZSI6ZmFsc2UsIkxhc3RLbm93blZpc2liaWxpdHlTdGF0ZSI6ZmFsc2V9LCJJZCI6IjkwZmJmY2NmLWVhNjYtNGE0NS05OGUxLWQ5MTY2YWZlZjRkMiIsIkltcG9ydElkIjpudWxsLCJUaXRsZSI6IlJvYm90IHBsYXRmb3JtLiBIYXJkd2FyZSAmIFNvZnR3YXJlIiwiTm90ZSI6bnVsbCwiSHlwZXJsaW5rIjp7IiRpZCI6IjI4NiIsIkFkZHJlc3MiOiIiLCJTdWJBZGRyZXNzIjoiIn0sIklzQ2hhbmdlZCI6ZmFsc2UsIklzTmV3IjpmYWxzZX19XSwiX21pbGVzdG9uZXMiOltdLCJJZCI6IjAwMDAwMDAwLTAwMDAtMDAwMC0wMDAwLTAwMDAwMDAwMDAwMCIsIklzU2luZ2xlSXRlbVJvdyI6dHJ1ZX0seyIkaWQiOiIyODciLCJfdGFza3MiOlt7IiRpZCI6IjI4OCIsIl9hdHRhY2hlZE1pbGVzdG9uZXMiOltdLCJUYXNrRGVmaW5pdGlvbiI6eyIkaWQiOiIyODkiLCJHcm91cE5hbWUiOm51bGwsIlN0YXJ0RGF0ZSI6IjIwMjItMDMtMDhUMDA6MDA6MDBaIiwiRW5kRGF0ZSI6IjIwMjItMDMtMTRUMjM6NTk6MDBaIiwiUGVyY2VudGFnZUNvbXBsZXRlIjpudWxsLCJTdHlsZSI6eyIkaWQiOiIyOTAiLCJTaGFwZSI6NiwiU2hhcGVUaGlja25lc3MiOjAsIkR1cmF0aW9uRm9ybWF0IjowLCJJbmNsdWRlTm9uV29ya2luZ0RheXNJbkR1cmF0aW9uIjpmYWxzZSwiUGVyY2VudGFnZUNvbXBsZXRlU3R5bGUiOnsiJGlkIjoiMjkxIiwiRm9udFNldHRpbmdzIjp7IiRpZCI6IjI5M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kzIiwiTGluZUNvbG9yIjpudWxsLCJMaW5lV2VpZ2h0IjowLjAsIkxpbmVUeXBlIjowLCJQYXJlbnRTdHlsZSI6bnVsbH0sIlBhcmVudFN0eWxlIjpudWxsfSwiRHVyYXRpb25TdHlsZSI6eyIkaWQiOiIyOTQiLCJGb250U2V0dGluZ3MiOnsiJGlkIjoiMjk1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OTYiLCJMaW5lQ29sb3IiOm51bGwsIkxpbmVXZWlnaHQiOjAuMCwiTGluZVR5cGUiOjAsIlBhcmVudFN0eWxlIjpudWxsfSwiUGFyZW50U3R5bGUiOm51bGx9LCJIb3Jpem9udGFsQ29ubmVjdG9yU3R5bGUiOnsiJGlkIjoiMjk3IiwiTGluZUNvbG9yIjp7IiRyZWYiOiIyNiJ9LCJMaW5lV2VpZ2h0IjoxLjAsIkxpbmVUeXBlIjowLCJQYXJlbnRTdHlsZSI6bnVsbH0sIlZlcnRpY2FsQ29ubmVjdG9yU3R5bGUiOnsiJGlkIjoiMjk4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Mjk5IiwiTWFyZ2luIjp7IiRyZWYiOiIzMiJ9LCJQYWRkaW5nIjp7IiRyZWYiOiIzMyJ9LCJCYWNrZ3JvdW5kIjp7IiRpZCI6IjMwMCIsIkNvbG9yIjp7IiRpZCI6IjMwMSIsIkEiOjI1NSwiUiI6MjA2LCJHIjoxNDYsIkIiOjB9fSwiSXNWaXNpYmxlIjp0cnVlLCJXaWR0aCI6MC4wLCJIZWlnaHQiOjEwLjAsIkJvcmRlclN0eWxlIjp7IiRpZCI6IjMwMiIsIkxpbmVDb2xvciI6eyIkcmVmIjoiMjM0In0sIkxpbmVXZWlnaHQiOjAuMCwiTGluZVR5cGUiOjAsIlBhcmVudFN0eWxlIjpudWxsfSwiUGFyZW50U3R5bGUiOm51bGx9LCJUaXRsZVN0eWxlIjp7IiRpZCI6IjMwMyIsIkZvbnRTZXR0aW5ncyI6eyIkaWQiOiIzMDQiLCJGb250U2l6ZSI6MTEsIkZvbnROYW1lIjoiQ2FsaWJyaSIsIklzQm9sZCI6dHJ1ZSwiSXNJdGFsaWMiOmZhbHNlLCJJc1VuZGVybGluZWQiOmZhbHNlLCJQYXJlbnRTdHlsZSI6bnVsbH0sIkF1dG9TaXplIjowLCJGb3JlZ3JvdW5kIjp7IiRpZCI6IjMwNSIsIkNvbG9yIjp7IiRpZCI6IjMw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zMDciLCJDb2xvciI6eyIkaWQiOiIzMDgiLCJBIjowLCJSIjoyNTUsIkciOjI1NSwiQiI6MjU1fX0sIklzVmlzaWJsZSI6dHJ1ZSwiV2lkdGgiOjAuMCwiSGVpZ2h0IjowLjAsIkJvcmRlclN0eWxlIjp7IiRpZCI6IjMwOSIsIkxpbmVDb2xvciI6bnVsbCwiTGluZVdlaWdodCI6MC4wLCJMaW5lVHlwZSI6MCwiUGFyZW50U3R5bGUiOm51bGx9LCJQYXJlbnRTdHlsZSI6bnVsbH0sIkRhdGVTdHlsZSI6eyIkaWQiOiIzMTAiLCJGb250U2V0dGluZ3MiOnsiJGlkIjoiMzExIiwiRm9udFNpemUiOjEwLCJGb250TmFtZSI6IkNhbGlicmkiLCJJc0JvbGQiOmZhbHNlLCJJc0l0YWxpYyI6ZmFsc2UsIklzVW5kZXJsaW5lZCI6ZmFsc2UsIlBhcmVudFN0eWxlIjpudWxsfSwiQXV0b1NpemUiOjAsIkZvcmVncm91bmQiOnsiJGlkIjoiMzEyIiwiQ29sb3IiOnsiJGlkIjoiMzE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TIifSwiUGFkZGluZyI6eyIkcmVmIjoiNTMifSwiQmFja2dyb3VuZCI6eyIkaWQiOiIzMTQiLCJDb2xvciI6eyIkaWQiOiIzMTUiLCJBIjowLCJSIjoyNTUsIkciOjI1NSwiQiI6MjU1fX0sIklzVmlzaWJsZSI6dHJ1ZSwiV2lkdGgiOjAuMCwiSGVpZ2h0IjowLjAsIkJvcmRlclN0eWxlIjp7IiRpZCI6IjMxNiIsIkxpbmVDb2xvciI6bnVsbCwiTGluZVdlaWdodCI6MC4wLCJMaW5lVHlwZSI6MCwiUGFyZW50U3R5bGUiOm51bGx9LCJQYXJlbnRTdHlsZSI6bnVsbH0sIkRhdGVGb3JtYXQiOnsiJHJlZiI6IjI1MCJ9LCJXZWVrTnVtYmVyaW5nIjp7IiRpZCI6IjMxNyIsIkZvcm1hdCI6MCwiSXNWaXNpYmxlIjpmYWxzZSwiTGFzdEtub3duVmlzaWJpbGl0eVN0YXRlIjpmYWxzZX0sIklzVmlzaWJsZSI6dHJ1ZSwiUGFyZW50U3R5bGUiOm51bGx9LCJJbmRleCI6MywiU21hcnREdXJhdGlvbkFjdGl2YXRlZCI6ZmFsc2UsIkRhdGVGb3JtYXQiOnsiJHJlZiI6IjI1MCJ9LCJXZWVrTnVtYmVyaW5nIjp7IiRpZCI6IjMxOCIsIkZvcm1hdCI6MCwiSXNWaXNpYmxlIjpmYWxzZSwiTGFzdEtub3duVmlzaWJpbGl0eVN0YXRlIjpmYWxzZX0sIklkIjoiMzhkOTM4YjQtM2E1Yy00MDlkLTgyODEtMGVhMzIzOTc4YTQ1IiwiSW1wb3J0SWQiOm51bGwsIlRpdGxlIjoiTmF2aWdhdGlvbi4gUGF0aCBwbGFubmluZyAmIE9iamVjdCBEZXRlY3Rpb24iLCJOb3RlIjpudWxsLCJIeXBlcmxpbmsiOnsiJGlkIjoiMzE5IiwiQWRkcmVzcyI6IiIsIlN1YkFkZHJlc3MiOiIifSwiSXNDaGFuZ2VkIjpmYWxzZSwiSXNOZXciOmZhbHNlfX1dLCJfbWlsZXN0b25lcyI6W10sIklkIjoiMDAwMDAwMDAtMDAwMC0wMDAwLTAwMDAtMDAwMDAwMDAwMDAwIiwiSXNTaW5nbGVJdGVtUm93Ijp0cnVlfSx7IiRpZCI6IjMyMCIsIl90YXNrcyI6W3siJGlkIjoiMzIxIiwiX2F0dGFjaGVkTWlsZXN0b25lcyI6W10sIlRhc2tEZWZpbml0aW9uIjp7IiRpZCI6IjMyMiIsIkdyb3VwTmFtZSI6bnVsbCwiU3RhcnREYXRlIjoiMjAyMi0wMy0wOFQwMDowMDowMFoiLCJFbmREYXRlIjoiMjAyMi0wMy0xNFQyMzo1OTowMFoiLCJQZXJjZW50YWdlQ29tcGxldGUiOm51bGwsIlN0eWxlIjp7IiRpZCI6IjMyMyIsIlNoYXBlIjo2LCJTaGFwZVRoaWNrbmVzcyI6MCwiRHVyYXRpb25Gb3JtYXQiOjAsIkluY2x1ZGVOb25Xb3JraW5nRGF5c0luRHVyYXRpb24iOmZhbHNlLCJQZXJjZW50YWdlQ29tcGxldGVTdHlsZSI6eyIkaWQiOiIzMjQiLCJGb250U2V0dGluZ3MiOnsiJGlkIjoiM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zMjYiLCJMaW5lQ29sb3IiOm51bGwsIkxpbmVXZWlnaHQiOjAuMCwiTGluZVR5cGUiOjAsIlBhcmVudFN0eWxlIjpudWxsfSwiUGFyZW50U3R5bGUiOm51bGx9LCJEdXJhdGlvblN0eWxlIjp7IiRpZCI6IjMyNyIsIkZvbnRTZXR0aW5ncyI6eyIkaWQiOiIzMjg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MyOSIsIkxpbmVDb2xvciI6bnVsbCwiTGluZVdlaWdodCI6MC4wLCJMaW5lVHlwZSI6MCwiUGFyZW50U3R5bGUiOm51bGx9LCJQYXJlbnRTdHlsZSI6bnVsbH0sIkhvcml6b250YWxDb25uZWN0b3JTdHlsZSI6eyIkaWQiOiIzMzAiLCJMaW5lQ29sb3IiOnsiJHJlZiI6IjI2In0sIkxpbmVXZWlnaHQiOjEuMCwiTGluZVR5cGUiOjAsIlBhcmVudFN0eWxlIjpudWxsfSwiVmVydGljYWxDb25uZWN0b3JTdHlsZSI6eyIkaWQiOiIzMzEiLCJMaW5lQ29sb3IiOnsiJHJlZiI6IjI5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zMzIiLCJNYXJnaW4iOnsiJHJlZiI6IjMyIn0sIlBhZGRpbmciOnsiJHJlZiI6IjMzIn0sIkJhY2tncm91bmQiOnsiJGlkIjoiMzMzIiwiQ29sb3IiOnsiJGlkIjoiMzM0IiwiQSI6MjU1LCJSIjoyNTQsIkciOjE4NiwiQiI6MTB9fSwiSXNWaXNpYmxlIjp0cnVlLCJXaWR0aCI6MC4wLCJIZWlnaHQiOjEwLjAsIkJvcmRlclN0eWxlIjp7IiRpZCI6IjMzNSIsIkxpbmVDb2xvciI6eyIkcmVmIjoiMjM0In0sIkxpbmVXZWlnaHQiOjAuMCwiTGluZVR5cGUiOjAsIlBhcmVudFN0eWxlIjpudWxsfSwiUGFyZW50U3R5bGUiOm51bGx9LCJUaXRsZVN0eWxlIjp7IiRpZCI6IjMzNiIsIkZvbnRTZXR0aW5ncyI6eyIkaWQiOiIzMzciLCJGb250U2l6ZSI6MTEsIkZvbnROYW1lIjoiQ2FsaWJyaSIsIklzQm9sZCI6dHJ1ZSwiSXNJdGFsaWMiOmZhbHNlLCJJc1VuZGVybGluZWQiOmZhbHNlLCJQYXJlbnRTdHlsZSI6bnVsbH0sIkF1dG9TaXplIjowLCJGb3JlZ3JvdW5kIjp7IiRpZCI6IjMzOCIsIkNvbG9yIjp7IiRpZCI6IjMzO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zNDAiLCJDb2xvciI6eyIkaWQiOiIzNDEiLCJBIjowLCJSIjoyNTUsIkciOjI1NSwiQiI6MjU1fX0sIklzVmlzaWJsZSI6dHJ1ZSwiV2lkdGgiOjAuMCwiSGVpZ2h0IjowLjAsIkJvcmRlclN0eWxlIjp7IiRpZCI6IjM0MiIsIkxpbmVDb2xvciI6bnVsbCwiTGluZVdlaWdodCI6MC4wLCJMaW5lVHlwZSI6MCwiUGFyZW50U3R5bGUiOm51bGx9LCJQYXJlbnRTdHlsZSI6bnVsbH0sIkRhdGVTdHlsZSI6eyIkaWQiOiIzNDMiLCJGb250U2V0dGluZ3MiOnsiJGlkIjoiMzQ0IiwiRm9udFNpemUiOjEwLCJGb250TmFtZSI6IkNhbGlicmkiLCJJc0JvbGQiOmZhbHNlLCJJc0l0YWxpYyI6ZmFsc2UsIklzVW5kZXJsaW5lZCI6ZmFsc2UsIlBhcmVudFN0eWxlIjpudWxsfSwiQXV0b1NpemUiOjAsIkZvcmVncm91bmQiOnsiJGlkIjoiMzQ1IiwiQ29sb3IiOnsiJGlkIjoiMz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TIifSwiUGFkZGluZyI6eyIkcmVmIjoiNTMifSwiQmFja2dyb3VuZCI6eyIkaWQiOiIzNDciLCJDb2xvciI6eyIkaWQiOiIzNDgiLCJBIjowLCJSIjoyNTUsIkciOjI1NSwiQiI6MjU1fX0sIklzVmlzaWJsZSI6dHJ1ZSwiV2lkdGgiOjAuMCwiSGVpZ2h0IjowLjAsIkJvcmRlclN0eWxlIjp7IiRpZCI6IjM0OSIsIkxpbmVDb2xvciI6bnVsbCwiTGluZVdlaWdodCI6MC4wLCJMaW5lVHlwZSI6MCwiUGFyZW50U3R5bGUiOm51bGx9LCJQYXJlbnRTdHlsZSI6bnVsbH0sIkRhdGVGb3JtYXQiOnsiJHJlZiI6IjI1MCJ9LCJXZWVrTnVtYmVyaW5nIjp7IiRpZCI6IjM1MCIsIkZvcm1hdCI6MCwiSXNWaXNpYmxlIjpmYWxzZSwiTGFzdEtub3duVmlzaWJpbGl0eVN0YXRlIjpmYWxzZX0sIklzVmlzaWJsZSI6dHJ1ZSwiUGFyZW50U3R5bGUiOm51bGx9LCJJbmRleCI6NCwiU21hcnREdXJhdGlvbkFjdGl2YXRlZCI6ZmFsc2UsIkRhdGVGb3JtYXQiOnsiJHJlZiI6IjI1MCJ9LCJXZWVrTnVtYmVyaW5nIjp7IiRpZCI6IjM1MSIsIkZvcm1hdCI6MCwiSXNWaXNpYmxlIjpmYWxzZSwiTGFzdEtub3duVmlzaWJpbGl0eVN0YXRlIjpmYWxzZX0sIklkIjoiYmNmYzAxODMtM2NlYi00NmIyLTk1MzQtMWQ0OWRiNjUzMzc5IiwiSW1wb3J0SWQiOm51bGwsIlRpdGxlIjoiSFJJLiBLaW5lbWF0aWNzICYgU3BlZWNoIiwiTm90ZSI6bnVsbCwiSHlwZXJsaW5rIjp7IiRpZCI6IjM1MiIsIkFkZHJlc3MiOiIiLCJTdWJBZGRyZXNzIjoiIn0sIklzQ2hhbmdlZCI6ZmFsc2UsIklzTmV3IjpmYWxzZX19XSwiX21pbGVzdG9uZXMiOltdLCJJZCI6IjAwMDAwMDAwLTAwMDAtMDAwMC0wMDAwLTAwMDAwMDAwMDAwMCIsIklzU2luZ2xlSXRlbVJvdyI6dHJ1ZX1dLCJJbmRleCI6MCwiSWQiOiI1ZGVmNjMxZC02MzEzLTQ0YzgtYjlkNy0zZDIzOTYzMTUyNzAiLCJIZWFkZXJUZXh0IjpudWxsLCJJc0RlZmF1bHQiOnRydWUsIlN0eWxlIjp7IiRpZCI6IjM1MyIsIkhlYWRlclN0eWxlIjp7IiRpZCI6IjM1NCIsIlRleHRTdHlsZSI6eyIkaWQiOiIzNTUiLCJGb250U2V0dGluZ3MiOnsiJGlkIjoiMzU2IiwiRm9udFNpemUiOjEyLCJGb250TmFtZSI6IkNhbGlicmkiLCJJc0JvbGQiOmZhbHNlLCJJc0l0YWxpYyI6ZmFsc2UsIklzVW5kZXJsaW5lZCI6ZmFsc2UsIlBhcmVudFN0eWxlIjpudWxsfSwiQXV0b1NpemUiOjAsIkZvcmVncm91bmQiOnsiJGlkIjoiMzU3IiwiQ29sb3IiOnsiJGlkIjoiMzU4IiwiQSI6MjU1LCJSIjowLCJHIjowLCJCIjowfX0sIk1heFdpZHRoIjowLjAsIk1heEhlaWdodCI6MC4wLCJTbWFydEZvcmVncm91bmRJc0FjdGl2ZSI6ZmFsc2UsIkhvcml6b250YWxBbGlnbm1lbnQiOjAsIlZlcnRpY2FsQWxpZ25tZW50IjowLCJTbWFydEZvcmVncm91bmQiOm51bGwsIkJhY2tncm91bmRGaWxsVHlwZSI6MCwiTWFyZ2luIjp7IiRpZCI6IjM1OSIsIlRvcCI6MC4wLCJMZWZ0IjowLjAsIlJpZ2h0IjowLjAsIkJvdHRvbSI6MC4wfSwiUGFkZGluZyI6eyIkaWQiOiIzNjAiLCJUb3AiOjAuMCwiTGVmdCI6MC4wLCJSaWdodCI6MC4wLCJCb3R0b20iOjAuMH0sIkJhY2tncm91bmQiOm51bGwsIklzVmlzaWJsZSI6ZmFsc2UsIldpZHRoIjowLjAsIkhlaWdodCI6MC4wLCJCb3JkZXJTdHlsZSI6bnVsbCwiUGFyZW50U3R5bGUiOm51bGx9LCJSZWN0YW5nbGVTdHlsZSI6eyIkaWQiOiIzNjEiLCJNYXJnaW4iOnsiJGlkIjoiMzYyIiwiVG9wIjowLjAsIkxlZnQiOjAuMCwiUmlnaHQiOjAuMCwiQm90dG9tIjowLjB9LCJQYWRkaW5nIjp7IiRpZCI6IjM2MyIsIlRvcCI6MC4wLCJMZWZ0IjowLjAsIlJpZ2h0IjowLjAsIkJvdHRvbSI6MC4wfSwiQmFja2dyb3VuZCI6eyIkaWQiOiIzNjQiLCJDb2xvciI6eyIkaWQiOiIzNjUiLCJBIjo2MywiUiI6MTY1LCJHIjoxNjUsIkIiOjE2NX19LCJJc1Zpc2libGUiOmZhbHNlLCJXaWR0aCI6MC4wLCJIZWlnaHQiOjAuMCwiQm9yZGVyU3R5bGUiOnsiJGlkIjoiMzY2IiwiTGluZUNvbG9yIjp7IiRpZCI6IjM2NyIsIiR0eXBlIjoiTkxSRS5Db21tb24uRG9tLlNvbGlkQ29sb3JCcnVzaCwgTkxSRS5Db21tb24iLCJDb2xvciI6eyIkaWQiOiIzNjgiLCJBIjoyNTUsIlIiOjI1NSwiRyI6MCwiQiI6MH19LCJMaW5lV2VpZ2h0IjowLjAsIkxpbmVUeXBlIjowLCJQYXJlbnRTdHlsZSI6bnVsbH0sIlBhcmVudFN0eWxlIjpudWxsfSwiTWFyZ2luIjp7IiRpZCI6IjM2OSIsIlRvcCI6MC4wLCJMZWZ0IjowLjAsIlJpZ2h0IjowLjAsIkJvdHRvbSI6MC4wfSwiUGFkZGluZyI6eyIkaWQiOiIzNzAiLCJUb3AiOjAuMCwiTGVmdCI6MC4wLCJSaWdodCI6MC4wLCJCb3R0b20iOjAuMH0sIkJhY2tncm91bmQiOm51bGwsIklzVmlzaWJsZSI6dHJ1ZSwiV2lkdGgiOjAuMCwiSGVpZ2h0IjowLjAsIkJvcmRlclN0eWxlIjpudWxsLCJQYXJlbnRTdHlsZSI6bnVsbH0sIkJhY2tncm91bmRTdHlsZSI6eyIkaWQiOiIzNzEiLCJNYXJnaW4iOnsiJGlkIjoiMzcyIiwiVG9wIjowLjAsIkxlZnQiOjAuMCwiUmlnaHQiOjAuMCwiQm90dG9tIjowLjB9LCJQYWRkaW5nIjp7IiRpZCI6IjM3MyIsIlRvcCI6MC4wLCJMZWZ0IjowLjAsIlJpZ2h0IjowLjAsIkJvdHRvbSI6MC4wfSwiQmFja2dyb3VuZCI6eyIkaWQiOiIzNzQiLCJDb2xvciI6eyIkaWQiOiIzNzUiLCJBIjo1MSwiUiI6MTY1LCJHIjoxNjUsIkIiOjE2NX19LCJJc1Zpc2libGUiOnRydWUsIldpZHRoIjowLjAsIkhlaWdodCI6MC4wLCJCb3JkZXJTdHlsZSI6eyIkaWQiOiIzNzYiLCJMaW5lQ29sb3IiOnsiJGlkIjoiMzc3IiwiJHR5cGUiOiJOTFJFLkNvbW1vbi5Eb20uU29saWRDb2xvckJydXNoLCBOTFJFLkNvbW1vbiIsIkNvbG9yIjp7IiRpZCI6IjM3OCIsIkEiOjI1NSwiUiI6MjU1LCJHIjowLCJCIjowfX0sIkxpbmVXZWlnaHQiOjAuMCwiTGluZVR5cGUiOjAsIlBhcmVudFN0eWxlIjpudWxsfSwiUGFyZW50U3R5bGUiOm51bGx9LCJNYXJnaW4iOnsiJGlkIjoiMzc5IiwiVG9wIjowLjAsIkxlZnQiOjAuMCwiUmlnaHQiOjAuMCwiQm90dG9tIjowLjB9LCJQYWRkaW5nIjp7IiRpZCI6IjM4MCIsIlRvcCI6MC4wLCJMZWZ0IjowLjAsIlJpZ2h0IjowLjAsIkJvdHRvbSI6MC4wfSwiSXNWaXNpYmxlIjpmYWxzZSwiV2lkdGgiOjAuMCwiSGVpZ2h0IjowLjAsIkJvcmRlclN0eWxlIjpudWxsLCJQYXJlbnRTdHlsZSI6bnVsbH19XSwiSWQiOiIyMDdkZDMyNy0xZTM0LTQ2MDMtODQzMC1hNzc2NDc2NTQzZTciLCJJbmRleCI6OSwiSGVhZGVyVGV4dCI6IkxpdGVyYXR1cmUgUmV2aWV3IiwiU3R5bGUiOnsiJGlkIjoiMzgxIiwiSGVhZGVyU3R5bGUiOnsiJGlkIjoiMzgyIiwiVGV4dElzVmVydGljYWwiOmZhbHNlLCJUZXh0U3R5bGUiOnsiJGlkIjoiMzgzIiwiRm9udFNldHRpbmdzIjp7IiRpZCI6IjM4NCIsIkZvbnRTaXplIjoxMCwiRm9udE5hbWUiOiJGcmFua2xpbiBHb3RoaWMgTWVkaXVtIiwiSXNCb2xkIjpmYWxzZSwiSXNJdGFsaWMiOmZhbHNlLCJJc1VuZGVybGluZWQiOmZhbHNlLCJQYXJlbnRTdHlsZSI6bnVsbH0sIkF1dG9TaXplIjowLCJGb3JlZ3JvdW5kIjp7IiRpZCI6IjM4NSIsIkNvbG9yIjp7IiRpZCI6IjM4NiIsIkEiOjI1NSwiUiI6MTE4LCJHIjo5MCwiQiI6MH19LCJNYXhXaWR0aCI6MC4wLCJNYXhIZWlnaHQiOjAuMCwiU21hcnRGb3JlZ3JvdW5kSXNBY3RpdmUiOmZhbHNlLCJIb3Jpem9udGFsQWxpZ25tZW50IjowLCJWZXJ0aWNhbEFsaWdubWVudCI6MCwiU21hcnRGb3JlZ3JvdW5kIjpudWxsLCJCYWNrZ3JvdW5kRmlsbFR5cGUiOjAsIk1hcmdpbiI6eyIkaWQiOiIzODciLCJUb3AiOjAuMCwiTGVmdCI6MC4wLCJSaWdodCI6MC4wLCJCb3R0b20iOjAuMH0sIlBhZGRpbmciOnsiJGlkIjoiMzg4IiwiVG9wIjowLjAsIkxlZnQiOjAuMCwiUmlnaHQiOjAuMCwiQm90dG9tIjowLjB9LCJCYWNrZ3JvdW5kIjpudWxsLCJJc1Zpc2libGUiOmZhbHNlLCJXaWR0aCI6MC4wLCJIZWlnaHQiOjAuMCwiQm9yZGVyU3R5bGUiOm51bGwsIlBhcmVudFN0eWxlIjpudWxsfSwiUmVjdGFuZ2xlU3R5bGUiOnsiJGlkIjoiMzg5IiwiTWFyZ2luIjp7IiRpZCI6IjM5MCIsIlRvcCI6MC4wLCJMZWZ0IjowLjAsIlJpZ2h0IjowLjAsIkJvdHRvbSI6MC4wfSwiUGFkZGluZyI6eyIkaWQiOiIzOTEiLCJUb3AiOjAuMCwiTGVmdCI6MC4wLCJSaWdodCI6MC4wLCJCb3R0b20iOjAuMH0sIkJhY2tncm91bmQiOnsiJGlkIjoiMzkyIiwiQ29sb3IiOnsiJGlkIjoiMzkzIiwiQSI6MTI3LCJSIjoyNTUsIkciOjE5MiwiQiI6MH19LCJJc1Zpc2libGUiOmZhbHNlLCJXaWR0aCI6MC4wLCJIZWlnaHQiOjAuMCwiQm9yZGVyU3R5bGUiOnsiJGlkIjoiMzk0IiwiTGluZUNvbG9yIjp7IiRyZWYiOiIxNzIifSwiTGluZVdlaWdodCI6MC4wLCJMaW5lVHlwZSI6MCwiUGFyZW50U3R5bGUiOm51bGx9LCJQYXJlbnRTdHlsZSI6bnVsbH0sIk1hcmdpbiI6eyIkaWQiOiIzOTUiLCJUb3AiOjAuMCwiTGVmdCI6MC4wLCJSaWdodCI6MC4wLCJCb3R0b20iOjAuMH0sIlBhZGRpbmciOnsiJGlkIjoiMzk2IiwiVG9wIjowLjAsIkxlZnQiOjAuMCwiUmlnaHQiOjAuMCwiQm90dG9tIjowLjB9LCJCYWNrZ3JvdW5kIjpudWxsLCJJc1Zpc2libGUiOnRydWUsIldpZHRoIjowLjAsIkhlaWdodCI6MC4wLCJCb3JkZXJTdHlsZSI6bnVsbCwiUGFyZW50U3R5bGUiOm51bGx9LCJCYWNrZ3JvdW5kU3R5bGUiOnsiJGlkIjoiMzk3IiwiTWFyZ2luIjp7IiRpZCI6IjM5OCIsIlRvcCI6MC4wLCJMZWZ0IjowLjAsIlJpZ2h0IjowLjAsIkJvdHRvbSI6MC4wfSwiUGFkZGluZyI6eyIkaWQiOiIzOTkiLCJUb3AiOjAuMCwiTGVmdCI6MC4wLCJSaWdodCI6MC4wLCJCb3R0b20iOjAuMH0sIkJhY2tncm91bmQiOnsiJGlkIjoiNDAwIiwiQ29sb3IiOnsiJGlkIjoiNDAxIiwiQSI6NTEsIlIiOjE2NSwiRyI6MTY1LCJCIjoxNjV9fSwiSXNWaXNpYmxlIjp0cnVlLCJXaWR0aCI6MC4wLCJIZWlnaHQiOjAuMCwiQm9yZGVyU3R5bGUiOnsiJGlkIjoiNDAyIiwiTGluZUNvbG9yIjp7IiRyZWYiOiIxODIifSwiTGluZVdlaWdodCI6MC4wLCJMaW5lVHlwZSI6MCwiUGFyZW50U3R5bGUiOm51bGx9LCJQYXJlbnRTdHlsZSI6bnVsbH0sIklzQWJvdmVUaW1lYmFuZCI6ZmFsc2UsIk1hcmdpbiI6eyIkaWQiOiI0MDMiLCJUb3AiOjAuMCwiTGVmdCI6MC4wLCJSaWdodCI6MC4wLCJCb3R0b20iOjAuMH0sIlBhZGRpbmciOnsiJGlkIjoiNDA0IiwiVG9wIjowLjAsIkxlZnQiOjAuMCwiUmlnaHQiOjAuMCwiQm90dG9tIjowLjB9LCJJc1Zpc2libGUiOnRydWUsIldpZHRoIjowLjAsIkhlaWdodCI6MC4wLCJCb3JkZXJTdHlsZSI6eyIkaWQiOiI0MDUiLCJMaW5lQ29sb3IiOm51bGwsIkxpbmVXZWlnaHQiOjAuMCwiTGluZVR5cGUiOjAsIlBhcmVudFN0eWxlIjpudWxsfSwiUGFyZW50U3R5bGUiOm51bGx9fSx7IiRpZCI6IjQwNiIsIl9hY3Rpdml0aWVzIjpbeyIkaWQiOiI0MDciLCJfcm93cyI6W3siJGlkIjoiNDA4IiwiX3Rhc2tzIjpbeyIkaWQiOiI0MDkiLCJfYXR0YWNoZWRNaWxlc3RvbmVzIjpbXSwiVGFza0RlZmluaXRpb24iOnsiJGlkIjoiNDEwIiwiR3JvdXBOYW1lIjpudWxsLCJTdGFydERhdGUiOiIyMDIyLTAzLTE1VDAwOjAwOjAwWiIsIkVuZERhdGUiOiIyMDIyLTAzLTIzVDIzOjU5OjAwWiIsIlBlcmNlbnRhZ2VDb21wbGV0ZSI6bnVsbCwiU3R5bGUiOnsiJGlkIjoiNDExIiwiU2hhcGUiOjAsIlNoYXBlVGhpY2tuZXNzIjowLCJEdXJhdGlvbkZvcm1hdCI6MCwiSW5jbHVkZU5vbldvcmtpbmdEYXlzSW5EdXJhdGlvbiI6ZmFsc2UsIlBlcmNlbnRhZ2VDb21wbGV0ZVN0eWxlIjp7IiRpZCI6IjQxMiIsIkZvbnRTZXR0aW5ncyI6eyIkaWQiOiI0MT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QxNCIsIkxpbmVDb2xvciI6bnVsbCwiTGluZVdlaWdodCI6MC4wLCJMaW5lVHlwZSI6MCwiUGFyZW50U3R5bGUiOm51bGx9LCJQYXJlbnRTdHlsZSI6bnVsbH0sIkR1cmF0aW9uU3R5bGUiOnsiJGlkIjoiNDE1IiwiRm9udFNldHRpbmdzIjp7IiRpZCI6IjQxN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DE3IiwiTGluZUNvbG9yIjpudWxsLCJMaW5lV2VpZ2h0IjowLjAsIkxpbmVUeXBlIjowLCJQYXJlbnRTdHlsZSI6bnVsbH0sIlBhcmVudFN0eWxlIjpudWxsfSwiSG9yaXpvbnRhbENvbm5lY3RvclN0eWxlIjp7IiRpZCI6IjQxOCIsIkxpbmVDb2xvciI6eyIkcmVmIjoiMjYifSwiTGluZVdlaWdodCI6MS4wLCJMaW5lVHlwZSI6MCwiUGFyZW50U3R5bGUiOm51bGx9LCJWZXJ0aWNhbENvbm5lY3RvclN0eWxlIjp7IiRpZCI6IjQxOSIsIkxpbmVDb2xvciI6eyIkcmVmIjoiMjk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QyMCIsIk1hcmdpbiI6eyIkcmVmIjoiMzIifSwiUGFkZGluZyI6eyIkcmVmIjoiMzMifSwiQmFja2dyb3VuZCI6eyIkaWQiOiI0MjEiLCJDb2xvciI6eyIkaWQiOiI0MjIiLCJBIjoyNTUsIlIiOjExNiwiRyI6MTczLCJCIjo3M319LCJJc1Zpc2libGUiOnRydWUsIldpZHRoIjowLjAsIkhlaWdodCI6MTAuMCwiQm9yZGVyU3R5bGUiOnsiJGlkIjoiNDIzIiwiTGluZUNvbG9yIjp7IiRpZCI6IjQyNCIsIiR0eXBlIjoiTkxSRS5Db21tb24uRG9tLlNvbGlkQ29sb3JCcnVzaCwgTkxSRS5Db21tb24iLCJDb2xvciI6eyIkaWQiOiI0MjUiLCJBIjoyNTUsIlIiOjI1NSwiRyI6MCwiQiI6MH19LCJMaW5lV2VpZ2h0IjowLjAsIkxpbmVUeXBlIjowLCJQYXJlbnRTdHlsZSI6bnVsbH0sIlBhcmVudFN0eWxlIjpudWxsfSwiVGl0bGVTdHlsZSI6eyIkaWQiOiI0MjYiLCJGb250U2V0dGluZ3MiOnsiJGlkIjoiNDI3IiwiRm9udFNpemUiOjExLCJGb250TmFtZSI6IkNhbGlicmkiLCJJc0JvbGQiOnRydWUsIklzSXRhbGljIjpmYWxzZSwiSXNVbmRlcmxpbmVkIjpmYWxzZSwiUGFyZW50U3R5bGUiOm51bGx9LCJBdXRvU2l6ZSI6MCwiRm9yZWdyb3VuZCI6eyIkaWQiOiI0MjgiLCJDb2xvciI6eyIkaWQiOiI0Mj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NDMwIiwiQ29sb3IiOnsiJGlkIjoiNDMxIiwiQSI6MCwiUiI6MjU1LCJHIjoyNTUsIkIiOjI1NX19LCJJc1Zpc2libGUiOnRydWUsIldpZHRoIjowLjAsIkhlaWdodCI6MC4wLCJCb3JkZXJTdHlsZSI6eyIkaWQiOiI0MzIiLCJMaW5lQ29sb3IiOm51bGwsIkxpbmVXZWlnaHQiOjAuMCwiTGluZVR5cGUiOjAsIlBhcmVudFN0eWxlIjpudWxsfSwiUGFyZW50U3R5bGUiOm51bGx9LCJEYXRlU3R5bGUiOnsiJGlkIjoiNDMzIiwiRm9udFNldHRpbmdzIjp7IiRpZCI6IjQzNCIsIkZvbnRTaXplIjoxMCwiRm9udE5hbWUiOiJDYWxpYnJpIiwiSXNCb2xkIjpmYWxzZSwiSXNJdGFsaWMiOmZhbHNlLCJJc1VuZGVybGluZWQiOmZhbHNlLCJQYXJlbnRTdHlsZSI6bnVsbH0sIkF1dG9TaXplIjowLCJGb3JlZ3JvdW5kIjp7IiRpZCI6IjQzNSIsIkNvbG9yIjp7IiRpZCI6IjQz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yIn0sIlBhZGRpbmciOnsiJHJlZiI6IjUzIn0sIkJhY2tncm91bmQiOnsiJGlkIjoiNDM3IiwiQ29sb3IiOnsiJGlkIjoiNDM4IiwiQSI6MCwiUiI6MjU1LCJHIjoyNTUsIkIiOjI1NX19LCJJc1Zpc2libGUiOnRydWUsIldpZHRoIjowLjAsIkhlaWdodCI6MC4wLCJCb3JkZXJTdHlsZSI6eyIkaWQiOiI0MzkiLCJMaW5lQ29sb3IiOm51bGwsIkxpbmVXZWlnaHQiOjAuMCwiTGluZVR5cGUiOjAsIlBhcmVudFN0eWxlIjpudWxsfSwiUGFyZW50U3R5bGUiOm51bGx9LCJEYXRlRm9ybWF0Ijp7IiRpZCI6IjQ0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EiLCJGb3JtYXQiOjAsIklzVmlzaWJsZSI6ZmFsc2UsIkxhc3RLbm93blZpc2liaWxpdHlTdGF0ZSI6ZmFsc2V9LCJJc1Zpc2libGUiOnRydWUsIlBhcmVudFN0eWxlIjpudWxsfSwiSW5kZXgiOjAsIlNtYXJ0RHVyYXRpb25BY3RpdmF0ZWQiOmZhbHNlLCJEYXRlRm9ybWF0Ijp7IiRyZWYiOiI0NDAifSwiV2Vla051bWJlcmluZyI6eyIkaWQiOiI0NDIiLCJGb3JtYXQiOjAsIklzVmlzaWJsZSI6ZmFsc2UsIkxhc3RLbm93blZpc2liaWxpdHlTdGF0ZSI6ZmFsc2V9LCJJZCI6IjNlYjc2M2I5LTQ5MmUtNGZiZS1iMzgxLWJhNDllNDhiNTllZiIsIkltcG9ydElkIjpudWxsLCJUaXRsZSI6IlN0YWtlIGhvbGRlcnMnIHN0YXRlbWVudCAmIENvbmNlcHQgZGVmaW5pdGlvbiIsIk5vdGUiOm51bGwsIkh5cGVybGluayI6eyIkaWQiOiI0NDMiLCJBZGRyZXNzIjoiIiwiU3ViQWRkcmVzcyI6IiJ9LCJJc0NoYW5nZWQiOmZhbHNlLCJJc05ldyI6ZmFsc2V9fV0sIl9taWxlc3RvbmVzIjpbXSwiSWQiOiIwMDAwMDAwMC0wMDAwLTAwMDAtMDAwMC0wMDAwMDAwMDAwMDAiLCJJc1NpbmdsZUl0ZW1Sb3ciOnRydWV9LHsiJGlkIjoiNDQ0IiwiX3Rhc2tzIjpbeyIkaWQiOiI0NDUiLCJfYXR0YWNoZWRNaWxlc3RvbmVzIjpbXSwiVGFza0RlZmluaXRpb24iOnsiJGlkIjoiNDQ2IiwiR3JvdXBOYW1lIjpudWxsLCJTdGFydERhdGUiOiIyMDIyLTAzLTE1VDAwOjAwOjAwWiIsIkVuZERhdGUiOiIyMDIyLTA0LTA1VDIzOjU5OjAwWiIsIlBlcmNlbnRhZ2VDb21wbGV0ZSI6bnVsbCwiU3R5bGUiOnsiJGlkIjoiNDQ3IiwiU2hhcGUiOjMsIlNoYXBlVGhpY2tuZXNzIjowLCJEdXJhdGlvbkZvcm1hdCI6MCwiSW5jbHVkZU5vbldvcmtpbmdEYXlzSW5EdXJhdGlvbiI6ZmFsc2UsIlBlcmNlbnRhZ2VDb21wbGV0ZVN0eWxlIjp7IiRpZCI6IjQ0OCIsIkZvbnRTZXR0aW5ncyI6eyIkaWQiOiI0NDk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Q1MCIsIkxpbmVDb2xvciI6bnVsbCwiTGluZVdlaWdodCI6MC4wLCJMaW5lVHlwZSI6MCwiUGFyZW50U3R5bGUiOm51bGx9LCJQYXJlbnRTdHlsZSI6bnVsbH0sIkR1cmF0aW9uU3R5bGUiOnsiJGlkIjoiNDUxIiwiRm9udFNldHRpbmdzIjp7IiRpZCI6IjQ1Mi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DUzIiwiTGluZUNvbG9yIjpudWxsLCJMaW5lV2VpZ2h0IjowLjAsIkxpbmVUeXBlIjowLCJQYXJlbnRTdHlsZSI6bnVsbH0sIlBhcmVudFN0eWxlIjpudWxsfSwiSG9yaXpvbnRhbENvbm5lY3RvclN0eWxlIjp7IiRpZCI6IjQ1NCIsIkxpbmVDb2xvciI6eyIkcmVmIjoiMjYifSwiTGluZVdlaWdodCI6MS4wLCJMaW5lVHlwZSI6MCwiUGFyZW50U3R5bGUiOm51bGx9LCJWZXJ0aWNhbENvbm5lY3RvclN0eWxlIjp7IiRpZCI6IjQ1NSIsIkxpbmVDb2xvciI6eyIkcmVmIjoiMjk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Q1NiIsIk1hcmdpbiI6eyIkcmVmIjoiMzIifSwiUGFkZGluZyI6eyIkcmVmIjoiMzMifSwiQmFja2dyb3VuZCI6eyIkaWQiOiI0NTciLCJDb2xvciI6eyIkaWQiOiI0NTgiLCJBIjoyNTUsIlIiOjExNiwiRyI6MTczLCJCIjo3M319LCJJc1Zpc2libGUiOnRydWUsIldpZHRoIjowLjAsIkhlaWdodCI6MTAuMCwiQm9yZGVyU3R5bGUiOnsiJGlkIjoiNDU5IiwiTGluZUNvbG9yIjp7IiRyZWYiOiI0MjQifSwiTGluZVdlaWdodCI6MC4wLCJMaW5lVHlwZSI6MCwiUGFyZW50U3R5bGUiOm51bGx9LCJQYXJlbnRTdHlsZSI6bnVsbH0sIlRpdGxlU3R5bGUiOnsiJGlkIjoiNDYwIiwiRm9udFNldHRpbmdzIjp7IiRpZCI6IjQ2MSIsIkZvbnRTaXplIjoxMSwiRm9udE5hbWUiOiJDYWxpYnJpIiwiSXNCb2xkIjp0cnVlLCJJc0l0YWxpYyI6ZmFsc2UsIklzVW5kZXJsaW5lZCI6ZmFsc2UsIlBhcmVudFN0eWxlIjpudWxsfSwiQXV0b1NpemUiOjAsIkZvcmVncm91bmQiOnsiJGlkIjoiNDYyIiwiQ29sb3IiOnsiJGlkIjoiNDY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MyJ9LCJQYWRkaW5nIjp7IiRyZWYiOiI0NCJ9LCJCYWNrZ3JvdW5kIjp7IiRpZCI6IjQ2NCIsIkNvbG9yIjp7IiRpZCI6IjQ2NSIsIkEiOjAsIlIiOjI1NSwiRyI6MjU1LCJCIjoyNTV9fSwiSXNWaXNpYmxlIjp0cnVlLCJXaWR0aCI6MC4wLCJIZWlnaHQiOjAuMCwiQm9yZGVyU3R5bGUiOnsiJGlkIjoiNDY2IiwiTGluZUNvbG9yIjpudWxsLCJMaW5lV2VpZ2h0IjowLjAsIkxpbmVUeXBlIjowLCJQYXJlbnRTdHlsZSI6bnVsbH0sIlBhcmVudFN0eWxlIjpudWxsfSwiRGF0ZVN0eWxlIjp7IiRpZCI6IjQ2NyIsIkZvbnRTZXR0aW5ncyI6eyIkaWQiOiI0NjgiLCJGb250U2l6ZSI6MTAsIkZvbnROYW1lIjoiQ2FsaWJyaSIsIklzQm9sZCI6ZmFsc2UsIklzSXRhbGljIjpmYWxzZSwiSXNVbmRlcmxpbmVkIjpmYWxzZSwiUGFyZW50U3R5bGUiOm51bGx9LCJBdXRvU2l6ZSI6MCwiRm9yZWdyb3VuZCI6eyIkaWQiOiI0NjkiLCJDb2xvciI6eyIkaWQiOiI0Nz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iJ9LCJQYWRkaW5nIjp7IiRyZWYiOiI1MyJ9LCJCYWNrZ3JvdW5kIjp7IiRpZCI6IjQ3MSIsIkNvbG9yIjp7IiRpZCI6IjQ3MiIsIkEiOjAsIlIiOjI1NSwiRyI6MjU1LCJCIjoyNTV9fSwiSXNWaXNpYmxlIjp0cnVlLCJXaWR0aCI6MC4wLCJIZWlnaHQiOjAuMCwiQm9yZGVyU3R5bGUiOnsiJGlkIjoiNDczIiwiTGluZUNvbG9yIjpudWxsLCJMaW5lV2VpZ2h0IjowLjAsIkxpbmVUeXBlIjowLCJQYXJlbnRTdHlsZSI6bnVsbH0sIlBhcmVudFN0eWxlIjpudWxsfSwiRGF0ZUZvcm1hdCI6eyIkcmVmIjoiNDQwIn0sIldlZWtOdW1iZXJpbmciOnsiJGlkIjoiNDc0IiwiRm9ybWF0IjowLCJJc1Zpc2libGUiOmZhbHNlLCJMYXN0S25vd25WaXNpYmlsaXR5U3RhdGUiOmZhbHNlfSwiSXNWaXNpYmxlIjp0cnVlLCJQYXJlbnRTdHlsZSI6bnVsbH0sIkluZGV4IjoxLCJTbWFydER1cmF0aW9uQWN0aXZhdGVkIjpmYWxzZSwiRGF0ZUZvcm1hdCI6eyIkcmVmIjoiNDQwIn0sIldlZWtOdW1iZXJpbmciOnsiJGlkIjoiNDc1IiwiRm9ybWF0IjowLCJJc1Zpc2libGUiOmZhbHNlLCJMYXN0S25vd25WaXNpYmlsaXR5U3RhdGUiOmZhbHNlfSwiSWQiOiI4NTY1NDUyMC1lZjMzLTQ4NTQtYWY3YS1iMjY5NmRkZjQwMmUiLCJJbXBvcnRJZCI6bnVsbCwiVGl0bGUiOiJTeXN0ZW0gQXJjaGl0ZWN0aXJlIiwiTm90ZSI6bnVsbCwiSHlwZXJsaW5rIjp7IiRpZCI6IjQ3NiIsIkFkZHJlc3MiOiIiLCJTdWJBZGRyZXNzIjoiIn0sIklzQ2hhbmdlZCI6ZmFsc2UsIklzTmV3IjpmYWxzZX19XSwiX21pbGVzdG9uZXMiOltdLCJJZCI6IjAwMDAwMDAwLTAwMDAtMDAwMC0wMDAwLTAwMDAwMDAwMDAwMCIsIklzU2luZ2xlSXRlbVJvdyI6dHJ1ZX0seyIkaWQiOiI0NzciLCJfdGFza3MiOlt7IiRpZCI6IjQ3OCIsIl9hdHRhY2hlZE1pbGVzdG9uZXMiOltdLCJUYXNrRGVmaW5pdGlvbiI6eyIkaWQiOiI0NzkiLCJHcm91cE5hbWUiOm51bGwsIlN0YXJ0RGF0ZSI6IjIwMjItMDMtMTVUMDA6MDA6MDBaIiwiRW5kRGF0ZSI6IjIwMjItMDMtMjNUMjM6NTk6MDBaIiwiUGVyY2VudGFnZUNvbXBsZXRlIjpudWxsLCJTdHlsZSI6eyIkaWQiOiI0ODAiLCJTaGFwZSI6MiwiU2hhcGVUaGlja25lc3MiOjAsIkR1cmF0aW9uRm9ybWF0IjowLCJJbmNsdWRlTm9uV29ya2luZ0RheXNJbkR1cmF0aW9uIjpmYWxzZSwiUGVyY2VudGFnZUNvbXBsZXRlU3R5bGUiOnsiJGlkIjoiNDgxIiwiRm9udFNldHRpbmdzIjp7IiRpZCI6IjQ4M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DgzIiwiTGluZUNvbG9yIjpudWxsLCJMaW5lV2VpZ2h0IjowLjAsIkxpbmVUeXBlIjowLCJQYXJlbnRTdHlsZSI6bnVsbH0sIlBhcmVudFN0eWxlIjpudWxsfSwiRHVyYXRpb25TdHlsZSI6eyIkaWQiOiI0ODQiLCJGb250U2V0dGluZ3MiOnsiJGlkIjoiNDg1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0ODYiLCJMaW5lQ29sb3IiOm51bGwsIkxpbmVXZWlnaHQiOjAuMCwiTGluZVR5cGUiOjAsIlBhcmVudFN0eWxlIjpudWxsfSwiUGFyZW50U3R5bGUiOm51bGx9LCJIb3Jpem9udGFsQ29ubmVjdG9yU3R5bGUiOnsiJGlkIjoiNDg3IiwiTGluZUNvbG9yIjp7IiRyZWYiOiIyNiJ9LCJMaW5lV2VpZ2h0IjoxLjAsIkxpbmVUeXBlIjowLCJQYXJlbnRTdHlsZSI6bnVsbH0sIlZlcnRpY2FsQ29ubmVjdG9yU3R5bGUiOnsiJGlkIjoiNDg4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Dg5IiwiTWFyZ2luIjp7IiRyZWYiOiIzMiJ9LCJQYWRkaW5nIjp7IiRyZWYiOiIzMyJ9LCJCYWNrZ3JvdW5kIjp7IiRpZCI6IjQ5MCIsIkNvbG9yIjp7IiRpZCI6IjQ5MSIsIkEiOjI1NSwiUiI6MTE2LCJHIjoxNzMsIkIiOjczfX0sIklzVmlzaWJsZSI6dHJ1ZSwiV2lkdGgiOjAuMCwiSGVpZ2h0IjoxMC4wLCJCb3JkZXJTdHlsZSI6eyIkaWQiOiI0OTIiLCJMaW5lQ29sb3IiOnsiJHJlZiI6IjQyNCJ9LCJMaW5lV2VpZ2h0IjowLjAsIkxpbmVUeXBlIjowLCJQYXJlbnRTdHlsZSI6bnVsbH0sIlBhcmVudFN0eWxlIjpudWxsfSwiVGl0bGVTdHlsZSI6eyIkaWQiOiI0OTMiLCJGb250U2V0dGluZ3MiOnsiJGlkIjoiNDk0IiwiRm9udFNpemUiOjExLCJGb250TmFtZSI6IkNhbGlicmkiLCJJc0JvbGQiOnRydWUsIklzSXRhbGljIjpmYWxzZSwiSXNVbmRlcmxpbmVkIjpmYWxzZSwiUGFyZW50U3R5bGUiOm51bGx9LCJBdXRvU2l6ZSI6MCwiRm9yZWdyb3VuZCI6eyIkaWQiOiI0OTUiLCJDb2xvciI6eyIkaWQiOiI0OT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NDk3IiwiQ29sb3IiOnsiJGlkIjoiNDk4IiwiQSI6MCwiUiI6MjU1LCJHIjoyNTUsIkIiOjI1NX19LCJJc1Zpc2libGUiOnRydWUsIldpZHRoIjowLjAsIkhlaWdodCI6MC4wLCJCb3JkZXJTdHlsZSI6eyIkaWQiOiI0OTkiLCJMaW5lQ29sb3IiOm51bGwsIkxpbmVXZWlnaHQiOjAuMCwiTGluZVR5cGUiOjAsIlBhcmVudFN0eWxlIjpudWxsfSwiUGFyZW50U3R5bGUiOm51bGx9LCJEYXRlU3R5bGUiOnsiJGlkIjoiNTAwIiwiRm9udFNldHRpbmdzIjp7IiRpZCI6IjUwMSIsIkZvbnRTaXplIjoxMCwiRm9udE5hbWUiOiJDYWxpYnJpIiwiSXNCb2xkIjpmYWxzZSwiSXNJdGFsaWMiOmZhbHNlLCJJc1VuZGVybGluZWQiOmZhbHNlLCJQYXJlbnRTdHlsZSI6bnVsbH0sIkF1dG9TaXplIjowLCJGb3JlZ3JvdW5kIjp7IiRpZCI6IjUwMiIsIkNvbG9yIjp7IiRpZCI6IjUw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yIn0sIlBhZGRpbmciOnsiJHJlZiI6IjUzIn0sIkJhY2tncm91bmQiOnsiJGlkIjoiNTA0IiwiQ29sb3IiOnsiJGlkIjoiNTA1IiwiQSI6MCwiUiI6MjU1LCJHIjoyNTUsIkIiOjI1NX19LCJJc1Zpc2libGUiOnRydWUsIldpZHRoIjowLjAsIkhlaWdodCI6MC4wLCJCb3JkZXJTdHlsZSI6eyIkaWQiOiI1MDYiLCJMaW5lQ29sb3IiOm51bGwsIkxpbmVXZWlnaHQiOjAuMCwiTGluZVR5cGUiOjAsIlBhcmVudFN0eWxlIjpudWxsfSwiUGFyZW50U3R5bGUiOm51bGx9LCJEYXRlRm9ybWF0Ijp7IiRyZWYiOiI0NDAifSwiV2Vla051bWJlcmluZyI6eyIkaWQiOiI1MDciLCJGb3JtYXQiOjAsIklzVmlzaWJsZSI6ZmFsc2UsIkxhc3RLbm93blZpc2liaWxpdHlTdGF0ZSI6ZmFsc2V9LCJJc1Zpc2libGUiOnRydWUsIlBhcmVudFN0eWxlIjpudWxsfSwiSW5kZXgiOjIsIlNtYXJ0RHVyYXRpb25BY3RpdmF0ZWQiOmZhbHNlLCJEYXRlRm9ybWF0Ijp7IiRyZWYiOiI0NDAifSwiV2Vla051bWJlcmluZyI6eyIkaWQiOiI1MDgiLCJGb3JtYXQiOjAsIklzVmlzaWJsZSI6ZmFsc2UsIkxhc3RLbm93blZpc2liaWxpdHlTdGF0ZSI6ZmFsc2V9LCJJZCI6ImJmODU3YmFlLWQxOWEtNGNmNi05ZDE4LTMyOTkwM2NlOWIyYiIsIkltcG9ydElkIjpudWxsLCJUaXRsZSI6IlN5c3RlbSBTT1IiLCJOb3RlIjpudWxsLCJIeXBlcmxpbmsiOnsiJGlkIjoiNTA5IiwiQWRkcmVzcyI6IiIsIlN1YkFkZHJlc3MiOiIifSwiSXNDaGFuZ2VkIjpmYWxzZSwiSXNOZXciOmZhbHNlfX1dLCJfbWlsZXN0b25lcyI6W10sIklkIjoiMDAwMDAwMDAtMDAwMC0wMDAwLTAwMDAtMDAwMDAwMDAwMDAwIiwiSXNTaW5nbGVJdGVtUm93Ijp0cnVlfV0sIkluZGV4IjowLCJJZCI6IjBlNjllNDgyLWM5YmEtNGE3MC1iOWQxLWQ0NDA3Nzg1OWRkNCIsIkhlYWRlclRleHQiOm51bGwsIklzRGVmYXVsdCI6dHJ1ZSwiU3R5bGUiOnsiJGlkIjoiNTEwIiwiSGVhZGVyU3R5bGUiOnsiJGlkIjoiNTExIiwiVGV4dFN0eWxlIjp7IiRpZCI6IjUxMiIsIkZvbnRTZXR0aW5ncyI6eyIkaWQiOiI1MTMiLCJGb250U2l6ZSI6MTIsIkZvbnROYW1lIjoiQ2FsaWJyaSIsIklzQm9sZCI6ZmFsc2UsIklzSXRhbGljIjpmYWxzZSwiSXNVbmRlcmxpbmVkIjpmYWxzZSwiUGFyZW50U3R5bGUiOm51bGx9LCJBdXRvU2l6ZSI6MCwiRm9yZWdyb3VuZCI6eyIkaWQiOiI1MTQiLCJDb2xvciI6eyIkaWQiOiI1MTUiLCJBIjoyNTUsIlIiOjAsIkciOjAsIkIiOjB9fSwiTWF4V2lkdGgiOjAuMCwiTWF4SGVpZ2h0IjowLjA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bnVsbCwiSXNWaXNpYmxlIjpmYWxzZSwiV2lkdGgiOjAuMCwiSGVpZ2h0IjowLjAsIkJvcmRlclN0eWxlIjpudWxsLCJQYXJlbnRTdHlsZSI6bnVsbH0sIlJlY3RhbmdsZVN0eWxlIjp7IiRpZCI6IjUxOCIsIk1hcmdpbiI6eyIkaWQiOiI1MTkiLCJUb3AiOjAuMCwiTGVmdCI6MC4wLCJSaWdodCI6MC4wLCJCb3R0b20iOjAuMH0sIlBhZGRpbmciOnsiJGlkIjoiNTIwIiwiVG9wIjowLjAsIkxlZnQiOjAuMCwiUmlnaHQiOjAuMCwiQm90dG9tIjowLjB9LCJCYWNrZ3JvdW5kIjp7IiRpZCI6IjUyMSIsIkNvbG9yIjp7IiRpZCI6IjUyMiIsIkEiOjYzLCJSIjoxNjUsIkciOjE2NSwiQiI6MTY1fX0sIklzVmlzaWJsZSI6ZmFsc2UsIldpZHRoIjowLjAsIkhlaWdodCI6MC4wLCJCb3JkZXJTdHlsZSI6eyIkaWQiOiI1MjMiLCJMaW5lQ29sb3IiOnsiJGlkIjoiNTI0IiwiJHR5cGUiOiJOTFJFLkNvbW1vbi5Eb20uU29saWRDb2xvckJydXNoLCBOTFJFLkNvbW1vbiIsIkNvbG9yIjp7IiRpZCI6IjUyNSIsIkEiOjI1NSwiUiI6MjU1LCJHIjowLCJCIjowfX0sIkxpbmVXZWlnaHQiOjAuMCwiTGluZVR5cGUiOjAsIlBhcmVudFN0eWxlIjpudWxsfSwiUGFyZW50U3R5bGUiOm51bGx9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QmFja2dyb3VuZFN0eWxlIjp7IiRpZCI6IjUyOCIsIk1hcmdpbiI6eyIkaWQiOiI1MjkiLCJUb3AiOjAuMCwiTGVmdCI6MC4wLCJSaWdodCI6MC4wLCJCb3R0b20iOjAuMH0sIlBhZGRpbmciOnsiJGlkIjoiNTMwIiwiVG9wIjowLjAsIkxlZnQiOjAuMCwiUmlnaHQiOjAuMCwiQm90dG9tIjowLjB9LCJCYWNrZ3JvdW5kIjp7IiRpZCI6IjUzMSIsIkNvbG9yIjp7IiRpZCI6IjUzMiIsIkEiOjUxLCJSIjoxNjUsIkciOjE2NSwiQiI6MTY1fX0sIklzVmlzaWJsZSI6dHJ1ZSwiV2lkdGgiOjAuMCwiSGVpZ2h0IjowLjAsIkJvcmRlclN0eWxlIjp7IiRpZCI6IjUzMyIsIkxpbmVDb2xvciI6eyIkaWQiOiI1MzQiLCIkdHlwZSI6Ik5MUkUuQ29tbW9uLkRvbS5Tb2xpZENvbG9yQnJ1c2gsIE5MUkUuQ29tbW9uIiwiQ29sb3IiOnsiJGlkIjoiNTM1IiwiQSI6MjU1LCJSIjoyNTUsIkciOjAsIkIiOjB9fSwiTGluZVdlaWdodCI6MC4wLCJMaW5lVHlwZSI6MCwiUGFyZW50U3R5bGUiOm51bGx9LCJQYXJlbnRTdHlsZSI6bnVsbH0sIk1hcmdpbiI6eyIkaWQiOiI1MzYiLCJUb3AiOjAuMCwiTGVmdCI6MC4wLCJSaWdodCI6MC4wLCJCb3R0b20iOjAuMH0sIlBhZGRpbmciOnsiJGlkIjoiNTM3IiwiVG9wIjowLjAsIkxlZnQiOjAuMCwiUmlnaHQiOjAuMCwiQm90dG9tIjowLjB9LCJJc1Zpc2libGUiOmZhbHNlLCJXaWR0aCI6MC4wLCJIZWlnaHQiOjAuMCwiQm9yZGVyU3R5bGUiOm51bGwsIlBhcmVudFN0eWxlIjpudWxsfX1dLCJJZCI6Ijg5MTFiY2ViLTY3OTQtNDFhZC1iMzc1LTZhNzk0YjY4MmYzMSIsIkluZGV4IjoxNSwiSGVhZGVyVGV4dCI6IlN5c3RlbS4gRGVmaW5pdGlvbiIsIlN0eWxlIjp7IiRpZCI6IjUzOCIsIkhlYWRlclN0eWxlIjp7IiRpZCI6IjUzOSIsIlRleHRJc1ZlcnRpY2FsIjpmYWxzZSwiVGV4dFN0eWxlIjp7IiRpZCI6IjU0MCIsIkZvbnRTZXR0aW5ncyI6eyIkaWQiOiI1NDEiLCJGb250U2l6ZSI6MTAsIkZvbnROYW1lIjoiRnJhbmtsaW4gR290aGljIE1lZGl1bSIsIklzQm9sZCI6ZmFsc2UsIklzSXRhbGljIjpmYWxzZSwiSXNVbmRlcmxpbmVkIjpmYWxzZSwiUGFyZW50U3R5bGUiOm51bGx9LCJBdXRvU2l6ZSI6MCwiRm9yZWdyb3VuZCI6eyIkaWQiOiI1NDIiLCJDb2xvciI6eyIkaWQiOiI1NDMiLCJBIjoyNTUsIlIiOjM5LCJHIjoxMDMsIkIiOjB9fSwiTWF4V2lkdGgiOjAuMCwiTWF4SGVpZ2h0IjowLjAsIlNtYXJ0Rm9yZWdyb3VuZElzQWN0aXZlIjpmYWxzZSwiSG9yaXpvbnRhbEFsaWdubWVudCI6MCwiVmVydGljYWxBbGlnbm1lbnQiOjAsIlNtYXJ0Rm9yZWdyb3VuZCI6bnVsbCwiQmFja2dyb3VuZEZpbGxUeXBlIjowLCJNYXJnaW4iOnsiJGlkIjoiNTQ0IiwiVG9wIjowLjAsIkxlZnQiOjAuMCwiUmlnaHQiOjAuMCwiQm90dG9tIjowLjB9LCJQYWRkaW5nIjp7IiRpZCI6IjU0NSIsIlRvcCI6MC4wLCJMZWZ0IjowLjAsIlJpZ2h0IjowLjAsIkJvdHRvbSI6MC4wfSwiQmFja2dyb3VuZCI6bnVsbCwiSXNWaXNpYmxlIjpmYWxzZSwiV2lkdGgiOjAuMCwiSGVpZ2h0IjowLjAsIkJvcmRlclN0eWxlIjpudWxsLCJQYXJlbnRTdHlsZSI6bnVsbH0sIlJlY3RhbmdsZVN0eWxlIjp7IiRpZCI6IjU0NiIsIk1hcmdpbiI6eyIkaWQiOiI1NDciLCJUb3AiOjAuMCwiTGVmdCI6MC4wLCJSaWdodCI6MC4wLCJCb3R0b20iOjAuMH0sIlBhZGRpbmciOnsiJGlkIjoiNTQ4IiwiVG9wIjowLjAsIkxlZnQiOjAuMCwiUmlnaHQiOjAuMCwiQm90dG9tIjowLjB9LCJCYWNrZ3JvdW5kIjp7IiRpZCI6IjU0OSIsIkNvbG9yIjp7IiRpZCI6IjU1MCIsIkEiOjEyNywiUiI6MTEyLCJHIjoxNzMsIkIiOjcxfX0sIklzVmlzaWJsZSI6ZmFsc2UsIldpZHRoIjowLjAsIkhlaWdodCI6MC4wLCJCb3JkZXJTdHlsZSI6eyIkaWQiOiI1NTEiLCJMaW5lQ29sb3IiOnsiJHJlZiI6IjE3MiJ9LCJMaW5lV2VpZ2h0IjowLjAsIkxpbmVUeXBlIjowLCJQYXJlbnRTdHlsZSI6bnVsbH0sIlBhcmVudFN0eWxlIjpudWxsfSwiTWFyZ2luIjp7IiRpZCI6IjU1MiIsIlRvcCI6MC4wLCJMZWZ0IjowLjAsIlJpZ2h0IjowLjAsIkJvdHRvbSI6MC4wfSwiUGFkZGluZyI6eyIkaWQiOiI1NTMiLCJUb3AiOjAuMCwiTGVmdCI6MC4wLCJSaWdodCI6MC4wLCJCb3R0b20iOjAuMH0sIkJhY2tncm91bmQiOm51bGwsIklzVmlzaWJsZSI6dHJ1ZSwiV2lkdGgiOjAuMCwiSGVpZ2h0IjowLjAsIkJvcmRlclN0eWxlIjpudWxsLCJQYXJlbnRTdHlsZSI6bnVsbH0sIkJhY2tncm91bmRTdHlsZSI6eyIkaWQiOiI1NTQiLCJNYXJnaW4iOnsiJGlkIjoiNTU1IiwiVG9wIjowLjAsIkxlZnQiOjAuMCwiUmlnaHQiOjAuMCwiQm90dG9tIjowLjB9LCJQYWRkaW5nIjp7IiRpZCI6IjU1NiIsIlRvcCI6MC4wLCJMZWZ0IjowLjAsIlJpZ2h0IjowLjAsIkJvdHRvbSI6MC4wfSwiQmFja2dyb3VuZCI6eyIkaWQiOiI1NTciLCJDb2xvciI6eyIkaWQiOiI1NTgiLCJBIjo1MSwiUiI6MTY1LCJHIjoxNjUsIkIiOjE2NX19LCJJc1Zpc2libGUiOnRydWUsIldpZHRoIjowLjAsIkhlaWdodCI6MC4wLCJCb3JkZXJTdHlsZSI6eyIkaWQiOiI1NTkiLCJMaW5lQ29sb3IiOnsiJHJlZiI6IjE4MiJ9LCJMaW5lV2VpZ2h0IjowLjAsIkxpbmVUeXBlIjowLCJQYXJlbnRTdHlsZSI6bnVsbH0sIlBhcmVudFN0eWxlIjpudWxsfSwiSXNBYm92ZVRpbWViYW5kIjpmYWxzZSwiTWFyZ2luIjp7IiRpZCI6IjU2MCIsIlRvcCI6MC4wLCJMZWZ0IjowLjAsIlJpZ2h0IjowLjAsIkJvdHRvbSI6MC4wfSwiUGFkZGluZyI6eyIkaWQiOiI1NjEiLCJUb3AiOjAuMCwiTGVmdCI6MC4wLCJSaWdodCI6MC4wLCJCb3R0b20iOjAuMH0sIklzVmlzaWJsZSI6dHJ1ZSwiV2lkdGgiOjAuMCwiSGVpZ2h0IjowLjAsIkJvcmRlclN0eWxlIjp7IiRpZCI6IjU2MiIsIkxpbmVDb2xvciI6bnVsbCwiTGluZVdlaWdodCI6MC4wLCJMaW5lVHlwZSI6MCwiUGFyZW50U3R5bGUiOm51bGx9LCJQYXJlbnRTdHlsZSI6bnVsbH19LHsiJGlkIjoiNTYzIiwiX2FjdGl2aXRpZXMiOlt7IiRpZCI6IjU2NCIsIl9yb3dzIjpbeyIkaWQiOiI1NjUiLCJfdGFza3MiOlt7IiRpZCI6IjU2NiIsIl9hdHRhY2hlZE1pbGVzdG9uZXMiOltdLCJUYXNrRGVmaW5pdGlvbiI6eyIkaWQiOiI1NjciLCJHcm91cE5hbWUiOm51bGwsIlN0YXJ0RGF0ZSI6IjIwMjItMDMtMThUMjM6NTk6MDBaIiwiRW5kRGF0ZSI6IjIwMjItMDMtMjJUMjM6NTk6MDBaIiwiUGVyY2VudGFnZUNvbXBsZXRlIjpudWxsLCJTdHlsZSI6eyIkaWQiOiI1NjgiLCJTaGFwZSI6MCwiU2hhcGVUaGlja25lc3MiOjAsIkR1cmF0aW9uRm9ybWF0IjowLCJJbmNsdWRlTm9uV29ya2luZ0RheXNJbkR1cmF0aW9uIjpmYWxzZSwiUGVyY2VudGFnZUNvbXBsZXRlU3R5bGUiOnsiJGlkIjoiNTY5IiwiRm9udFNldHRpbmdzIjp7IiRpZCI6IjU3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TcxIiwiTGluZUNvbG9yIjpudWxsLCJMaW5lV2VpZ2h0IjowLjAsIkxpbmVUeXBlIjowLCJQYXJlbnRTdHlsZSI6bnVsbH0sIlBhcmVudFN0eWxlIjpudWxsfSwiRHVyYXRpb25TdHlsZSI6eyIkaWQiOiI1NzIiLCJGb250U2V0dGluZ3MiOnsiJGlkIjoiNTcz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1NzQiLCJMaW5lQ29sb3IiOm51bGwsIkxpbmVXZWlnaHQiOjAuMCwiTGluZVR5cGUiOjAsIlBhcmVudFN0eWxlIjpudWxsfSwiUGFyZW50U3R5bGUiOm51bGx9LCJIb3Jpem9udGFsQ29ubmVjdG9yU3R5bGUiOnsiJGlkIjoiNTc1IiwiTGluZUNvbG9yIjp7IiRyZWYiOiIyNiJ9LCJMaW5lV2VpZ2h0IjoxLjAsIkxpbmVUeXBlIjowLCJQYXJlbnRTdHlsZSI6bnVsbH0sIlZlcnRpY2FsQ29ubmVjdG9yU3R5bGUiOnsiJGlkIjoiNTc2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Tc3IiwiTWFyZ2luIjp7IiRyZWYiOiIzMiJ9LCJQYWRkaW5nIjp7IiRyZWYiOiIzMyJ9LCJCYWNrZ3JvdW5kIjp7IiRpZCI6IjU3OCIsIkNvbG9yIjp7IiRpZCI6IjU3OSIsIkEiOjI1NSwiUiI6NjgsIkciOjg0LCJCIjoxMDZ9fSwiSXNWaXNpYmxlIjp0cnVlLCJXaWR0aCI6MC4wLCJIZWlnaHQiOjEwLjAsIkJvcmRlclN0eWxlIjp7IiRpZCI6IjU4MCIsIkxpbmVDb2xvciI6eyIkaWQiOiI1ODEiLCIkdHlwZSI6Ik5MUkUuQ29tbW9uLkRvbS5Tb2xpZENvbG9yQnJ1c2gsIE5MUkUuQ29tbW9uIiwiQ29sb3IiOnsiJGlkIjoiNTgyIiwiQSI6MjU1LCJSIjoyNTUsIkciOjAsIkIiOjB9fSwiTGluZVdlaWdodCI6MC4wLCJMaW5lVHlwZSI6MCwiUGFyZW50U3R5bGUiOm51bGx9LCJQYXJlbnRTdHlsZSI6bnVsbH0sIlRpdGxlU3R5bGUiOnsiJGlkIjoiNTgzIiwiRm9udFNldHRpbmdzIjp7IiRpZCI6IjU4NCIsIkZvbnRTaXplIjoxMSwiRm9udE5hbWUiOiJDYWxpYnJpIiwiSXNCb2xkIjp0cnVlLCJJc0l0YWxpYyI6ZmFsc2UsIklzVW5kZXJsaW5lZCI6ZmFsc2UsIlBhcmVudFN0eWxlIjpudWxsfSwiQXV0b1NpemUiOjAsIkZvcmVncm91bmQiOnsiJGlkIjoiNTg1IiwiQ29sb3IiOnsiJGlkIjoiNTg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MyJ9LCJQYWRkaW5nIjp7IiRyZWYiOiI0NCJ9LCJCYWNrZ3JvdW5kIjp7IiRpZCI6IjU4NyIsIkNvbG9yIjp7IiRpZCI6IjU4OCIsIkEiOjAsIlIiOjI1NSwiRyI6MjU1LCJCIjoyNTV9fSwiSXNWaXNpYmxlIjp0cnVlLCJXaWR0aCI6MC4wLCJIZWlnaHQiOjAuMCwiQm9yZGVyU3R5bGUiOnsiJGlkIjoiNTg5IiwiTGluZUNvbG9yIjpudWxsLCJMaW5lV2VpZ2h0IjowLjAsIkxpbmVUeXBlIjowLCJQYXJlbnRTdHlsZSI6bnVsbH0sIlBhcmVudFN0eWxlIjpudWxsfSwiRGF0ZVN0eWxlIjp7IiRpZCI6IjU5MCIsIkZvbnRTZXR0aW5ncyI6eyIkaWQiOiI1OTEiLCJGb250U2l6ZSI6MTAsIkZvbnROYW1lIjoiQ2FsaWJyaSIsIklzQm9sZCI6ZmFsc2UsIklzSXRhbGljIjpmYWxzZSwiSXNVbmRlcmxpbmVkIjpmYWxzZSwiUGFyZW50U3R5bGUiOm51bGx9LCJBdXRvU2l6ZSI6MCwiRm9yZWdyb3VuZCI6eyIkaWQiOiI1OTIiLCJDb2xvciI6eyIkaWQiOiI1O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iJ9LCJQYWRkaW5nIjp7IiRyZWYiOiI1MyJ9LCJCYWNrZ3JvdW5kIjp7IiRpZCI6IjU5NCIsIkNvbG9yIjp7IiRpZCI6IjU5NSIsIkEiOjAsIlIiOjI1NSwiRyI6MjU1LCJCIjoyNTV9fSwiSXNWaXNpYmxlIjp0cnVlLCJXaWR0aCI6MC4wLCJIZWlnaHQiOjAuMCwiQm9yZGVyU3R5bGUiOnsiJGlkIjoiNTk2IiwiTGluZUNvbG9yIjpudWxsLCJMaW5lV2VpZ2h0IjowLjAsIkxpbmVUeXBlIjowLCJQYXJlbnRTdHlsZSI6bnVsbH0sIlBhcmVudFN0eWxlIjpudWxsfSwiRGF0ZUZvcm1hdCI6eyIkaWQiOiI1O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k4IiwiRm9ybWF0IjowLCJJc1Zpc2libGUiOmZhbHNlLCJMYXN0S25vd25WaXNpYmlsaXR5U3RhdGUiOmZhbHNlfSwiSXNWaXNpYmxlIjp0cnVlLCJQYXJlbnRTdHlsZSI6bnVsbH0sIkluZGV4IjowLCJTbWFydER1cmF0aW9uQWN0aXZhdGVkIjpmYWxzZSwiRGF0ZUZvcm1hdCI6eyIkcmVmIjoiNTk3In0sIldlZWtOdW1iZXJpbmciOnsiJGlkIjoiNTk5IiwiRm9ybWF0IjowLCJJc1Zpc2libGUiOmZhbHNlLCJMYXN0S25vd25WaXNpYmlsaXR5U3RhdGUiOmZhbHNlfSwiSWQiOiJiMWQ4ZWIzOS03YmNjLTQxNGItYjI4OS01YjU1ZGFlNjU0ZTciLCJJbXBvcnRJZCI6bnVsbCwiVGl0bGUiOiJUSUFHbyBCYXNpY3MgTGVhcm5pbmciLCJOb3RlIjpudWxsLCJIeXBlcmxpbmsiOnsiJGlkIjoiNjAwIiwiQWRkcmVzcyI6IiIsIlN1YkFkZHJlc3MiOiIifSwiSXNDaGFuZ2VkIjpmYWxzZSwiSXNOZXciOmZhbHNlfX1dLCJfbWlsZXN0b25lcyI6W10sIklkIjoiMDAwMDAwMDAtMDAwMC0wMDAwLTAwMDAtMDAwMDAwMDAwMDAwIiwiSXNTaW5nbGVJdGVtUm93Ijp0cnVlfSx7IiRpZCI6IjYwMSIsIl90YXNrcyI6W3siJGlkIjoiNjAyIiwiX2F0dGFjaGVkTWlsZXN0b25lcyI6W10sIlRhc2tEZWZpbml0aW9uIjp7IiRpZCI6IjYwMyIsIkdyb3VwTmFtZSI6bnVsbCwiU3RhcnREYXRlIjoiMjAyMi0wMy0yMlQyMzo1OTowMFoiLCJFbmREYXRlIjoiMjAyMi0wMy0zMVQyMzo1OTowMFoiLCJQZXJjZW50YWdlQ29tcGxldGUiOm51bGwsIlN0eWxlIjp7IiRpZCI6IjYwNCIsIlNoYXBlIjozLCJTaGFwZVRoaWNrbmVzcyI6MCwiRHVyYXRpb25Gb3JtYXQiOjAsIkluY2x1ZGVOb25Xb3JraW5nRGF5c0luRHVyYXRpb24iOmZhbHNlLCJQZXJjZW50YWdlQ29tcGxldGVTdHlsZSI6eyIkaWQiOiI2MDUiLCJGb250U2V0dGluZ3MiOnsiJGlkIjoiNjA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2MDciLCJMaW5lQ29sb3IiOm51bGwsIkxpbmVXZWlnaHQiOjAuMCwiTGluZVR5cGUiOjAsIlBhcmVudFN0eWxlIjpudWxsfSwiUGFyZW50U3R5bGUiOm51bGx9LCJEdXJhdGlvblN0eWxlIjp7IiRpZCI6IjYwOCIsIkZvbnRTZXR0aW5ncyI6eyIkaWQiOiI2MDk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YxMCIsIkxpbmVDb2xvciI6bnVsbCwiTGluZVdlaWdodCI6MC4wLCJMaW5lVHlwZSI6MCwiUGFyZW50U3R5bGUiOm51bGx9LCJQYXJlbnRTdHlsZSI6bnVsbH0sIkhvcml6b250YWxDb25uZWN0b3JTdHlsZSI6eyIkaWQiOiI2MTEiLCJMaW5lQ29sb3IiOnsiJHJlZiI6IjI2In0sIkxpbmVXZWlnaHQiOjEuMCwiTGluZVR5cGUiOjAsIlBhcmVudFN0eWxlIjpudWxsfSwiVmVydGljYWxDb25uZWN0b3JTdHlsZSI6eyIkaWQiOiI2MTIiLCJMaW5lQ29sb3IiOnsiJHJlZiI6IjI5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2MTMiLCJNYXJnaW4iOnsiJHJlZiI6IjMyIn0sIlBhZGRpbmciOnsiJHJlZiI6IjMzIn0sIkJhY2tncm91bmQiOnsiJGlkIjoiNjE0IiwiQ29sb3IiOnsiJGlkIjoiNjE1IiwiQSI6MjU1LCJSIjoxMTUsIkciOjExNSwiQiI6MTE1fX0sIklzVmlzaWJsZSI6dHJ1ZSwiV2lkdGgiOjAuMCwiSGVpZ2h0IjoxMC4wLCJCb3JkZXJTdHlsZSI6eyIkaWQiOiI2MTYiLCJMaW5lQ29sb3IiOnsiJHJlZiI6IjU4MSJ9LCJMaW5lV2VpZ2h0IjowLjAsIkxpbmVUeXBlIjowLCJQYXJlbnRTdHlsZSI6bnVsbH0sIlBhcmVudFN0eWxlIjpudWxsfSwiVGl0bGVTdHlsZSI6eyIkaWQiOiI2MTciLCJGb250U2V0dGluZ3MiOnsiJGlkIjoiNjE4IiwiRm9udFNpemUiOjExLCJGb250TmFtZSI6IkNhbGlicmkiLCJJc0JvbGQiOnRydWUsIklzSXRhbGljIjpmYWxzZSwiSXNVbmRlcmxpbmVkIjpmYWxzZSwiUGFyZW50U3R5bGUiOm51bGx9LCJBdXRvU2l6ZSI6MCwiRm9yZWdyb3VuZCI6eyIkaWQiOiI2MTkiLCJDb2xvciI6eyIkaWQiOiI2MjA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NjIxIiwiQ29sb3IiOnsiJGlkIjoiNjIyIiwiQSI6MCwiUiI6MjU1LCJHIjoyNTUsIkIiOjI1NX19LCJJc1Zpc2libGUiOnRydWUsIldpZHRoIjowLjAsIkhlaWdodCI6MC4wLCJCb3JkZXJTdHlsZSI6eyIkaWQiOiI2MjMiLCJMaW5lQ29sb3IiOm51bGwsIkxpbmVXZWlnaHQiOjAuMCwiTGluZVR5cGUiOjAsIlBhcmVudFN0eWxlIjpudWxsfSwiUGFyZW50U3R5bGUiOm51bGx9LCJEYXRlU3R5bGUiOnsiJGlkIjoiNjI0IiwiRm9udFNldHRpbmdzIjp7IiRpZCI6IjYyNSIsIkZvbnRTaXplIjoxMCwiRm9udE5hbWUiOiJDYWxpYnJpIiwiSXNCb2xkIjpmYWxzZSwiSXNJdGFsaWMiOmZhbHNlLCJJc1VuZGVybGluZWQiOmZhbHNlLCJQYXJlbnRTdHlsZSI6bnVsbH0sIkF1dG9TaXplIjowLCJGb3JlZ3JvdW5kIjp7IiRpZCI6IjYyNiIsIkNvbG9yIjp7IiRpZCI6IjYy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yIn0sIlBhZGRpbmciOnsiJHJlZiI6IjUzIn0sIkJhY2tncm91bmQiOnsiJGlkIjoiNjI4IiwiQ29sb3IiOnsiJGlkIjoiNjI5IiwiQSI6MCwiUiI6MjU1LCJHIjoyNTUsIkIiOjI1NX19LCJJc1Zpc2libGUiOnRydWUsIldpZHRoIjowLjAsIkhlaWdodCI6MC4wLCJCb3JkZXJTdHlsZSI6eyIkaWQiOiI2MzAiLCJMaW5lQ29sb3IiOm51bGwsIkxpbmVXZWlnaHQiOjAuMCwiTGluZVR5cGUiOjAsIlBhcmVudFN0eWxlIjpudWxsfSwiUGFyZW50U3R5bGUiOm51bGx9LCJEYXRlRm9ybWF0Ijp7IiRyZWYiOiI1OTcifSwiV2Vla051bWJlcmluZyI6eyIkaWQiOiI2MzEiLCJGb3JtYXQiOjAsIklzVmlzaWJsZSI6ZmFsc2UsIkxhc3RLbm93blZpc2liaWxpdHlTdGF0ZSI6ZmFsc2V9LCJJc1Zpc2libGUiOnRydWUsIlBhcmVudFN0eWxlIjpudWxsfSwiSW5kZXgiOjEsIlNtYXJ0RHVyYXRpb25BY3RpdmF0ZWQiOmZhbHNlLCJEYXRlRm9ybWF0Ijp7IiRyZWYiOiI1OTcifSwiV2Vla051bWJlcmluZyI6eyIkaWQiOiI2MzIiLCJGb3JtYXQiOjAsIklzVmlzaWJsZSI6ZmFsc2UsIkxhc3RLbm93blZpc2liaWxpdHlTdGF0ZSI6ZmFsc2V9LCJJZCI6ImE4YThlNmFmLWMyNDQtNDdhZi05ZTA2LTNiZjFlZDZmOTFhMiIsIkltcG9ydElkIjpudWxsLCJUaXRsZSI6IlRJQUdvIENvbnRyb2wgYnkgZGV2bW50IENvbXB1dGVyIiwiTm90ZSI6bnVsbCwiSHlwZXJsaW5rIjp7IiRpZCI6IjYzMyIsIkFkZHJlc3MiOiIiLCJTdWJBZGRyZXNzIjoiIn0sIklzQ2hhbmdlZCI6ZmFsc2UsIklzTmV3IjpmYWxzZX19XSwiX21pbGVzdG9uZXMiOltdLCJJZCI6IjAwMDAwMDAwLTAwMDAtMDAwMC0wMDAwLTAwMDAwMDAwMDAwMCIsIklzU2luZ2xlSXRlbVJvdyI6dHJ1ZX0seyIkaWQiOiI2MzQiLCJfdGFza3MiOlt7IiRpZCI6IjYzNSIsIl9hdHRhY2hlZE1pbGVzdG9uZXMiOltdLCJUYXNrRGVmaW5pdGlvbiI6eyIkaWQiOiI2MzYiLCJHcm91cE5hbWUiOm51bGwsIlN0YXJ0RGF0ZSI6IjIwMjItMDMtMjJUMjM6NTk6MDBaIiwiRW5kRGF0ZSI6IjIwMjItMDQtMDVUMjM6NTk6MDBaIiwiUGVyY2VudGFnZUNvbXBsZXRlIjpudWxsLCJTdHlsZSI6eyIkaWQiOiI2MzciLCJTaGFwZSI6MCwiU2hhcGVUaGlja25lc3MiOjAsIkR1cmF0aW9uRm9ybWF0IjowLCJJbmNsdWRlTm9uV29ya2luZ0RheXNJbkR1cmF0aW9uIjpmYWxzZSwiUGVyY2VudGFnZUNvbXBsZXRlU3R5bGUiOnsiJGlkIjoiNjM4IiwiRm9udFNldHRpbmdzIjp7IiRpZCI6IjYzO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QwIiwiTGluZUNvbG9yIjpudWxsLCJMaW5lV2VpZ2h0IjowLjAsIkxpbmVUeXBlIjowLCJQYXJlbnRTdHlsZSI6bnVsbH0sIlBhcmVudFN0eWxlIjpudWxsfSwiRHVyYXRpb25TdHlsZSI6eyIkaWQiOiI2NDEiLCJGb250U2V0dGluZ3MiOnsiJGlkIjoiNjQy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2NDMiLCJMaW5lQ29sb3IiOm51bGwsIkxpbmVXZWlnaHQiOjAuMCwiTGluZVR5cGUiOjAsIlBhcmVudFN0eWxlIjpudWxsfSwiUGFyZW50U3R5bGUiOm51bGx9LCJIb3Jpem9udGFsQ29ubmVjdG9yU3R5bGUiOnsiJGlkIjoiNjQ0IiwiTGluZUNvbG9yIjp7IiRyZWYiOiIyNiJ9LCJMaW5lV2VpZ2h0IjoxLjAsIkxpbmVUeXBlIjowLCJQYXJlbnRTdHlsZSI6bnVsbH0sIlZlcnRpY2FsQ29ubmVjdG9yU3R5bGUiOnsiJGlkIjoiNjQ1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jQ2IiwiTWFyZ2luIjp7IiRyZWYiOiIzMiJ9LCJQYWRkaW5nIjp7IiRyZWYiOiIzMyJ9LCJCYWNrZ3JvdW5kIjp7IiRpZCI6IjY0NyIsIkNvbG9yIjp7IiRpZCI6IjY0OCIsIkEiOjI1NSwiUiI6NjgsIkciOjg0LCJCIjoxMDZ9fSwiSXNWaXNpYmxlIjp0cnVlLCJXaWR0aCI6MC4wLCJIZWlnaHQiOjEwLjAsIkJvcmRlclN0eWxlIjp7IiRpZCI6IjY0OSIsIkxpbmVDb2xvciI6eyIkcmVmIjoiNTgxIn0sIkxpbmVXZWlnaHQiOjAuMCwiTGluZVR5cGUiOjAsIlBhcmVudFN0eWxlIjpudWxsfSwiUGFyZW50U3R5bGUiOm51bGx9LCJUaXRsZVN0eWxlIjp7IiRpZCI6IjY1MCIsIkZvbnRTZXR0aW5ncyI6eyIkaWQiOiI2NTEiLCJGb250U2l6ZSI6MTEsIkZvbnROYW1lIjoiQ2FsaWJyaSIsIklzQm9sZCI6dHJ1ZSwiSXNJdGFsaWMiOmZhbHNlLCJJc1VuZGVybGluZWQiOmZhbHNlLCJQYXJlbnRTdHlsZSI6bnVsbH0sIkF1dG9TaXplIjowLCJGb3JlZ3JvdW5kIjp7IiRpZCI6IjY1MiIsIkNvbG9yIjp7IiRpZCI6IjY1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2NTQiLCJDb2xvciI6eyIkaWQiOiI2NTUiLCJBIjowLCJSIjoyNTUsIkciOjI1NSwiQiI6MjU1fX0sIklzVmlzaWJsZSI6dHJ1ZSwiV2lkdGgiOjAuMCwiSGVpZ2h0IjowLjAsIkJvcmRlclN0eWxlIjp7IiRpZCI6IjY1NiIsIkxpbmVDb2xvciI6bnVsbCwiTGluZVdlaWdodCI6MC4wLCJMaW5lVHlwZSI6MCwiUGFyZW50U3R5bGUiOm51bGx9LCJQYXJlbnRTdHlsZSI6bnVsbH0sIkRhdGVTdHlsZSI6eyIkaWQiOiI2NTciLCJGb250U2V0dGluZ3MiOnsiJGlkIjoiNjU4IiwiRm9udFNpemUiOjEwLCJGb250TmFtZSI6IkNhbGlicmkiLCJJc0JvbGQiOmZhbHNlLCJJc0l0YWxpYyI6ZmFsc2UsIklzVW5kZXJsaW5lZCI6ZmFsc2UsIlBhcmVudFN0eWxlIjpudWxsfSwiQXV0b1NpemUiOjAsIkZvcmVncm91bmQiOnsiJGlkIjoiNjU5IiwiQ29sb3IiOnsiJGlkIjoiNjY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IifSwiUGFkZGluZyI6eyIkcmVmIjoiNTMifSwiQmFja2dyb3VuZCI6eyIkaWQiOiI2NjEiLCJDb2xvciI6eyIkaWQiOiI2NjIiLCJBIjowLCJSIjoyNTUsIkciOjI1NSwiQiI6MjU1fX0sIklzVmlzaWJsZSI6dHJ1ZSwiV2lkdGgiOjAuMCwiSGVpZ2h0IjowLjAsIkJvcmRlclN0eWxlIjp7IiRpZCI6IjY2MyIsIkxpbmVDb2xvciI6bnVsbCwiTGluZVdlaWdodCI6MC4wLCJMaW5lVHlwZSI6MCwiUGFyZW50U3R5bGUiOm51bGx9LCJQYXJlbnRTdHlsZSI6bnVsbH0sIkRhdGVGb3JtYXQiOnsiJHJlZiI6IjU5NyJ9LCJXZWVrTnVtYmVyaW5nIjp7IiRpZCI6IjY2NCIsIkZvcm1hdCI6MCwiSXNWaXNpYmxlIjpmYWxzZSwiTGFzdEtub3duVmlzaWJpbGl0eVN0YXRlIjpmYWxzZX0sIklzVmlzaWJsZSI6dHJ1ZSwiUGFyZW50U3R5bGUiOm51bGx9LCJJbmRleCI6MiwiU21hcnREdXJhdGlvbkFjdGl2YXRlZCI6ZmFsc2UsIkRhdGVGb3JtYXQiOnsiJHJlZiI6IjU5NyJ9LCJXZWVrTnVtYmVyaW5nIjp7IiRpZCI6IjY2NSIsIkZvcm1hdCI6MCwiSXNWaXNpYmxlIjpmYWxzZSwiTGFzdEtub3duVmlzaWJpbGl0eVN0YXRlIjpmYWxzZX0sIklkIjoiNTY2OWRhMjAtNDUyZC00NWU5LWI2MDgtODY5MzA4YjBiYWExIiwiSW1wb3J0SWQiOm51bGwsIlRpdGxlIjoiVElBR28gQmVzcG9rZSBQcm9ncmFtIiwiTm90ZSI6bnVsbCwiSHlwZXJsaW5rIjp7IiRpZCI6IjY2NiIsIkFkZHJlc3MiOiIiLCJTdWJBZGRyZXNzIjoiIn0sIklzQ2hhbmdlZCI6ZmFsc2UsIklzTmV3IjpmYWxzZX19XSwiX21pbGVzdG9uZXMiOltdLCJJZCI6IjAwMDAwMDAwLTAwMDAtMDAwMC0wMDAwLTAwMDAwMDAwMDAwMCIsIklzU2luZ2xlSXRlbVJvdyI6dHJ1ZX0seyIkaWQiOiI2NjciLCJfdGFza3MiOlt7IiRpZCI6IjY2OCIsIl9hdHRhY2hlZE1pbGVzdG9uZXMiOltdLCJUYXNrRGVmaW5pdGlvbiI6eyIkaWQiOiI2NjkiLCJHcm91cE5hbWUiOm51bGwsIlN0YXJ0RGF0ZSI6IjIwMjItMDQtMTVUMDA6MDA6MDBaIiwiRW5kRGF0ZSI6IjIwMjItMDQtMjhUMjM6NTk6MDBaIiwiUGVyY2VudGFnZUNvbXBsZXRlIjpudWxsLCJTdHlsZSI6eyIkaWQiOiI2NzAiLCJTaGFwZSI6NiwiU2hhcGVUaGlja25lc3MiOjMsIkR1cmF0aW9uRm9ybWF0IjowLCJJbmNsdWRlTm9uV29ya2luZ0RheXNJbkR1cmF0aW9uIjpmYWxzZSwiUGVyY2VudGFnZUNvbXBsZXRlU3R5bGUiOnsiJGlkIjoiNjcxIiwiRm9udFNldHRpbmdzIjp7IiRpZCI6IjY3M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jczIiwiTGluZUNvbG9yIjpudWxsLCJMaW5lV2VpZ2h0IjowLjAsIkxpbmVUeXBlIjowLCJQYXJlbnRTdHlsZSI6bnVsbH0sIlBhcmVudFN0eWxlIjpudWxsfSwiRHVyYXRpb25TdHlsZSI6eyIkaWQiOiI2NzQiLCJGb250U2V0dGluZ3MiOnsiJGlkIjoiNjc1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2NzYiLCJMaW5lQ29sb3IiOm51bGwsIkxpbmVXZWlnaHQiOjAuMCwiTGluZVR5cGUiOjAsIlBhcmVudFN0eWxlIjpudWxsfSwiUGFyZW50U3R5bGUiOm51bGx9LCJIb3Jpem9udGFsQ29ubmVjdG9yU3R5bGUiOnsiJGlkIjoiNjc3IiwiTGluZUNvbG9yIjp7IiRyZWYiOiIyNiJ9LCJMaW5lV2VpZ2h0IjoxLjAsIkxpbmVUeXBlIjowLCJQYXJlbnRTdHlsZSI6bnVsbH0sIlZlcnRpY2FsQ29ubmVjdG9yU3R5bGUiOnsiJGlkIjoiNjc4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jc5IiwiTWFyZ2luIjp7IiRyZWYiOiIzMiJ9LCJQYWRkaW5nIjp7IiRyZWYiOiIzMyJ9LCJCYWNrZ3JvdW5kIjp7IiRpZCI6IjY4MCIsIkNvbG9yIjp7IiRpZCI6IjY4MSIsIkEiOjI1NSwiUiI6MTE1LCJHIjoxMTUsIkIiOjExNX19LCJJc1Zpc2libGUiOnRydWUsIldpZHRoIjoxNDEuNzMyMjg0NTQ1ODk4NDQsIkhlaWdodCI6MTEuMzM4NTgyOTkyNTUzNzExLCJCb3JkZXJTdHlsZSI6eyIkaWQiOiI2ODIiLCJMaW5lQ29sb3IiOnsiJHJlZiI6IjU4MSJ9LCJMaW5lV2VpZ2h0IjowLjAsIkxpbmVUeXBlIjowLCJQYXJlbnRTdHlsZSI6bnVsbH0sIlBhcmVudFN0eWxlIjpudWxsfSwiVGl0bGVTdHlsZSI6eyIkaWQiOiI2ODMiLCJGb250U2V0dGluZ3MiOnsiJGlkIjoiNjg0IiwiRm9udFNpemUiOjExLCJGb250TmFtZSI6IkNhbGlicmkiLCJJc0JvbGQiOnRydWUsIklzSXRhbGljIjpmYWxzZSwiSXNVbmRlcmxpbmVkIjpmYWxzZSwiUGFyZW50U3R5bGUiOm51bGx9LCJBdXRvU2l6ZSI6MCwiRm9yZWdyb3VuZCI6eyIkaWQiOiI2ODUiLCJDb2xvciI6eyIkaWQiOiI2OD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Njg3IiwiQ29sb3IiOnsiJGlkIjoiNjg4IiwiQSI6MCwiUiI6MjU1LCJHIjoyNTUsIkIiOjI1NX19LCJJc1Zpc2libGUiOnRydWUsIldpZHRoIjowLjAsIkhlaWdodCI6MC4wLCJCb3JkZXJTdHlsZSI6eyIkaWQiOiI2ODkiLCJMaW5lQ29sb3IiOm51bGwsIkxpbmVXZWlnaHQiOjAuMCwiTGluZVR5cGUiOjAsIlBhcmVudFN0eWxlIjpudWxsfSwiUGFyZW50U3R5bGUiOm51bGx9LCJEYXRlU3R5bGUiOnsiJGlkIjoiNjkwIiwiRm9udFNldHRpbmdzIjp7IiRpZCI6IjY5MSIsIkZvbnRTaXplIjoxMCwiRm9udE5hbWUiOiJDYWxpYnJpIiwiSXNCb2xkIjpmYWxzZSwiSXNJdGFsaWMiOmZhbHNlLCJJc1VuZGVybGluZWQiOmZhbHNlLCJQYXJlbnRTdHlsZSI6bnVsbH0sIkF1dG9TaXplIjowLCJGb3JlZ3JvdW5kIjp7IiRpZCI6IjY5MiIsIkNvbG9yIjp7IiRpZCI6IjY5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UyIn0sIlBhZGRpbmciOnsiJHJlZiI6IjUzIn0sIkJhY2tncm91bmQiOnsiJGlkIjoiNjk0IiwiQ29sb3IiOnsiJGlkIjoiNjk1IiwiQSI6MCwiUiI6MjU1LCJHIjoyNTUsIkIiOjI1NX19LCJJc1Zpc2libGUiOnRydWUsIldpZHRoIjowLjAsIkhlaWdodCI6MC4wLCJCb3JkZXJTdHlsZSI6eyIkaWQiOiI2OTYiLCJMaW5lQ29sb3IiOm51bGwsIkxpbmVXZWlnaHQiOjAuMCwiTGluZVR5cGUiOjAsIlBhcmVudFN0eWxlIjpudWxsfSwiUGFyZW50U3R5bGUiOm51bGx9LCJEYXRlRm9ybWF0Ijp7IiRyZWYiOiI1OTcifSwiV2Vla051bWJlcmluZyI6eyIkaWQiOiI2OTciLCJGb3JtYXQiOjAsIklzVmlzaWJsZSI6ZmFsc2UsIkxhc3RLbm93blZpc2liaWxpdHlTdGF0ZSI6ZmFsc2V9LCJJc1Zpc2libGUiOnRydWUsIlBhcmVudFN0eWxlIjpudWxsfSwiSW5kZXgiOjMsIlNtYXJ0RHVyYXRpb25BY3RpdmF0ZWQiOmZhbHNlLCJEYXRlRm9ybWF0Ijp7IiRyZWYiOiI1OTcifSwiV2Vla051bWJlcmluZyI6eyIkaWQiOiI2OTgiLCJGb3JtYXQiOjAsIklzVmlzaWJsZSI6ZmFsc2UsIkxhc3RLbm93blZpc2liaWxpdHlTdGF0ZSI6ZmFsc2V9LCJJZCI6ImU5NjNmOTBlLTgyZWItNGVmYS1hODU0LTI1Njc1YzMxZWNjMiIsIkltcG9ydElkIjpudWxsLCJUaXRsZSI6IlRJQUdvIFByb2dyYW0gSW50ZWdyYXRpb24iLCJOb3RlIjpudWxsLCJIeXBlcmxpbmsiOnsiJGlkIjoiNjk5IiwiQWRkcmVzcyI6bnVsbCwiU3ViQWRkcmVzcyI6bnVsbH0sIklzQ2hhbmdlZCI6ZmFsc2UsIklzTmV3IjpmYWxzZX19XSwiX21pbGVzdG9uZXMiOltdLCJJZCI6IjAwMDAwMDAwLTAwMDAtMDAwMC0wMDAwLTAwMDAwMDAwMDAwMCIsIklzU2luZ2xlSXRlbVJvdyI6dHJ1ZX1dLCJJbmRleCI6MCwiSWQiOiIyNGM2MzRiYS1mNjBlLTQ3NjMtODdlZS05NzM2NzcyZWFhODgiLCJIZWFkZXJUZXh0IjpudWxsLCJJc0RlZmF1bHQiOnRydWUsIlN0eWxlIjp7IiRpZCI6IjcwMCIsIkhlYWRlclN0eWxlIjp7IiRpZCI6IjcwMSIsIlRleHRTdHlsZSI6eyIkaWQiOiI3MDIiLCJGb250U2V0dGluZ3MiOnsiJGlkIjoiNzAzIiwiRm9udFNpemUiOjEyLCJGb250TmFtZSI6IkNhbGlicmkiLCJJc0JvbGQiOmZhbHNlLCJJc0l0YWxpYyI6ZmFsc2UsIklzVW5kZXJsaW5lZCI6ZmFsc2UsIlBhcmVudFN0eWxlIjpudWxsfSwiQXV0b1NpemUiOjAsIkZvcmVncm91bmQiOnsiJGlkIjoiNzA0IiwiQ29sb3IiOnsiJGlkIjoiNzA1IiwiQSI6MjU1LCJSIjowLCJHIjowLCJCIjowfX0sIk1heFdpZHRoIjowLjAsIk1heEhlaWdodCI6MC4wLCJTbWFydEZvcmVncm91bmRJc0FjdGl2ZSI6ZmFsc2UsIkhvcml6b250YWxBbGlnbm1lbnQiOjAsIlZlcnRpY2FsQWxpZ25tZW50IjowLCJTbWFydEZvcmVncm91bmQiOm51bGwsIkJhY2tncm91bmRGaWxsVHlwZSI6MCwiTWFyZ2luIjp7IiRpZCI6IjcwNiIsIlRvcCI6MC4wLCJMZWZ0IjowLjAsIlJpZ2h0IjowLjAsIkJvdHRvbSI6MC4wfSwiUGFkZGluZyI6eyIkaWQiOiI3MDciLCJUb3AiOjAuMCwiTGVmdCI6MC4wLCJSaWdodCI6MC4wLCJCb3R0b20iOjAuMH0sIkJhY2tncm91bmQiOm51bGwsIklzVmlzaWJsZSI6ZmFsc2UsIldpZHRoIjowLjAsIkhlaWdodCI6MC4wLCJCb3JkZXJTdHlsZSI6bnVsbCwiUGFyZW50U3R5bGUiOm51bGx9LCJSZWN0YW5nbGVTdHlsZSI6eyIkaWQiOiI3MDgiLCJNYXJnaW4iOnsiJGlkIjoiNzA5IiwiVG9wIjowLjAsIkxlZnQiOjAuMCwiUmlnaHQiOjAuMCwiQm90dG9tIjowLjB9LCJQYWRkaW5nIjp7IiRpZCI6IjcxMCIsIlRvcCI6MC4wLCJMZWZ0IjowLjAsIlJpZ2h0IjowLjAsIkJvdHRvbSI6MC4wfSwiQmFja2dyb3VuZCI6eyIkaWQiOiI3MTEiLCJDb2xvciI6eyIkaWQiOiI3MTIiLCJBIjo2MywiUiI6MTY1LCJHIjoxNjUsIkIiOjE2NX19LCJJc1Zpc2libGUiOmZhbHNlLCJXaWR0aCI6MC4wLCJIZWlnaHQiOjAuMCwiQm9yZGVyU3R5bGUiOnsiJGlkIjoiNzEzIiwiTGluZUNvbG9yIjp7IiRpZCI6IjcxNCIsIiR0eXBlIjoiTkxSRS5Db21tb24uRG9tLlNvbGlkQ29sb3JCcnVzaCwgTkxSRS5Db21tb24iLCJDb2xvciI6eyIkaWQiOiI3MTUiLCJBIjoyNTUsIlIiOjI1NSwiRyI6MCwiQiI6MH19LCJMaW5lV2VpZ2h0IjowLjAsIkxpbmVUeXBlIjowLCJQYXJlbnRTdHlsZSI6bnVsbH0sIlBhcmVudFN0eWxlIjpudWxsfSwiTWFyZ2luIjp7IiRpZCI6IjcxNiIsIlRvcCI6MC4wLCJMZWZ0IjowLjAsIlJpZ2h0IjowLjAsIkJvdHRvbSI6MC4wfSwiUGFkZGluZyI6eyIkaWQiOiI3MTciLCJUb3AiOjAuMCwiTGVmdCI6MC4wLCJSaWdodCI6MC4wLCJCb3R0b20iOjAuMH0sIkJhY2tncm91bmQiOm51bGwsIklzVmlzaWJsZSI6dHJ1ZSwiV2lkdGgiOjAuMCwiSGVpZ2h0IjowLjAsIkJvcmRlclN0eWxlIjpudWxsLCJQYXJlbnRTdHlsZSI6bnVsbH0sIkJhY2tncm91bmRTdHlsZSI6eyIkaWQiOiI3MTgiLCJNYXJnaW4iOnsiJGlkIjoiNzE5IiwiVG9wIjowLjAsIkxlZnQiOjAuMCwiUmlnaHQiOjAuMCwiQm90dG9tIjowLjB9LCJQYWRkaW5nIjp7IiRpZCI6IjcyMCIsIlRvcCI6MC4wLCJMZWZ0IjowLjAsIlJpZ2h0IjowLjAsIkJvdHRvbSI6MC4wfSwiQmFja2dyb3VuZCI6eyIkaWQiOiI3MjEiLCJDb2xvciI6eyIkaWQiOiI3MjIiLCJBIjo1MSwiUiI6MTY1LCJHIjoxNjUsIkIiOjE2NX19LCJJc1Zpc2libGUiOnRydWUsIldpZHRoIjowLjAsIkhlaWdodCI6MC4wLCJCb3JkZXJTdHlsZSI6eyIkaWQiOiI3MjMiLCJMaW5lQ29sb3IiOnsiJGlkIjoiNzI0IiwiJHR5cGUiOiJOTFJFLkNvbW1vbi5Eb20uU29saWRDb2xvckJydXNoLCBOTFJFLkNvbW1vbiIsIkNvbG9yIjp7IiRpZCI6IjcyNSIsIkEiOjI1NSwiUiI6MjU1LCJHIjowLCJCIjowfX0sIkxpbmVXZWlnaHQiOjAuMCwiTGluZVR5cGUiOjAsIlBhcmVudFN0eWxlIjpudWxsfSwiUGFyZW50U3R5bGUiOm51bGx9LCJNYXJnaW4iOnsiJGlkIjoiNzI2IiwiVG9wIjowLjAsIkxlZnQiOjAuMCwiUmlnaHQiOjAuMCwiQm90dG9tIjowLjB9LCJQYWRkaW5nIjp7IiRpZCI6IjcyNyIsIlRvcCI6MC4wLCJMZWZ0IjowLjAsIlJpZ2h0IjowLjAsIkJvdHRvbSI6MC4wfSwiSXNWaXNpYmxlIjpmYWxzZSwiV2lkdGgiOjAuMCwiSGVpZ2h0IjowLjAsIkJvcmRlclN0eWxlIjpudWxsLCJQYXJlbnRTdHlsZSI6bnVsbH19XSwiSWQiOiI5ZWI3NjU4NC1iYjMyLTQ1MmUtYWMwNy1mYjI2MzdiYWVhMWEiLCJJbmRleCI6MTksIkhlYWRlclRleHQiOiJTeXN0ZW0uIERldGFpbGVkIERlc2lnbiIsIlN0eWxlIjp7IiRpZCI6IjcyOCIsIkhlYWRlclN0eWxlIjp7IiRpZCI6IjcyOSIsIlRleHRJc1ZlcnRpY2FsIjpmYWxzZSwiVGV4dFN0eWxlIjp7IiRpZCI6IjczMCIsIkZvbnRTZXR0aW5ncyI6eyIkaWQiOiI3MzEiLCJGb250U2l6ZSI6MTAsIkZvbnROYW1lIjoiRnJhbmtsaW4gR290aGljIE1lZGl1bSIsIklzQm9sZCI6ZmFsc2UsIklzSXRhbGljIjpmYWxzZSwiSXNVbmRlcmxpbmVkIjpmYWxzZSwiUGFyZW50U3R5bGUiOm51bGx9LCJBdXRvU2l6ZSI6MCwiRm9yZWdyb3VuZCI6eyIkaWQiOiI3MzIiLCJDb2xvciI6eyIkaWQiOiI3MzMiLCJBIjoyNTUsIlIiOjAsIkciOjAsIkIiOjB9fSwiTWF4V2lkdGgiOjAuMCwiTWF4SGVpZ2h0IjowLjAsIlNtYXJ0Rm9yZWdyb3VuZElzQWN0aXZlIjpmYWxzZSwiSG9yaXpvbnRhbEFsaWdubWVudCI6MCwiVmVydGljYWxBbGlnbm1lbnQiOjAsIlNtYXJ0Rm9yZWdyb3VuZCI6bnVsbCwiQmFja2dyb3VuZEZpbGxUeXBlIjowLCJNYXJnaW4iOnsiJGlkIjoiNzM0IiwiVG9wIjowLjAsIkxlZnQiOjAuMCwiUmlnaHQiOjAuMCwiQm90dG9tIjowLjB9LCJQYWRkaW5nIjp7IiRpZCI6IjczNSIsIlRvcCI6MC4wLCJMZWZ0IjowLjAsIlJpZ2h0IjowLjAsIkJvdHRvbSI6MC4wfSwiQmFja2dyb3VuZCI6bnVsbCwiSXNWaXNpYmxlIjpmYWxzZSwiV2lkdGgiOjAuMCwiSGVpZ2h0IjowLjAsIkJvcmRlclN0eWxlIjpudWxsLCJQYXJlbnRTdHlsZSI6bnVsbH0sIlJlY3RhbmdsZVN0eWxlIjp7IiRpZCI6IjczNiIsIk1hcmdpbiI6eyIkaWQiOiI3MzciLCJUb3AiOjAuMCwiTGVmdCI6MC4wLCJSaWdodCI6MC4wLCJCb3R0b20iOjAuMH0sIlBhZGRpbmciOnsiJGlkIjoiNzM4IiwiVG9wIjowLjAsIkxlZnQiOjAuMCwiUmlnaHQiOjAuMCwiQm90dG9tIjowLjB9LCJCYWNrZ3JvdW5kIjp7IiRpZCI6IjczOSIsIkNvbG9yIjp7IiRpZCI6Ijc0MCIsIkEiOjEyNywiUiI6MTY1LCJHIjoxNjUsIkIiOjE2NX19LCJJc1Zpc2libGUiOmZhbHNlLCJXaWR0aCI6MC4wLCJIZWlnaHQiOjAuMCwiQm9yZGVyU3R5bGUiOnsiJGlkIjoiNzQxIiwiTGluZUNvbG9yIjp7IiRyZWYiOiIxNzIifSwiTGluZVdlaWdodCI6MC4wLCJMaW5lVHlwZSI6MCwiUGFyZW50U3R5bGUiOm51bGx9LCJQYXJlbnRTdHlsZSI6bnVsbH0sIk1hcmdpbiI6eyIkaWQiOiI3NDIiLCJUb3AiOjAuMCwiTGVmdCI6MC4wLCJSaWdodCI6MC4wLCJCb3R0b20iOjAuMH0sIlBhZGRpbmciOnsiJGlkIjoiNzQzIiwiVG9wIjowLjAsIkxlZnQiOjAuMCwiUmlnaHQiOjAuMCwiQm90dG9tIjowLjB9LCJCYWNrZ3JvdW5kIjpudWxsLCJJc1Zpc2libGUiOnRydWUsIldpZHRoIjowLjAsIkhlaWdodCI6MC4wLCJCb3JkZXJTdHlsZSI6bnVsbCwiUGFyZW50U3R5bGUiOm51bGx9LCJCYWNrZ3JvdW5kU3R5bGUiOnsiJGlkIjoiNzQ0IiwiTWFyZ2luIjp7IiRpZCI6Ijc0NSIsIlRvcCI6MC4wLCJMZWZ0IjowLjAsIlJpZ2h0IjowLjAsIkJvdHRvbSI6MC4wfSwiUGFkZGluZyI6eyIkaWQiOiI3NDYiLCJUb3AiOjAuMCwiTGVmdCI6MC4wLCJSaWdodCI6MC4wLCJCb3R0b20iOjAuMH0sIkJhY2tncm91bmQiOnsiJGlkIjoiNzQ3IiwiQ29sb3IiOnsiJGlkIjoiNzQ4IiwiQSI6MzgsIlIiOjE2NSwiRyI6MTY1LCJCIjoxNjV9fSwiSXNWaXNpYmxlIjp0cnVlLCJXaWR0aCI6MC4wLCJIZWlnaHQiOjAuMCwiQm9yZGVyU3R5bGUiOnsiJGlkIjoiNzQ5IiwiTGluZUNvbG9yIjp7IiRyZWYiOiIxODIifSwiTGluZVdlaWdodCI6MC4wLCJMaW5lVHlwZSI6MCwiUGFyZW50U3R5bGUiOm51bGx9LCJQYXJlbnRTdHlsZSI6bnVsbH0sIklzQWJvdmVUaW1lYmFuZCI6ZmFsc2UsIk1hcmdpbiI6eyIkaWQiOiI3NTAiLCJUb3AiOjAuMCwiTGVmdCI6MC4wLCJSaWdodCI6MC4wLCJCb3R0b20iOjAuMH0sIlBhZGRpbmciOnsiJGlkIjoiNzUxIiwiVG9wIjowLjAsIkxlZnQiOjAuMCwiUmlnaHQiOjAuMCwiQm90dG9tIjowLjB9LCJJc1Zpc2libGUiOnRydWUsIldpZHRoIjowLjAsIkhlaWdodCI6MC4wLCJCb3JkZXJTdHlsZSI6eyIkaWQiOiI3NTIiLCJMaW5lQ29sb3IiOm51bGwsIkxpbmVXZWlnaHQiOjAuMCwiTGluZVR5cGUiOjAsIlBhcmVudFN0eWxlIjpudWxsfSwiUGFyZW50U3R5bGUiOm51bGx9fSx7IiRpZCI6Ijc1MyIsIl9hY3Rpdml0aWVzIjpbeyIkaWQiOiI3NTQiLCJfcm93cyI6W3siJGlkIjoiNzU1IiwiX3Rhc2tzIjpbXSwiX21pbGVzdG9uZXMiOlt7IiRpZCI6Ijc1NiIsIklkIjoiNzAxNmE4YTgtYmMxYi00ZjExLTk1YTctYmFjZGI2ZjQzNDE5IiwiSW5kZXgiOjAsIkdyb3VwSWQiOm51bGwsIlRpdGxlIjoiVGVzdGluZyBhdCBIb3RlbCIsIkRhdGVUaW1lIjoiMjAyMi0wNC0xOFQyMzo1OTowMCIsIlBlcmNlbnRhZ2VDb21wbGV0ZSI6bnVsbCwiTm90ZSI6bnVsbCwiU3R5bGUiOnsiJGlkIjoiNzU3IiwiVGl0bGVQb3NpdGlvbiI6IkxlZnQiLCJEYXRlUG9zaXRpb24iOiJMZWZ0IiwiU2hhcGVUeXBlIjoxMywiU2hhcGVTaXplIjoxLCJTaGFwZVN0eWxlIjp7IiRpZCI6Ijc1OCIsIk1hcmdpbiI6eyIkcmVmIjoiMTkzIn0sIlBhZGRpbmciOnsiJHJlZiI6IjE5NCJ9LCJCYWNrZ3JvdW5kIjp7IiRpZCI6Ijc1OSIsIkNvbG9yIjp7IiRpZCI6Ijc2MCIsIkEiOjI1NSwiUiI6MjU0LCJHIjoxODYsIkIiOjEwfX0sIklzVmlzaWJsZSI6dHJ1ZSwiV2lkdGgiOjE4LjAsIkhlaWdodCI6MjAuMCwiQm9yZGVyU3R5bGUiOnsiJGlkIjoiNzYxIiwiTGluZUNvbG9yIjp7IiRyZWYiOiIxOTgifSwiTGluZVdlaWdodCI6MC4wLCJMaW5lVHlwZSI6MCwiUGFyZW50U3R5bGUiOm51bGx9LCJQYXJlbnRTdHlsZSI6bnVsbH0sIlRpdGxlU3R5bGUiOnsiJGlkIjoiNzYyIiwiRm9udFNldHRpbmdzIjp7IiRpZCI6Ijc2MyIsIkZvbnRTaXplIjoxMSwiRm9udE5hbWUiOiJDYWxpYnJpIiwiSXNCb2xkIjp0cnVlLCJJc0l0YWxpYyI6ZmFsc2UsIklzVW5kZXJsaW5lZCI6ZmFsc2UsIlBhcmVudFN0eWxlIjpudWxsfSwiQXV0b1NpemUiOjAsIkZvcmVncm91bmQiOnsiJGlkIjoiNzY0IiwiQ29sb3IiOnsiJGlkIjoiNzY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MDQifSwiUGFkZGluZyI6eyIkcmVmIjoiMjA1In0sIkJhY2tncm91bmQiOnsiJGlkIjoiNzY2IiwiQ29sb3IiOnsiJGlkIjoiNzY3IiwiQSI6MCwiUiI6MjU1LCJHIjoyNTUsIkIiOjI1NX19LCJJc1Zpc2libGUiOnRydWUsIldpZHRoIjowLjAsIkhlaWdodCI6MC4wLCJCb3JkZXJTdHlsZSI6bnVsbCwiUGFyZW50U3R5bGUiOm51bGx9LCJEYXRlU3R5bGUiOnsiJGlkIjoiNzY4IiwiRm9udFNldHRpbmdzIjp7IiRpZCI6Ijc2OSIsIkZvbnRTaXplIjoxMCwiRm9udE5hbWUiOiJDYWxpYnJpIiwiSXNCb2xkIjpmYWxzZSwiSXNJdGFsaWMiOmZhbHNlLCJJc1VuZGVybGluZWQiOmZhbHNlLCJQYXJlbnRTdHlsZSI6bnVsbH0sIkF1dG9TaXplIjowLCJGb3JlZ3JvdW5kIjp7IiRpZCI6Ijc3MCIsIkNvbG9yIjp7IiRpZCI6Ijc3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xMiJ9LCJQYWRkaW5nIjp7IiRyZWYiOiIyMTMifSwiQmFja2dyb3VuZCI6eyIkaWQiOiI3NzIiLCJDb2xvciI6eyIkaWQiOiI3NzMiLCJBIjowLCJSIjoyNTUsIkciOjI1NSwiQiI6MjU1fX0sIklzVmlzaWJsZSI6dHJ1ZSwiV2lkdGgiOjAuMCwiSGVpZ2h0IjowLjAsIkJvcmRlclN0eWxlIjpudWxsLCJQYXJlbnRTdHlsZSI6bnVsbH0sIkRhdGVGb3JtYXQiOnsiJHJlZiI6IjIxNiJ9LCJXZWVrTnVtYmVyaW5nIjp7IiRpZCI6Ijc3NCIsIkZvcm1hdCI6MCwiSXNWaXNpYmxlIjpmYWxzZSwiTGFzdEtub3duVmlzaWJpbGl0eVN0YXRlIjpmYWxzZX0sIklzVmlzaWJsZSI6dHJ1ZSwiUGFyZW50U3R5bGUiOm51bGx9LCJIeXBlcmxpbmsiOm51bGwsIkltcG9ydElkIjoiIn1dLCJJZCI6IjAwMDAwMDAwLTAwMDAtMDAwMC0wMDAwLTAwMDAwMDAwMDAwMCIsIklzU2luZ2xlSXRlbVJvdyI6dHJ1ZX0seyIkaWQiOiI3NzUiLCJfdGFza3MiOlt7IiRpZCI6Ijc3NiIsIl9hdHRhY2hlZE1pbGVzdG9uZXMiOltdLCJUYXNrRGVmaW5pdGlvbiI6eyIkaWQiOiI3NzciLCJHcm91cE5hbWUiOm51bGwsIlN0YXJ0RGF0ZSI6IjIwMjItMDMtMjJUMjM6NTk6MDBaIiwiRW5kRGF0ZSI6IjIwMjItMDUtMTJUMjM6NTk6MDBaIiwiUGVyY2VudGFnZUNvbXBsZXRlIjpudWxsLCJTdHlsZSI6eyIkaWQiOiI3NzgiLCJTaGFwZSI6MywiU2hhcGVUaGlja25lc3MiOjMsIkR1cmF0aW9uRm9ybWF0IjowLCJJbmNsdWRlTm9uV29ya2luZ0RheXNJbkR1cmF0aW9uIjpmYWxzZSwiUGVyY2VudGFnZUNvbXBsZXRlU3R5bGUiOnsiJGlkIjoiNzc5IiwiRm9udFNldHRpbmdzIjp7IiRpZCI6Ijc4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zgxIiwiTGluZUNvbG9yIjpudWxsLCJMaW5lV2VpZ2h0IjowLjAsIkxpbmVUeXBlIjowLCJQYXJlbnRTdHlsZSI6bnVsbH0sIlBhcmVudFN0eWxlIjpudWxsfSwiRHVyYXRpb25TdHlsZSI6eyIkaWQiOiI3ODIiLCJGb250U2V0dGluZ3MiOnsiJGlkIjoiNzgz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3ODQiLCJMaW5lQ29sb3IiOm51bGwsIkxpbmVXZWlnaHQiOjAuMCwiTGluZVR5cGUiOjAsIlBhcmVudFN0eWxlIjpudWxsfSwiUGFyZW50U3R5bGUiOm51bGx9LCJIb3Jpem9udGFsQ29ubmVjdG9yU3R5bGUiOnsiJGlkIjoiNzg1IiwiTGluZUNvbG9yIjp7IiRyZWYiOiIyNiJ9LCJMaW5lV2VpZ2h0IjoxLjAsIkxpbmVUeXBlIjowLCJQYXJlbnRTdHlsZSI6bnVsbH0sIlZlcnRpY2FsQ29ubmVjdG9yU3R5bGUiOnsiJGlkIjoiNzg2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zg3IiwiTWFyZ2luIjp7IiRyZWYiOiIzMiJ9LCJQYWRkaW5nIjp7IiRyZWYiOiIzMyJ9LCJCYWNrZ3JvdW5kIjp7IiRpZCI6Ijc4OCIsIkNvbG9yIjp7IiRpZCI6Ijc4OSIsIkEiOjI1NSwiUiI6ODIsIkciOjE0NywiQiI6MjA1fX0sIklzVmlzaWJsZSI6dHJ1ZSwiV2lkdGgiOjMxMS42MjY5MjI2MDc0MjE4OCwiSGVpZ2h0IjoxMC4yNzIwNDcwNDI4NDY2OCwiQm9yZGVyU3R5bGUiOnsiJGlkIjoiNzkwIiwiTGluZUNvbG9yIjp7IiRyZWYiOiIyMzQifSwiTGluZVdlaWdodCI6MC4wLCJMaW5lVHlwZSI6MCwiUGFyZW50U3R5bGUiOm51bGx9LCJQYXJlbnRTdHlsZSI6bnVsbH0sIlRpdGxlU3R5bGUiOnsiJGlkIjoiNzkxIiwiRm9udFNldHRpbmdzIjp7IiRpZCI6Ijc5MiIsIkZvbnRTaXplIjoxMSwiRm9udE5hbWUiOiJDYWxpYnJpIiwiSXNCb2xkIjp0cnVlLCJJc0l0YWxpYyI6ZmFsc2UsIklzVW5kZXJsaW5lZCI6ZmFsc2UsIlBhcmVudFN0eWxlIjpudWxsfSwiQXV0b1NpemUiOjAsIkZvcmVncm91bmQiOnsiJGlkIjoiNzkzIiwiQ29sb3IiOnsiJGlkIjoiNzk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MyJ9LCJQYWRkaW5nIjp7IiRyZWYiOiI0NCJ9LCJCYWNrZ3JvdW5kIjp7IiRpZCI6Ijc5NSIsIkNvbG9yIjp7IiRpZCI6Ijc5NiIsIkEiOjAsIlIiOjI1NSwiRyI6MjU1LCJCIjoyNTV9fSwiSXNWaXNpYmxlIjp0cnVlLCJXaWR0aCI6MC4wLCJIZWlnaHQiOjAuMCwiQm9yZGVyU3R5bGUiOnsiJGlkIjoiNzk3IiwiTGluZUNvbG9yIjpudWxsLCJMaW5lV2VpZ2h0IjowLjAsIkxpbmVUeXBlIjowLCJQYXJlbnRTdHlsZSI6bnVsbH0sIlBhcmVudFN0eWxlIjpudWxsfSwiRGF0ZVN0eWxlIjp7IiRpZCI6Ijc5OCIsIkZvbnRTZXR0aW5ncyI6eyIkaWQiOiI3OTkiLCJGb250U2l6ZSI6MTAsIkZvbnROYW1lIjoiQ2FsaWJyaSIsIklzQm9sZCI6ZmFsc2UsIklzSXRhbGljIjpmYWxzZSwiSXNVbmRlcmxpbmVkIjpmYWxzZSwiUGFyZW50U3R5bGUiOm51bGx9LCJBdXRvU2l6ZSI6MCwiRm9yZWdyb3VuZCI6eyIkaWQiOiI4MDAiLCJDb2xvciI6eyIkaWQiOiI4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iJ9LCJQYWRkaW5nIjp7IiRyZWYiOiI1MyJ9LCJCYWNrZ3JvdW5kIjp7IiRpZCI6IjgwMiIsIkNvbG9yIjp7IiRpZCI6IjgwMyIsIkEiOjAsIlIiOjI1NSwiRyI6MjU1LCJCIjoyNTV9fSwiSXNWaXNpYmxlIjp0cnVlLCJXaWR0aCI6MC4wLCJIZWlnaHQiOjAuMCwiQm9yZGVyU3R5bGUiOnsiJGlkIjoiODA0IiwiTGluZUNvbG9yIjpudWxsLCJMaW5lV2VpZ2h0IjowLjAsIkxpbmVUeXBlIjowLCJQYXJlbnRTdHlsZSI6bnVsbH0sIlBhcmVudFN0eWxlIjpudWxsfSwiRGF0ZUZvcm1hdCI6eyIkcmVmIjoiMjUwIn0sIldlZWtOdW1iZXJpbmciOnsiJGlkIjoiODA1IiwiRm9ybWF0IjowLCJJc1Zpc2libGUiOmZhbHNlLCJMYXN0S25vd25WaXNpYmlsaXR5U3RhdGUiOmZhbHNlfSwiSXNWaXNpYmxlIjp0cnVlLCJQYXJlbnRTdHlsZSI6bnVsbH0sIkluZGV4IjoxLCJTbWFydER1cmF0aW9uQWN0aXZhdGVkIjpmYWxzZSwiRGF0ZUZvcm1hdCI6eyIkcmVmIjoiMjUwIn0sIldlZWtOdW1iZXJpbmciOnsiJGlkIjoiODA2IiwiRm9ybWF0IjowLCJJc1Zpc2libGUiOmZhbHNlLCJMYXN0S25vd25WaXNpYmlsaXR5U3RhdGUiOmZhbHNlfSwiSWQiOiI1ODFiYzA0My02YTVmLTRiZTQtYjU5OS1lZDViMzBhYWM1ZmQiLCJJbXBvcnRJZCI6bnVsbCwiVGl0bGUiOiJTaW11bGF0aW9uIFRlc3RpbmciLCJOb3RlIjpudWxsLCJIeXBlcmxpbmsiOnsiJGlkIjoiODA3IiwiQWRkcmVzcyI6bnVsbCwiU3ViQWRkcmVzcyI6bnVsbH0sIklzQ2hhbmdlZCI6ZmFsc2UsIklzTmV3IjpmYWxzZX19XSwiX21pbGVzdG9uZXMiOltdLCJJZCI6IjAwMDAwMDAwLTAwMDAtMDAwMC0wMDAwLTAwMDAwMDAwMDAwMCIsIklzU2luZ2xlSXRlbVJvdyI6dHJ1ZX0seyIkaWQiOiI4MDgiLCJfdGFza3MiOlt7IiRpZCI6IjgwOSIsIl9hdHRhY2hlZE1pbGVzdG9uZXMiOltdLCJUYXNrRGVmaW5pdGlvbiI6eyIkaWQiOiI4MTAiLCJHcm91cE5hbWUiOm51bGwsIlN0YXJ0RGF0ZSI6IjIwMjItMDUtMDJUMjM6NTk6MDBaIiwiRW5kRGF0ZSI6IjIwMjItMDUtMTJUMjM6NTk6MDBaIiwiUGVyY2VudGFnZUNvbXBsZXRlIjpudWxsLCJTdHlsZSI6eyIkaWQiOiI4MTEiLCJTaGFwZSI6NiwiU2hhcGVUaGlja25lc3MiOjMsIkR1cmF0aW9uRm9ybWF0IjowLCJJbmNsdWRlTm9uV29ya2luZ0RheXNJbkR1cmF0aW9uIjpmYWxzZSwiUGVyY2VudGFnZUNvbXBsZXRlU3R5bGUiOnsiJGlkIjoiODEyIiwiRm9udFNldHRpbmdzIjp7IiRpZCI6Ijgx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ODE0IiwiTGluZUNvbG9yIjpudWxsLCJMaW5lV2VpZ2h0IjowLjAsIkxpbmVUeXBlIjowLCJQYXJlbnRTdHlsZSI6bnVsbH0sIlBhcmVudFN0eWxlIjpudWxsfSwiRHVyYXRpb25TdHlsZSI6eyIkaWQiOiI4MTUiLCJGb250U2V0dGluZ3MiOnsiJGlkIjoiODE2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4MTciLCJMaW5lQ29sb3IiOm51bGwsIkxpbmVXZWlnaHQiOjAuMCwiTGluZVR5cGUiOjAsIlBhcmVudFN0eWxlIjpudWxsfSwiUGFyZW50U3R5bGUiOm51bGx9LCJIb3Jpem9udGFsQ29ubmVjdG9yU3R5bGUiOnsiJGlkIjoiODE4IiwiTGluZUNvbG9yIjp7IiRyZWYiOiIyNiJ9LCJMaW5lV2VpZ2h0IjoxLjAsIkxpbmVUeXBlIjowLCJQYXJlbnRTdHlsZSI6bnVsbH0sIlZlcnRpY2FsQ29ubmVjdG9yU3R5bGUiOnsiJGlkIjoiODE5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ODIwIiwiTWFyZ2luIjp7IiRyZWYiOiIzMiJ9LCJQYWRkaW5nIjp7IiRyZWYiOiIzMyJ9LCJCYWNrZ3JvdW5kIjp7IiRpZCI6IjgyMSIsIkNvbG9yIjp7IiRpZCI6IjgyMiIsIkEiOjI1NSwiUiI6ODIsIkciOjE0NywiQiI6MjA1fX0sIklzVmlzaWJsZSI6dHJ1ZSwiV2lkdGgiOjQ5Ljg0MDM5MzA2NjQwNjI1LCJIZWlnaHQiOjEzLjQyNjY5Mjk2MjY0NjQ4NCwiQm9yZGVyU3R5bGUiOnsiJGlkIjoiODIzIiwiTGluZUNvbG9yIjp7IiRyZWYiOiIyMzQifSwiTGluZVdlaWdodCI6MC4wLCJMaW5lVHlwZSI6MCwiUGFyZW50U3R5bGUiOm51bGx9LCJQYXJlbnRTdHlsZSI6bnVsbH0sIlRpdGxlU3R5bGUiOnsiJGlkIjoiODI0IiwiRm9udFNldHRpbmdzIjp7IiRpZCI6IjgyNSIsIkZvbnRTaXplIjoxMSwiRm9udE5hbWUiOiJDYWxpYnJpIiwiSXNCb2xkIjp0cnVlLCJJc0l0YWxpYyI6ZmFsc2UsIklzVW5kZXJsaW5lZCI6ZmFsc2UsIlBhcmVudFN0eWxlIjpudWxsfSwiQXV0b1NpemUiOjAsIkZvcmVncm91bmQiOnsiJGlkIjoiODI2IiwiQ29sb3IiOnsiJGlkIjoiODI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MyJ9LCJQYWRkaW5nIjp7IiRyZWYiOiI0NCJ9LCJCYWNrZ3JvdW5kIjp7IiRpZCI6IjgyOCIsIkNvbG9yIjp7IiRpZCI6IjgyOSIsIkEiOjAsIlIiOjI1NSwiRyI6MjU1LCJCIjoyNTV9fSwiSXNWaXNpYmxlIjp0cnVlLCJXaWR0aCI6MC4wLCJIZWlnaHQiOjAuMCwiQm9yZGVyU3R5bGUiOnsiJGlkIjoiODMwIiwiTGluZUNvbG9yIjpudWxsLCJMaW5lV2VpZ2h0IjowLjAsIkxpbmVUeXBlIjowLCJQYXJlbnRTdHlsZSI6bnVsbH0sIlBhcmVudFN0eWxlIjpudWxsfSwiRGF0ZVN0eWxlIjp7IiRpZCI6IjgzMSIsIkZvbnRTZXR0aW5ncyI6eyIkaWQiOiI4MzIiLCJGb250U2l6ZSI6MTAsIkZvbnROYW1lIjoiQ2FsaWJyaSIsIklzQm9sZCI6ZmFsc2UsIklzSXRhbGljIjpmYWxzZSwiSXNVbmRlcmxpbmVkIjpmYWxzZSwiUGFyZW50U3R5bGUiOm51bGx9LCJBdXRvU2l6ZSI6MCwiRm9yZWdyb3VuZCI6eyIkaWQiOiI4MzMiLCJDb2xvciI6eyIkaWQiOiI4Mz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MiJ9LCJQYWRkaW5nIjp7IiRyZWYiOiI1MyJ9LCJCYWNrZ3JvdW5kIjp7IiRpZCI6IjgzNSIsIkNvbG9yIjp7IiRpZCI6IjgzNiIsIkEiOjAsIlIiOjI1NSwiRyI6MjU1LCJCIjoyNTV9fSwiSXNWaXNpYmxlIjp0cnVlLCJXaWR0aCI6MC4wLCJIZWlnaHQiOjAuMCwiQm9yZGVyU3R5bGUiOnsiJGlkIjoiODM3IiwiTGluZUNvbG9yIjpudWxsLCJMaW5lV2VpZ2h0IjowLjAsIkxpbmVUeXBlIjowLCJQYXJlbnRTdHlsZSI6bnVsbH0sIlBhcmVudFN0eWxlIjpudWxsfSwiRGF0ZUZvcm1hdCI6eyIkcmVmIjoiMjUwIn0sIldlZWtOdW1iZXJpbmciOnsiJGlkIjoiODM4IiwiRm9ybWF0IjowLCJJc1Zpc2libGUiOmZhbHNlLCJMYXN0S25vd25WaXNpYmlsaXR5U3RhdGUiOmZhbHNlfSwiSXNWaXNpYmxlIjp0cnVlLCJQYXJlbnRTdHlsZSI6bnVsbH0sIkluZGV4IjoyLCJTbWFydER1cmF0aW9uQWN0aXZhdGVkIjpmYWxzZSwiRGF0ZUZvcm1hdCI6eyIkcmVmIjoiMjUwIn0sIldlZWtOdW1iZXJpbmciOnsiJGlkIjoiODM5IiwiRm9ybWF0IjowLCJJc1Zpc2libGUiOmZhbHNlLCJMYXN0S25vd25WaXNpYmlsaXR5U3RhdGUiOmZhbHNlfSwiSWQiOiJlYjM2MTY2Ny1kZmRkLTQwNzQtYTJjYy1mZDdlNzRmZGNmMmIiLCJJbXBvcnRJZCI6bnVsbCwiVGl0bGUiOiJQaHlzaWNhbCBUZXN0aW5nIiwiTm90ZSI6bnVsbCwiSHlwZXJsaW5rIjp7IiRpZCI6Ijg0MCIsIkFkZHJlc3MiOm51bGwsIlN1YkFkZHJlc3MiOm51bGx9LCJJc0NoYW5nZWQiOmZhbHNlLCJJc05ldyI6ZmFsc2V9fV0sIl9taWxlc3RvbmVzIjpbXSwiSWQiOiIwMDAwMDAwMC0wMDAwLTAwMDAtMDAwMC0wMDAwMDAwMDAwMDAiLCJJc1NpbmdsZUl0ZW1Sb3ciOnRydWV9XSwiSW5kZXgiOjAsIklkIjoiZmUxZDVlYmEtYWVhNy00YjEwLWIyMzItOTllODgwNDUzYjdmIiwiSGVhZGVyVGV4dCI6bnVsbCwiSXNEZWZhdWx0Ijp0cnVlLCJTdHlsZSI6eyIkaWQiOiI4NDEiLCJIZWFkZXJTdHlsZSI6eyIkaWQiOiI4NDIiLCJUZXh0U3R5bGUiOnsiJGlkIjoiODQzIiwiRm9udFNldHRpbmdzIjp7IiRpZCI6Ijg0NCIsIkZvbnRTaXplIjoxMiwiRm9udE5hbWUiOiJDYWxpYnJpIiwiSXNCb2xkIjpmYWxzZSwiSXNJdGFsaWMiOmZhbHNlLCJJc1VuZGVybGluZWQiOmZhbHNlLCJQYXJlbnRTdHlsZSI6bnVsbH0sIkF1dG9TaXplIjowLCJGb3JlZ3JvdW5kIjp7IiRpZCI6Ijg0NSIsIkNvbG9yIjp7IiRyZWYiOiIxMzUifX0sIk1heFdpZHRoIjowLjAsIk1heEhlaWdodCI6MC4wLCJTbWFydEZvcmVncm91bmRJc0FjdGl2ZSI6ZmFsc2UsIkhvcml6b250YWxBbGlnbm1lbnQiOjAsIlZlcnRpY2FsQWxpZ25tZW50IjowLCJTbWFydEZvcmVncm91bmQiOm51bGwsIkJhY2tncm91bmRGaWxsVHlwZSI6MCwiTWFyZ2luIjp7IiRpZCI6Ijg0NiIsIlRvcCI6MC4wLCJMZWZ0IjowLjAsIlJpZ2h0IjowLjAsIkJvdHRvbSI6MC4wfSwiUGFkZGluZyI6eyIkaWQiOiI4NDciLCJUb3AiOjAuMCwiTGVmdCI6MC4wLCJSaWdodCI6MC4wLCJCb3R0b20iOjAuMH0sIkJhY2tncm91bmQiOm51bGwsIklzVmlzaWJsZSI6ZmFsc2UsIldpZHRoIjowLjAsIkhlaWdodCI6MC4wLCJCb3JkZXJTdHlsZSI6bnVsbCwiUGFyZW50U3R5bGUiOm51bGx9LCJSZWN0YW5nbGVTdHlsZSI6eyIkaWQiOiI4NDgiLCJNYXJnaW4iOnsiJGlkIjoiODQ5IiwiVG9wIjowLjAsIkxlZnQiOjAuMCwiUmlnaHQiOjAuMCwiQm90dG9tIjowLjB9LCJQYWRkaW5nIjp7IiRpZCI6Ijg1MCIsIlRvcCI6MC4wLCJMZWZ0IjowLjAsIlJpZ2h0IjowLjAsIkJvdHRvbSI6MC4wfSwiQmFja2dyb3VuZCI6eyIkaWQiOiI4NTEiLCJDb2xvciI6eyIkaWQiOiI4NTIiLCJBIjo2MywiUiI6MTY1LCJHIjoxNjUsIkIiOjE2NX19LCJJc1Zpc2libGUiOmZhbHNlLCJXaWR0aCI6MC4wLCJIZWlnaHQiOjAuMCwiQm9yZGVyU3R5bGUiOnsiJGlkIjoiODUzIiwiTGluZUNvbG9yIjp7IiRyZWYiOiIxNDQifSwiTGluZVdlaWdodCI6MC4wLCJMaW5lVHlwZSI6MCwiUGFyZW50U3R5bGUiOm51bGx9LCJQYXJlbnRTdHlsZSI6bnVsbH0sIk1hcmdpbiI6eyIkaWQiOiI4NTQiLCJUb3AiOjAuMCwiTGVmdCI6MC4wLCJSaWdodCI6MC4wLCJCb3R0b20iOjAuMH0sIlBhZGRpbmciOnsiJGlkIjoiODU1IiwiVG9wIjowLjAsIkxlZnQiOjAuMCwiUmlnaHQiOjAuMCwiQm90dG9tIjowLjB9LCJCYWNrZ3JvdW5kIjpudWxsLCJJc1Zpc2libGUiOnRydWUsIldpZHRoIjowLjAsIkhlaWdodCI6MC4wLCJCb3JkZXJTdHlsZSI6bnVsbCwiUGFyZW50U3R5bGUiOm51bGx9LCJCYWNrZ3JvdW5kU3R5bGUiOnsiJGlkIjoiODU2IiwiTWFyZ2luIjp7IiRpZCI6Ijg1NyIsIlRvcCI6MC4wLCJMZWZ0IjowLjAsIlJpZ2h0IjowLjAsIkJvdHRvbSI6MC4wfSwiUGFkZGluZyI6eyIkaWQiOiI4NTgiLCJUb3AiOjAuMCwiTGVmdCI6MC4wLCJSaWdodCI6MC4wLCJCb3R0b20iOjAuMH0sIkJhY2tncm91bmQiOnsiJGlkIjoiODU5IiwiQ29sb3IiOnsiJHJlZiI6IjE1MiJ9fSwiSXNWaXNpYmxlIjp0cnVlLCJXaWR0aCI6MC4wLCJIZWlnaHQiOjAuMCwiQm9yZGVyU3R5bGUiOnsiJGlkIjoiODYwIiwiTGluZUNvbG9yIjp7IiRyZWYiOiIxNTQifSwiTGluZVdlaWdodCI6MC4wLCJMaW5lVHlwZSI6MCwiUGFyZW50U3R5bGUiOm51bGx9LCJQYXJlbnRTdHlsZSI6bnVsbH0sIk1hcmdpbiI6eyIkaWQiOiI4NjEiLCJUb3AiOjAuMCwiTGVmdCI6MC4wLCJSaWdodCI6MC4wLCJCb3R0b20iOjAuMH0sIlBhZGRpbmciOnsiJGlkIjoiODYyIiwiVG9wIjowLjAsIkxlZnQiOjAuMCwiUmlnaHQiOjAuMCwiQm90dG9tIjowLjB9LCJJc1Zpc2libGUiOmZhbHNlLCJXaWR0aCI6MC4wLCJIZWlnaHQiOjAuMCwiQm9yZGVyU3R5bGUiOm51bGwsIlBhcmVudFN0eWxlIjpudWxsfX1dLCJJZCI6IjdlYmRjOGMwLTc1YjktNGVjYS1hOWIxLTk3MzllZmE5NDUzOSIsIkluZGV4IjoyNCwiSGVhZGVyVGV4dCI6IlN5c3RlbS4gVGVzdGluZyIsIlN0eWxlIjp7IiRpZCI6Ijg2MyIsIkhlYWRlclN0eWxlIjp7IiRpZCI6Ijg2NCIsIlRleHRJc1ZlcnRpY2FsIjpmYWxzZSwiVGV4dFN0eWxlIjp7IiRpZCI6Ijg2NSIsIkZvbnRTZXR0aW5ncyI6eyIkaWQiOiI4NjYiLCJGb250U2l6ZSI6MTAsIkZvbnROYW1lIjoiRnJhbmtsaW4gR290aGljIE1lZGl1bSIsIklzQm9sZCI6ZmFsc2UsIklzSXRhbGljIjpmYWxzZSwiSXNVbmRlcmxpbmVkIjpmYWxzZSwiUGFyZW50U3R5bGUiOm51bGx9LCJBdXRvU2l6ZSI6MCwiRm9yZWdyb3VuZCI6eyIkaWQiOiI4NjciLCJDb2xvciI6eyIkcmVmIjoiMTYzIn19LCJNYXhXaWR0aCI6MC4wLCJNYXhIZWlnaHQiOjAuMCwiU21hcnRGb3JlZ3JvdW5kSXNBY3RpdmUiOmZhbHNlLCJIb3Jpem9udGFsQWxpZ25tZW50IjowLCJWZXJ0aWNhbEFsaWdubWVudCI6MCwiU21hcnRGb3JlZ3JvdW5kIjpudWxsLCJCYWNrZ3JvdW5kRmlsbFR5cGUiOjAsIk1hcmdpbiI6eyIkaWQiOiI4NjgiLCJUb3AiOjAuMCwiTGVmdCI6MC4wLCJSaWdodCI6MC4wLCJCb3R0b20iOjAuMH0sIlBhZGRpbmciOnsiJGlkIjoiODY5IiwiVG9wIjowLjAsIkxlZnQiOjAuMCwiUmlnaHQiOjAuMCwiQm90dG9tIjowLjB9LCJCYWNrZ3JvdW5kIjpudWxsLCJJc1Zpc2libGUiOmZhbHNlLCJXaWR0aCI6MC4wLCJIZWlnaHQiOjAuMCwiQm9yZGVyU3R5bGUiOm51bGwsIlBhcmVudFN0eWxlIjpudWxsfSwiUmVjdGFuZ2xlU3R5bGUiOnsiJGlkIjoiODcwIiwiTWFyZ2luIjp7IiRpZCI6Ijg3MSIsIlRvcCI6MC4wLCJMZWZ0IjowLjAsIlJpZ2h0IjowLjAsIkJvdHRvbSI6MC4wfSwiUGFkZGluZyI6eyIkaWQiOiI4NzIiLCJUb3AiOjAuMCwiTGVmdCI6MC4wLCJSaWdodCI6MC4wLCJCb3R0b20iOjAuMH0sIkJhY2tncm91bmQiOnsiJGlkIjoiODczIiwiQ29sb3IiOnsiJGlkIjoiODc0IiwiQSI6MTI3LCJSIjo5MSwiRyI6MTU1LCJCIjoyMTN9fSwiSXNWaXNpYmxlIjpmYWxzZSwiV2lkdGgiOjAuMCwiSGVpZ2h0IjowLjAsIkJvcmRlclN0eWxlIjp7IiRpZCI6Ijg3NSIsIkxpbmVDb2xvciI6eyIkcmVmIjoiMTcyIn0sIkxpbmVXZWlnaHQiOjAuMCwiTGluZVR5cGUiOjAsIlBhcmVudFN0eWxlIjpudWxsfSwiUGFyZW50U3R5bGUiOm51bGx9LCJNYXJnaW4iOnsiJGlkIjoiODc2IiwiVG9wIjowLjAsIkxlZnQiOjAuMCwiUmlnaHQiOjAuMCwiQm90dG9tIjowLjB9LCJQYWRkaW5nIjp7IiRpZCI6Ijg3NyIsIlRvcCI6MC4wLCJMZWZ0IjowLjAsIlJpZ2h0IjowLjAsIkJvdHRvbSI6MC4wfSwiQmFja2dyb3VuZCI6bnVsbCwiSXNWaXNpYmxlIjp0cnVlLCJXaWR0aCI6MC4wLCJIZWlnaHQiOjAuMCwiQm9yZGVyU3R5bGUiOm51bGwsIlBhcmVudFN0eWxlIjpudWxsfSwiQmFja2dyb3VuZFN0eWxlIjp7IiRpZCI6Ijg3OCIsIk1hcmdpbiI6eyIkaWQiOiI4NzkiLCJUb3AiOjAuMCwiTGVmdCI6MC4wLCJSaWdodCI6MC4wLCJCb3R0b20iOjAuMH0sIlBhZGRpbmciOnsiJGlkIjoiODgwIiwiVG9wIjowLjAsIkxlZnQiOjAuMCwiUmlnaHQiOjAuMCwiQm90dG9tIjowLjB9LCJCYWNrZ3JvdW5kIjp7IiRpZCI6Ijg4MSIsIkNvbG9yIjp7IiRpZCI6Ijg4MiIsIkEiOjM4LCJSIjo5MSwiRyI6MTU1LCJCIjoyMTN9fSwiSXNWaXNpYmxlIjp0cnVlLCJXaWR0aCI6MC4wLCJIZWlnaHQiOjAuMCwiQm9yZGVyU3R5bGUiOnsiJGlkIjoiODgzIiwiTGluZUNvbG9yIjp7IiRyZWYiOiIxODIifSwiTGluZVdlaWdodCI6MC4wLCJMaW5lVHlwZSI6MCwiUGFyZW50U3R5bGUiOm51bGx9LCJQYXJlbnRTdHlsZSI6bnVsbH0sIklzQWJvdmVUaW1lYmFuZCI6ZmFsc2UsIk1hcmdpbiI6eyIkaWQiOiI4ODQiLCJUb3AiOjAuMCwiTGVmdCI6MC4wLCJSaWdodCI6MC4wLCJCb3R0b20iOjAuMH0sIlBhZGRpbmciOnsiJGlkIjoiODg1IiwiVG9wIjowLjAsIkxlZnQiOjAuMCwiUmlnaHQiOjAuMCwiQm90dG9tIjowLjB9LCJJc1Zpc2libGUiOnRydWUsIldpZHRoIjowLjAsIkhlaWdodCI6MC4wLCJCb3JkZXJTdHlsZSI6eyIkaWQiOiI4ODYiLCJMaW5lQ29sb3IiOm51bGwsIkxpbmVXZWlnaHQiOjAuMCwiTGluZVR5cGUiOjAsIlBhcmVudFN0eWxlIjpudWxsfSwiUGFyZW50U3R5bGUiOm51bGx9fSx7IiRpZCI6Ijg4NyIsIl9hY3Rpdml0aWVzIjpbeyIkaWQiOiI4ODgiLCJfcm93cyI6W3siJGlkIjoiODg5IiwiX3Rhc2tzIjpbXSwiX21pbGVzdG9uZXMiOlt7IiRpZCI6Ijg5MCIsIklkIjoiNGIzMjY0NzItMzE0YS00MzNlLTk4YWYtNmIxYmI3MDRkNDcxIiwiSW5kZXgiOjAsIkdyb3VwSWQiOm51bGwsIlRpdGxlIjoiUm9ib3QgRGVwbG95bWVudCIsIkRhdGVUaW1lIjoiMjAyMi0wNS0xMlQyMzo1OTowMCIsIlBlcmNlbnRhZ2VDb21wbGV0ZSI6bnVsbCwiTm90ZSI6bnVsbCwiU3R5bGUiOnsiJGlkIjoiODkxIiwiVGl0bGVQb3NpdGlvbiI6IkxlZnQiLCJEYXRlUG9zaXRpb24iOiJMZWZ0IiwiU2hhcGVUeXBlIjoxMywiU2hhcGVTaXplIjozLCJTaGFwZVN0eWxlIjp7IiRpZCI6Ijg5MiIsIk1hcmdpbiI6eyIkcmVmIjoiMTkzIn0sIlBhZGRpbmciOnsiJHJlZiI6IjE5NCJ9LCJCYWNrZ3JvdW5kIjp7IiRpZCI6Ijg5MyIsIkNvbG9yIjp7IiRpZCI6Ijg5NCIsIkEiOjI1NSwiUiI6MjU0LCJHIjoxODYsIkIiOjEwfX0sIklzVmlzaWJsZSI6dHJ1ZSwiV2lkdGgiOjIyLjY3NzE2NTk4NTEwNzQyMiwiSGVpZ2h0IjoyMi42NzcxNjU5ODUxMDc0MjIsIkJvcmRlclN0eWxlIjp7IiRpZCI6Ijg5NSIsIkxpbmVDb2xvciI6eyIkaWQiOiI4OTYiLCIkdHlwZSI6Ik5MUkUuQ29tbW9uLkRvbS5Tb2xpZENvbG9yQnJ1c2gsIE5MUkUuQ29tbW9uIiwiQ29sb3IiOnsiJGlkIjoiODk3IiwiQSI6MjU1LCJSIjowLCJHIjowLCJCIjowfX0sIkxpbmVXZWlnaHQiOjMuMCwiTGluZVR5cGUiOjAsIlBhcmVudFN0eWxlIjpudWxsfSwiUGFyZW50U3R5bGUiOm51bGx9LCJUaXRsZVN0eWxlIjp7IiRpZCI6Ijg5OCIsIkZvbnRTZXR0aW5ncyI6eyIkaWQiOiI4OTkiLCJGb250U2l6ZSI6MTEsIkZvbnROYW1lIjoiQ2FsaWJyaSIsIklzQm9sZCI6dHJ1ZSwiSXNJdGFsaWMiOmZhbHNlLCJJc1VuZGVybGluZWQiOmZhbHNlLCJQYXJlbnRTdHlsZSI6bnVsbH0sIkF1dG9TaXplIjowLCJGb3JlZ3JvdW5kIjp7IiRpZCI6IjkwMCIsIkNvbG9yIjp7IiRpZCI6IjkwM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A0In0sIlBhZGRpbmciOnsiJHJlZiI6IjIwNSJ9LCJCYWNrZ3JvdW5kIjp7IiRpZCI6IjkwMiIsIkNvbG9yIjp7IiRpZCI6IjkwMyIsIkEiOjAsIlIiOjI1NSwiRyI6MjU1LCJCIjoyNTV9fSwiSXNWaXNpYmxlIjp0cnVlLCJXaWR0aCI6MC4wLCJIZWlnaHQiOjAuMCwiQm9yZGVyU3R5bGUiOm51bGwsIlBhcmVudFN0eWxlIjpudWxsfSwiRGF0ZVN0eWxlIjp7IiRpZCI6IjkwNCIsIkZvbnRTZXR0aW5ncyI6eyIkaWQiOiI5MDUiLCJGb250U2l6ZSI6MTAsIkZvbnROYW1lIjoiQ2FsaWJyaSIsIklzQm9sZCI6ZmFsc2UsIklzSXRhbGljIjpmYWxzZSwiSXNVbmRlcmxpbmVkIjpmYWxzZSwiUGFyZW50U3R5bGUiOm51bGx9LCJBdXRvU2l6ZSI6MCwiRm9yZWdyb3VuZCI6eyIkaWQiOiI5MDYiLCJDb2xvciI6eyIkaWQiOiI5MD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MTIifSwiUGFkZGluZyI6eyIkcmVmIjoiMjEzIn0sIkJhY2tncm91bmQiOnsiJGlkIjoiOTA4IiwiQ29sb3IiOnsiJGlkIjoiOTA5IiwiQSI6MCwiUiI6MjU1LCJHIjoyNTUsIkIiOjI1NX19LCJJc1Zpc2libGUiOnRydWUsIldpZHRoIjowLjAsIkhlaWdodCI6MC4wLCJCb3JkZXJTdHlsZSI6bnVsbCwiUGFyZW50U3R5bGUiOm51bGx9LCJEYXRlRm9ybWF0Ijp7IiRpZCI6Ijk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TEiLCJGb3JtYXQiOjAsIklzVmlzaWJsZSI6ZmFsc2UsIkxhc3RLbm93blZpc2liaWxpdHlTdGF0ZSI6ZmFsc2V9LCJJc1Zpc2libGUiOnRydWUsIlBhcmVudFN0eWxlIjpudWxsfSwiSHlwZXJsaW5rIjpudWxsLCJJbXBvcnRJZCI6IiJ9XSwiSWQiOiIwMDAwMDAwMC0wMDAwLTAwMDAtMDAwMC0wMDAwMDAwMDAwMDAiLCJJc1NpbmdsZUl0ZW1Sb3ciOnRydWV9XSwiSW5kZXgiOjAsIklkIjoiZmNlNGQ1YmYtYzlhZS00NDkxLThkYjEtYjJmNWYzODI5ZDA4IiwiSGVhZGVyVGV4dCI6bnVsbCwiSXNEZWZhdWx0Ijp0cnVlLCJTdHlsZSI6eyIkaWQiOiI5MTIiLCJIZWFkZXJTdHlsZSI6eyIkaWQiOiI5MTMiLCJUZXh0U3R5bGUiOnsiJGlkIjoiOTE0IiwiRm9udFNldHRpbmdzIjp7IiRpZCI6IjkxNSIsIkZvbnRTaXplIjoxMSwiRm9udE5hbWUiOiJDYWxpYnJpIiwiSXNCb2xkIjpmYWxzZSwiSXNJdGFsaWMiOmZhbHNlLCJJc1VuZGVybGluZWQiOmZhbHNlLCJQYXJlbnRTdHlsZSI6bnVsbH0sIkF1dG9TaXplIjoyLCJGb3JlZ3JvdW5kIjp7IiRpZCI6IjkxNiIsIkNvbG9yIjp7IiRpZCI6Ijkx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OTE4IiwiVG9wIjowLjAsIkxlZnQiOjAuMCwiUmlnaHQiOjAuMCwiQm90dG9tIjowLjB9LCJQYWRkaW5nIjp7IiRpZCI6IjkxOSIsIlRvcCI6MC4wLCJMZWZ0IjowLjAsIlJpZ2h0IjowLjAsIkJvdHRvbSI6MC4wfSwiQmFja2dyb3VuZCI6bnVsbCwiSXNWaXNpYmxlIjp0cnVlLCJXaWR0aCI6MC4wLCJIZWlnaHQiOjAuMCwiQm9yZGVyU3R5bGUiOm51bGwsIlBhcmVudFN0eWxlIjpudWxsfSwiUmVjdGFuZ2xlU3R5bGUiOnsiJGlkIjoiOTIwIiwiTWFyZ2luIjp7IiRpZCI6IjkyMSIsIlRvcCI6MC4wLCJMZWZ0IjowLjAsIlJpZ2h0IjowLjAsIkJvdHRvbSI6MC4wfSwiUGFkZGluZyI6eyIkaWQiOiI5MjIiLCJUb3AiOjAuMCwiTGVmdCI6MC4wLCJSaWdodCI6MC4wLCJCb3R0b20iOjAuMH0sIkJhY2tncm91bmQiOnsiJGlkIjoiOTIzIiwiQ29sb3IiOnsiJGlkIjoiOTI0IiwiQSI6NjMsIlIiOjI1NSwiRyI6MTkyLCJCIjowfX0sIklzVmlzaWJsZSI6dHJ1ZSwiV2lkdGgiOjAuMCwiSGVpZ2h0IjowLjAsIkJvcmRlclN0eWxlIjp7IiRpZCI6IjkyNSIsIkxpbmVDb2xvciI6eyIkaWQiOiI5MjYiLCIkdHlwZSI6Ik5MUkUuQ29tbW9uLkRvbS5Tb2xpZENvbG9yQnJ1c2gsIE5MUkUuQ29tbW9uIiwiQ29sb3IiOnsiJGlkIjoiOTI3IiwiQSI6MjU1LCJSIjoyNTUsIkciOjAsIkIiOjB9fSwiTGluZVdlaWdodCI6MC4wLCJMaW5lVHlwZSI6MCwiUGFyZW50U3R5bGUiOm51bGx9LCJQYXJlbnRTdHlsZSI6bnVsbH0sIk1hcmdpbiI6eyIkaWQiOiI5MjgiLCJUb3AiOjAuMCwiTGVmdCI6MC4wLCJSaWdodCI6MC4wLCJCb3R0b20iOjAuMH0sIlBhZGRpbmciOnsiJGlkIjoiOTI5IiwiVG9wIjowLjAsIkxlZnQiOjAuMCwiUmlnaHQiOjAuMCwiQm90dG9tIjowLjB9LCJCYWNrZ3JvdW5kIjpudWxsLCJJc1Zpc2libGUiOnRydWUsIldpZHRoIjowLjAsIkhlaWdodCI6MC4wLCJCb3JkZXJTdHlsZSI6bnVsbCwiUGFyZW50U3R5bGUiOm51bGx9LCJCYWNrZ3JvdW5kU3R5bGUiOnsiJGlkIjoiOTMwIiwiTWFyZ2luIjp7IiRpZCI6IjkzMSIsIlRvcCI6MC4wLCJMZWZ0IjowLjAsIlJpZ2h0IjowLjAsIkJvdHRvbSI6MC4wfSwiUGFkZGluZyI6eyIkaWQiOiI5MzIiLCJUb3AiOjAuMCwiTGVmdCI6MC4wLCJSaWdodCI6MC4wLCJCb3R0b20iOjAuMH0sIkJhY2tncm91bmQiOnsiJGlkIjoiOTMzIiwiQ29sb3IiOnsiJGlkIjoiOTM0IiwiQSI6NTEsIlIiOjE2NSwiRyI6MTY1LCJCIjoxNjV9fSwiSXNWaXNpYmxlIjp0cnVlLCJXaWR0aCI6MC4wLCJIZWlnaHQiOjAuMCwiQm9yZGVyU3R5bGUiOnsiJGlkIjoiOTM1IiwiTGluZUNvbG9yIjp7IiRpZCI6IjkzNiIsIiR0eXBlIjoiTkxSRS5Db21tb24uRG9tLlNvbGlkQ29sb3JCcnVzaCwgTkxSRS5Db21tb24iLCJDb2xvciI6eyIkaWQiOiI5MzciLCJBIjoyNTUsIlIiOjI1NSwiRyI6MCwiQiI6MH19LCJMaW5lV2VpZ2h0IjowLjAsIkxpbmVUeXBlIjowLCJQYXJlbnRTdHlsZSI6bnVsbH0sIlBhcmVudFN0eWxlIjpudWxsfSwiTWFyZ2luIjp7IiRpZCI6IjkzOCIsIlRvcCI6MC4wLCJMZWZ0IjowLjAsIlJpZ2h0IjowLjAsIkJvdHRvbSI6MC4wfSwiUGFkZGluZyI6eyIkaWQiOiI5MzkiLCJUb3AiOjAuMCwiTGVmdCI6MC4wLCJSaWdodCI6MC4wLCJCb3R0b20iOjAuMH0sIklzVmlzaWJsZSI6ZmFsc2UsIldpZHRoIjowLjAsIkhlaWdodCI6MC4wLCJCb3JkZXJTdHlsZSI6bnVsbCwiUGFyZW50U3R5bGUiOm51bGx9fV0sIklkIjoiMDI4NWM4YTEtY2M1NS00MzlhLWFjNDYtZGM1NWZiMDk2YzJkIiwiSW5kZXgiOjI4LCJIZWFkZXJUZXh0IjoiU3lzdGVtIEltcGVtZW50YXRpb24iLCJTdHlsZSI6eyIkaWQiOiI5NDAiLCJIZWFkZXJTdHlsZSI6eyIkaWQiOiI5NDEiLCJUZXh0SXNWZXJ0aWNhbCI6ZmFsc2UsIlRleHRTdHlsZSI6eyIkaWQiOiI5NDIiLCJGb250U2V0dGluZ3MiOnsiJGlkIjoiOTQzIiwiRm9udFNpemUiOjEwLCJGb250TmFtZSI6IkZyYW5rbGluIEdvdGhpYyBNZWRpdW0iLCJJc0JvbGQiOmZhbHNlLCJJc0l0YWxpYyI6ZmFsc2UsIklzVW5kZXJsaW5lZCI6ZmFsc2UsIlBhcmVudFN0eWxlIjpudWxsfSwiQXV0b1NpemUiOjAsIkZvcmVncm91bmQiOnsiJGlkIjoiOTQ0IiwiQ29sb3IiOnsiJGlkIjoiOTQ1IiwiQSI6MjU1LCJSIjoxMTgsIkciOjkwLCJCIjowfX0sIk1heFdpZHRoIjowLjAsIk1heEhlaWdodCI6MC4wLCJTbWFydEZvcmVncm91bmRJc0FjdGl2ZSI6ZmFsc2UsIkhvcml6b250YWxBbGlnbm1lbnQiOjAsIlZlcnRpY2FsQWxpZ25tZW50IjowLCJTbWFydEZvcmVncm91bmQiOm51bGwsIkJhY2tncm91bmRGaWxsVHlwZSI6MCwiTWFyZ2luIjp7IiRpZCI6Ijk0NiIsIlRvcCI6MC4wLCJMZWZ0IjowLjAsIlJpZ2h0IjowLjAsIkJvdHRvbSI6MC4wfSwiUGFkZGluZyI6eyIkaWQiOiI5NDciLCJUb3AiOjAuMCwiTGVmdCI6MC4wLCJSaWdodCI6MC4wLCJCb3R0b20iOjAuMH0sIkJhY2tncm91bmQiOm51bGwsIklzVmlzaWJsZSI6ZmFsc2UsIldpZHRoIjowLjAsIkhlaWdodCI6MC4wLCJCb3JkZXJTdHlsZSI6bnVsbCwiUGFyZW50U3R5bGUiOm51bGx9LCJSZWN0YW5nbGVTdHlsZSI6eyIkaWQiOiI5NDgiLCJNYXJnaW4iOnsiJGlkIjoiOTQ5IiwiVG9wIjowLjAsIkxlZnQiOjAuMCwiUmlnaHQiOjAuMCwiQm90dG9tIjowLjB9LCJQYWRkaW5nIjp7IiRpZCI6Ijk1MCIsIlRvcCI6MC4wLCJMZWZ0IjowLjAsIlJpZ2h0IjowLjAsIkJvdHRvbSI6MC4wfSwiQmFja2dyb3VuZCI6eyIkaWQiOiI5NTEiLCJDb2xvciI6eyIkaWQiOiI5NTIiLCJBIjoxMjcsIlIiOjI1NSwiRyI6MTkyLCJCIjowfX0sIklzVmlzaWJsZSI6ZmFsc2UsIldpZHRoIjowLjAsIkhlaWdodCI6MC4wLCJCb3JkZXJTdHlsZSI6eyIkaWQiOiI5NTMiLCJMaW5lQ29sb3IiOnsiJGlkIjoiOTU0IiwiJHR5cGUiOiJOTFJFLkNvbW1vbi5Eb20uU29saWRDb2xvckJydXNoLCBOTFJFLkNvbW1vbiIsIkNvbG9yIjp7IiRpZCI6Ijk1NSIsIkEiOjI1NSwiUiI6MjU1LCJHIjowLCJCIjowfX0sIkxpbmVXZWlnaHQiOjAuMCwiTGluZVR5cGUiOjAsIlBhcmVudFN0eWxlIjpudWxsfSwiUGFyZW50U3R5bGUiOm51bGx9LCJNYXJnaW4iOnsiJGlkIjoiOTU2IiwiVG9wIjowLjAsIkxlZnQiOjAuMCwiUmlnaHQiOjAuMCwiQm90dG9tIjowLjB9LCJQYWRkaW5nIjp7IiRpZCI6Ijk1NyIsIlRvcCI6MC4wLCJMZWZ0IjowLjAsIlJpZ2h0IjowLjAsIkJvdHRvbSI6MC4wfSwiQmFja2dyb3VuZCI6bnVsbCwiSXNWaXNpYmxlIjp0cnVlLCJXaWR0aCI6MC4wLCJIZWlnaHQiOjAuMCwiQm9yZGVyU3R5bGUiOm51bGwsIlBhcmVudFN0eWxlIjpudWxsfSwiQmFja2dyb3VuZFN0eWxlIjp7IiRpZCI6Ijk1OCIsIk1hcmdpbiI6eyIkaWQiOiI5NTkiLCJUb3AiOjAuMCwiTGVmdCI6MC4wLCJSaWdodCI6MC4wLCJCb3R0b20iOjAuMH0sIlBhZGRpbmciOnsiJGlkIjoiOTYwIiwiVG9wIjowLjAsIkxlZnQiOjAuMCwiUmlnaHQiOjAuMCwiQm90dG9tIjowLjB9LCJCYWNrZ3JvdW5kIjp7IiRpZCI6Ijk2MSIsIkNvbG9yIjp7IiRpZCI6Ijk2MiIsIkEiOjM4LCJSIjoyNTUsIkciOjE5MiwiQiI6MH19LCJJc1Zpc2libGUiOnRydWUsIldpZHRoIjowLjAsIkhlaWdodCI6MC4wLCJCb3JkZXJTdHlsZSI6eyIkaWQiOiI5NjMiLCJMaW5lQ29sb3IiOnsiJGlkIjoiOTY0IiwiJHR5cGUiOiJOTFJFLkNvbW1vbi5Eb20uU29saWRDb2xvckJydXNoLCBOTFJFLkNvbW1vbiIsIkNvbG9yIjp7IiRpZCI6Ijk2NSIsIkEiOjI1NSwiUiI6MjU1LCJHIjowLCJCIjowfX0sIkxpbmVXZWlnaHQiOjAuMCwiTGluZVR5cGUiOjAsIlBhcmVudFN0eWxlIjpudWxsfSwiUGFyZW50U3R5bGUiOm51bGx9LCJJc0Fib3ZlVGltZWJhbmQiOmZhbHNlLCJNYXJnaW4iOnsiJGlkIjoiOTY2IiwiVG9wIjowLjAsIkxlZnQiOjAuMCwiUmlnaHQiOjAuMCwiQm90dG9tIjowLjB9LCJQYWRkaW5nIjp7IiRpZCI6Ijk2NyIsIlRvcCI6MC4wLCJMZWZ0IjowLjAsIlJpZ2h0IjowLjAsIkJvdHRvbSI6MC4wfSwiSXNWaXNpYmxlIjp0cnVlLCJXaWR0aCI6MC4wLCJIZWlnaHQiOjAuMCwiQm9yZGVyU3R5bGUiOnsiJGlkIjoiOTY4IiwiTGluZUNvbG9yIjpudWxsLCJMaW5lV2VpZ2h0IjowLjAsIkxpbmVUeXBlIjowLCJQYXJlbnRTdHlsZSI6bnVsbH0sIlBhcmVudFN0eWxlIjpudWxsfX1dLCJDdWx0dXJlSW5mb05hbWUiOiJlbi1VUyIsIlN0eWxlTmFtZSI6bnVsbCwiVmVyc2lvbiI6eyIkaWQiOiI5NjkiLCJWZXJzaW9uIjoiMy42LjEiLCJPcmlnaW5hbEFzc2VtYmx5VmVyc2lvbiI6IjYuMDYuMDIuMDAiLCJFZGl0aW9uIjpudWxsLCJMYXN0U2F2ZWRFZGl0aW9uIjozLCJJc1BsdXNFZGl0aW9uIjpmYWxzZSwiSXNQcm9FZGl0aW9uIjpmYWxzZX0sIkVmZmVjdCI6MCwiU3R5bGUiOnsiJGlkIjoiOTcwIiwiVGltZWJhbmRTdHlsZSI6eyIkaWQiOiI5NzEiLCJTY2FsZU1hcmtpbmciOjEsIlNoYXBlIjowLCJTaGFwZVN0eWxlIjp7IiRpZCI6Ijk3MiIsIk1hcmdpbiI6eyIkaWQiOiI5NzMiLCJUb3AiOjAuMCwiTGVmdCI6MTAuMCwiUmlnaHQiOjEwLjAsIkJvdHRvbSI6MC4wfSwiUGFkZGluZyI6eyIkaWQiOiI5NzQiLCJUb3AiOjMuMCwiTGVmdCI6MC4wLCJSaWdodCI6MC4wLCJCb3R0b20iOjMuMH0sIkJhY2tncm91bmQiOnsiJGlkIjoiOTc1IiwiQ29sb3IiOnsiJGlkIjoiOTc2IiwiQSI6MjU1LCJSIjo2OCwiRyI6ODQsIkIiOjEwNn19LCJJc1Zpc2libGUiOnRydWUsIldpZHRoIjo4NTguMCwiSGVpZ2h0IjoyMC4wLCJCb3JkZXJTdHlsZSI6eyIkaWQiOiI5NzciLCJMaW5lQ29sb3IiOnsiJGlkIjoiOTc4IiwiJHR5cGUiOiJOTFJFLkNvbW1vbi5Eb20uU29saWRDb2xvckJydXNoLCBOTFJFLkNvbW1vbiIsIkNvbG9yIjp7IiRpZCI6Ijk3OSIsIkEiOjI1NSwiUiI6MjU1LCJHIjowLCJCIjowfX0sIkxpbmVXZWlnaHQiOjAuMCwiTGluZVR5cGUiOjAsIlBhcmVudFN0eWxlIjpudWxsfSwiUGFyZW50U3R5bGUiOm51bGx9LCJNaWRkbGVUaWVyU2hhcGVTdHlsZSI6eyIkaWQiOiI5ODAiLCJNYXJnaW4iOnsiJGlkIjoiOTgxIiwiVG9wIjowLjAsIkxlZnQiOjEwLjAsIlJpZ2h0IjoxMC4wLCJCb3R0b20iOjAuMH0sIlBhZGRpbmciOnsiJGlkIjoiOTgyIiwiVG9wIjozLjAsIkxlZnQiOjAuMCwiUmlnaHQiOjAuMCwiQm90dG9tIjozLjB9LCJCYWNrZ3JvdW5kIjp7IiRpZCI6Ijk4MyIsIkNvbG9yIjp7IiRpZCI6Ijk4NCIsIkEiOjI1NSwiUiI6NjgsIkciOjg0LCJCIjoxMDZ9fSwiSXNWaXNpYmxlIjp0cnVlLCJXaWR0aCI6ODU4LjAsIkhlaWdodCI6MjAuMCwiQm9yZGVyU3R5bGUiOnsiJGlkIjoiOTg1IiwiTGluZUNvbG9yIjp7IiRpZCI6Ijk4NiIsIiR0eXBlIjoiTkxSRS5Db21tb24uRG9tLlNvbGlkQ29sb3JCcnVzaCwgTkxSRS5Db21tb24iLCJDb2xvciI6eyIkaWQiOiI5ODciLCJBIjoyNTUsIlIiOjI1NSwiRyI6MCwiQiI6MH19LCJMaW5lV2VpZ2h0IjowLjAsIkxpbmVUeXBlIjowLCJQYXJlbnRTdHlsZSI6bnVsbH0sIlBhcmVudFN0eWxlIjpudWxsfSwiQm90dG9tVGllclNoYXBlU3R5bGUiOnsiJGlkIjoiOTg4IiwiTWFyZ2luIjp7IiRpZCI6Ijk4OSIsIlRvcCI6MC4wLCJMZWZ0IjoxMC4wLCJSaWdodCI6MTAuMCwiQm90dG9tIjowLjB9LCJQYWRkaW5nIjp7IiRpZCI6Ijk5MCIsIlRvcCI6My4wLCJMZWZ0IjowLjAsIlJpZ2h0IjowLjAsIkJvdHRvbSI6My4wfSwiQmFja2dyb3VuZCI6eyIkaWQiOiI5OTEiLCJDb2xvciI6eyIkaWQiOiI5OTIiLCJBIjoyNTUsIlIiOjY4LCJHIjo4NCwiQiI6MTA2fX0sIklzVmlzaWJsZSI6dHJ1ZSwiV2lkdGgiOjg1OC4wLCJIZWlnaHQiOjIwLjAsIkJvcmRlclN0eWxlIjp7IiRpZCI6Ijk5MyIsIkxpbmVDb2xvciI6eyIkaWQiOiI5OTQiLCIkdHlwZSI6Ik5MUkUuQ29tbW9uLkRvbS5Tb2xpZENvbG9yQnJ1c2gsIE5MUkUuQ29tbW9uIiwiQ29sb3IiOnsiJGlkIjoiOTk1IiwiQSI6MjU1LCJSIjoyNTUsIkciOjAsIkIiOjB9fSwiTGluZVdlaWdodCI6MC4wLCJMaW5lVHlwZSI6MCwiUGFyZW50U3R5bGUiOm51bGx9LCJQYXJlbnRTdHlsZSI6bnVsbH0sIlJpZ2h0RW5kQ2Fwc1N0eWxlIjp7IiRpZCI6Ijk5NiIsIkZvbnRTZXR0aW5ncyI6eyIkaWQiOiI5OTciLCJGb250U2l6ZSI6MTgsIkZvbnROYW1lIjoiQ2FsaWJyaSIsIklzQm9sZCI6dHJ1ZSwiSXNJdGFsaWMiOmZhbHNlLCJJc1VuZGVybGluZWQiOmZhbHNlLCJQYXJlbnRTdHlsZSI6bnVsbH0sIkF1dG9TaXplIjowLCJGb3JlZ3JvdW5kIjp7IiRpZCI6Ijk5OCIsIkNvbG9yIjp7IiRpZCI6Ijk5O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AwMCIsIlRvcCI6MC4wLCJMZWZ0IjowLjAsIlJpZ2h0IjoyMC4wLCJCb3R0b20iOjAuMH0sIlBhZGRpbmciOnsiJGlkIjoiMTAwMSIsIlRvcCI6MC4wLCJMZWZ0IjowLjAsIlJpZ2h0IjowLjAsIkJvdHRvbSI6MC4wfSwiQmFja2dyb3VuZCI6eyIkaWQiOiIxMDAyIiwiQ29sb3IiOnsiJHJlZiI6IjE1In19LCJJc1Zpc2libGUiOmZhbHNlLCJXaWR0aCI6MC4wLCJIZWlnaHQiOjAuMCwiQm9yZGVyU3R5bGUiOm51bGwsIlBhcmVudFN0eWxlIjpudWxsfSwiTGVmdEVuZENhcHNTdHlsZSI6eyIkaWQiOiIxMDAzIiwiRm9udFNldHRpbmdzIjp7IiRpZCI6IjEwMDQiLCJGb250U2l6ZSI6MTgsIkZvbnROYW1lIjoiQ2FsaWJyaSIsIklzQm9sZCI6dHJ1ZSwiSXNJdGFsaWMiOmZhbHNlLCJJc1VuZGVybGluZWQiOmZhbHNlLCJQYXJlbnRTdHlsZSI6bnVsbH0sIkF1dG9TaXplIjowLCJGb3JlZ3JvdW5kIjp7IiRpZCI6IjEwMDUiLCJDb2xvciI6eyIkaWQiOiIxMDA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DA3IiwiVG9wIjowLjAsIkxlZnQiOjE5MS41MDY2NjY2NjY2NjY2NiwiUmlnaHQiOjAuMCwiQm90dG9tIjowLjB9LCJQYWRkaW5nIjp7IiRpZCI6IjEwMDgiLCJUb3AiOjAuMCwiTGVmdCI6MC4wLCJSaWdodCI6MC4wLCJCb3R0b20iOjAuMH0sIkJhY2tncm91bmQiOnsiJGlkIjoiMTAwOSIsIkNvbG9yIjp7IiRyZWYiOiIxNSJ9fSwiSXNWaXNpYmxlIjpmYWxzZSwiV2lkdGgiOjAuMCwiSGVpZ2h0IjowLjAsIkJvcmRlclN0eWxlIjpudWxsLCJQYXJlbnRTdHlsZSI6bnVsbH0sIlRvZGF5VGV4dFN0eWxlIjp7IiRpZCI6IjEwMTAiLCJGb250U2V0dGluZ3MiOnsiJGlkIjoiMTAxMSIsIkZvbnRTaXplIjoxMiwiRm9udE5hbWUiOiJDYWxpYnJpIiwiSXNCb2xkIjpmYWxzZSwiSXNJdGFsaWMiOmZhbHNlLCJJc1VuZGVybGluZWQiOmZhbHNlLCJQYXJlbnRTdHlsZSI6bnVsbH0sIkF1dG9TaXplIjowLCJGb3JlZ3JvdW5kIjp7IiRpZCI6IjEwMTIiLCJDb2xvciI6eyIkaWQiOiIxMDE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QiLCJUb3AiOjAuMCwiTGVmdCI6MC4wLCJSaWdodCI6MC4wLCJCb3R0b20iOjAuMH0sIlBhZGRpbmciOnsiJGlkIjoiMTAxNSIsIlRvcCI6MC4wLCJMZWZ0IjowLjAsIlJpZ2h0IjowLjAsIkJvdHRvbSI6MC4wfSwiQmFja2dyb3VuZCI6eyIkaWQiOiIxMDE2IiwiQ29sb3IiOnsiJHJlZiI6IjE1In19LCJJc1Zpc2libGUiOnRydWUsIldpZHRoIjowLjAsIkhlaWdodCI6MC4wLCJCb3JkZXJTdHlsZSI6bnVsbCwiUGFyZW50U3R5bGUiOm51bGx9LCJUb2RheU1hcmtlclN0eWxlIjp7IiRpZCI6IjEwMTciLCJNYXJnaW4iOnsiJGlkIjoiMTAxOCIsIlRvcCI6MC4wLCJMZWZ0IjowLjAsIlJpZ2h0IjowLjAsIkJvdHRvbSI6MC4wfSwiUGFkZGluZyI6eyIkaWQiOiIxMDE5IiwiVG9wIjowLjAsIkxlZnQiOjAuMCwiUmlnaHQiOjAuMCwiQm90dG9tIjowLjB9LCJCYWNrZ3JvdW5kIjp7IiRpZCI6IjEwMjAiLCJDb2xvciI6eyIkaWQiOiIxMDIxIiwiQSI6MjU1LCJSIjoyNTUsIkciOjAsIkIiOjB9fSwiSXNWaXNpYmxlIjp0cnVlLCJXaWR0aCI6MC4wLCJIZWlnaHQiOjAuMCwiQm9yZGVyU3R5bGUiOm51bGwsIlBhcmVudFN0eWxlIjpudWxsfSwiU2NhbGVTdHlsZSI6eyIkaWQiOiIxMDIyIiwiU2hhcGUiOjMsIlNob3dTZWdtZW50U2VwYXJhdG9ycyI6ZmFsc2UsIlNlZ21lbnRTZXBhcmF0b3JPcGFjaXR5IjozMCwiSGFzQmVlblZpc2libGVCZWZvcmUiOnRydWUsIkZvbnRTZXR0aW5ncyI6eyIkaWQiOiIxMDIzIiwiRm9udFNpemUiOjEyLCJGb250TmFtZSI6IkNhbGlicmkiLCJJc0JvbGQiOmZhbHNlLCJJc0l0YWxpYyI6ZmFsc2UsIklzVW5kZXJsaW5lZCI6ZmFsc2UsIlBhcmVudFN0eWxlIjpudWxsfSwiQXV0b1NpemUiOjAsIkZvcmVncm91bmQiOnsiJGlkIjoiMTAyNCIsIkNvbG9yIjp7IiRpZCI6IjEwMj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AyNiIsIlRvcCI6MC4wLCJMZWZ0Ijo1LjAsIlJpZ2h0IjowLjAsIkJvdHRvbSI6MC4wfSwiUGFkZGluZyI6eyIkaWQiOiIxMDI3IiwiVG9wIjowLjAsIkxlZnQiOjAuMCwiUmlnaHQiOjAuMCwiQm90dG9tIjowLjB9LCJCYWNrZ3JvdW5kIjp7IiRpZCI6IjEwMjgiLCJDb2xvciI6eyIkcmVmIjoiMTUifX0sIklzVmlzaWJsZSI6dHJ1ZSwiV2lkdGgiOjAuMCwiSGVpZ2h0IjowLjAsIkJvcmRlclN0eWxlIjpudWxsLCJQYXJlbnRTdHlsZSI6bnVsbH0sIlNpbmdsZVNjYWxlU2hhcGVTdHlsZSI6eyIkaWQiOiIxMDI5IiwiU2hhcGUiOjAsIkhlaWdodCI6MC4wfSwiTWlkZGxlVGllclNjYWxlU3R5bGUiOnsiJGlkIjoiMTAzMCIsIlNoYXBlIjozLCJTaG93U2VnbWVudFNlcGFyYXRvcnMiOmZhbHNlLCJTZWdtZW50U2VwYXJhdG9yT3BhY2l0eSI6MzAsIkhhc0JlZW5WaXNpYmxlQmVmb3JlIjpmYWxzZSwiRm9udFNldHRpbmdzIjp7IiRpZCI6IjEwMzEiLCJGb250U2l6ZSI6MTIsIkZvbnROYW1lIjoiQ2FsaWJyaSIsIklzQm9sZCI6ZmFsc2UsIklzSXRhbGljIjpmYWxzZSwiSXNVbmRlcmxpbmVkIjpmYWxzZSwiUGFyZW50U3R5bGUiOm51bGx9LCJBdXRvU2l6ZSI6MCwiRm9yZWdyb3VuZCI6eyIkaWQiOiIxMDMyIiwiQ29sb3IiOnsiJGlkIjoiMTAz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xMDM0IiwiVG9wIjowLjAsIkxlZnQiOjUuMCwiUmlnaHQiOjAuMCwiQm90dG9tIjowLjB9LCJQYWRkaW5nIjp7IiRpZCI6IjEwMzUiLCJUb3AiOjAuMCwiTGVmdCI6MC4wLCJSaWdodCI6MC4wLCJCb3R0b20iOjAuMH0sIkJhY2tncm91bmQiOnsiJGlkIjoiMTAzNiIsIkNvbG9yIjp7IiRpZCI6IjEwMzciLCJBIjo4OSwiUiI6MCwiRyI6MCwiQiI6MH19LCJJc1Zpc2libGUiOmZhbHNlLCJXaWR0aCI6MC4wLCJIZWlnaHQiOjAuMCwiQm9yZGVyU3R5bGUiOm51bGwsIlBhcmVudFN0eWxlIjpudWxsfSwiQm90dG9tVGllclNjYWxlU3R5bGUiOnsiJGlkIjoiMTAzOCIsIlNoYXBlIjozLCJTaG93U2VnbWVudFNlcGFyYXRvcnMiOmZhbHNlLCJTZWdtZW50U2VwYXJhdG9yT3BhY2l0eSI6MzAsIkhhc0JlZW5WaXNpYmxlQmVmb3JlIjpmYWxzZSwiRm9udFNldHRpbmdzIjp7IiRpZCI6IjEwMzkiLCJGb250U2l6ZSI6MTIsIkZvbnROYW1lIjoiQ2FsaWJyaSIsIklzQm9sZCI6ZmFsc2UsIklzSXRhbGljIjpmYWxzZSwiSXNVbmRlcmxpbmVkIjpmYWxzZSwiUGFyZW50U3R5bGUiOm51bGx9LCJBdXRvU2l6ZSI6MCwiRm9yZWdyb3VuZCI6eyIkaWQiOiIxMDQwIiwiQ29sb3IiOnsiJGlkIjoiMTA0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xMDQyIiwiVG9wIjowLjAsIkxlZnQiOjUuMCwiUmlnaHQiOjAuMCwiQm90dG9tIjowLjB9LCJQYWRkaW5nIjp7IiRpZCI6IjEwNDMiLCJUb3AiOjAuMCwiTGVmdCI6MC4wLCJSaWdodCI6MC4wLCJCb3R0b20iOjAuMH0sIkJhY2tncm91bmQiOnsiJGlkIjoiMTA0NCIsIkNvbG9yIjp7IiRpZCI6IjEwNDUiLCJBIjo4OSwiUiI6MCwiRyI6MCwiQiI6MH19LCJJc1Zpc2libGUiOmZhbHNlLCJXaWR0aCI6MC4wLCJIZWlnaHQiOjAuMCwiQm9yZGVyU3R5bGUiOm51bGwsIlBhcmVudFN0eWxlIjpudWxsfSwiRWxhcHNlZFRpbWVCYWNrZ3JvdW5kIjp7IiRpZCI6IjEwNDYiLCJDb2xvciI6eyIkaWQiOiIxMDQ3IiwiQSI6MTkxLCJSIjoyNTUsIkciOjAsIkIiOjB9fSwiQXBwZW5kWWVhck9uWWVhckNoYW5nZSI6ZmFsc2UsIkVsYXBzZWRUaW1lRm9ybWF0IjoyLCJUb2RheU1hcmtlclBvc2l0aW9uIjowLCJRdWlja1Bvc2l0aW9uIjozLCJBYnNvbHV0ZVBvc2l0aW9uIjoxMDYuNjAwMDA2LCJNYXJnaW4iOnsiJGlkIjoiMTA0OCIsIlRvcCI6MC4wLCJMZWZ0IjoxMC4wLCJSaWdodCI6MTAuMCwiQm90dG9tIjowLjB9LCJQYWRkaW5nIjp7IiRpZCI6IjEwNDkiLCJUb3AiOjAuMCwiTGVmdCI6MC4wLCJSaWdodCI6MC4wLCJCb3R0b20iOjAuMH0sIkJhY2tncm91bmQiOnsiJGlkIjoiMTA1MCIsIkNvbG9yIjp7IiRpZCI6IjEwNTEiLCJBIjoyNTUsIlIiOjQ3LCJHIjo1NCwiQiI6MTUzfX0sIklzVmlzaWJsZSI6dHJ1ZSwiV2lkdGgiOjAuMCwiSGVpZ2h0IjowLjAsIkJvcmRlclN0eWxlIjpudWxsLCJQYXJlbnRTdHlsZSI6bnVsbH0sIkRlZmF1bHRNaWxlc3RvbmVTdHlsZSI6eyIkaWQiOiIxMDUyIiwiU2hhcGUiOjIsIkNvbm5lY3Rvck1hcmdpbiI6eyIkaWQiOiIxMDUzIiwiVG9wIjowLjAsIkxlZnQiOjIuMCwiUmlnaHQiOjIuMCwiQm90dG9tIjowLjB9LCJDb25uZWN0b3JTdHlsZSI6eyIkaWQiOiIxMDU0IiwiTGluZUNvbG9yIjp7IiRpZCI6IjEwNTUiLCIkdHlwZSI6Ik5MUkUuQ29tbW9uLkRvbS5Tb2xpZENvbG9yQnJ1c2gsIE5MUkUuQ29tbW9uIiwiQ29sb3IiOnsiJGlkIjoiMTA1NiIsIkEiOjEyNywiUiI6NzksIkciOjEyOSwiQiI6MTg5fX0sIkxpbmVXZWlnaHQiOjEuMCwiTGluZVR5cGUiOjAsIlBhcmVudFN0eWxlIjpudWxsfSwiSXNCZWxvd1RpbWViYW5kIjpmYWxzZSwiUG9zaXRpb25PblRhc2siOjAsIkhpZGVEYXRlIjpmYWxzZSwiU2hhcGVTaXplIjoxLCJTcGFjaW5nIjoyLjAsIlBhZGRpbmciOnsiJGlkIjoiMTA1NyIsIlRvcCI6Ny4wLCJMZWZ0IjozLjAsIlJpZ2h0IjowLjAsIkJvdHRvbSI6Mi4wfSwiU2hhcGVTdHlsZSI6eyIkaWQiOiIxMDU4IiwiTWFyZ2luIjp7IiRyZWYiOiIxOTMifSwiUGFkZGluZyI6eyIkcmVmIjoiMTk0In0sIkJhY2tncm91bmQiOnsiJGlkIjoiMTA1OSIsIkNvbG9yIjp7IiRpZCI6IjEwNjAiLCJBIjoyNTUsIlIiOjAsIkciOjExNCwiQiI6MTg4fX0sIklzVmlzaWJsZSI6dHJ1ZSwiV2lkdGgiOjEzLjAsIkhlaWdodCI6MTMuMCwiQm9yZGVyU3R5bGUiOnsiJGlkIjoiMTA2MSIsIkxpbmVDb2xvciI6eyIkcmVmIjoiMTk4In0sIkxpbmVXZWlnaHQiOjAuMCwiTGluZVR5cGUiOjAsIlBhcmVudFN0eWxlIjpudWxsfSwiUGFyZW50U3R5bGUiOm51bGx9LCJUaXRsZVN0eWxlIjp7IiRpZCI6IjEwNjIiLCJGb250U2V0dGluZ3MiOnsiJGlkIjoiMTA2MyIsIkZvbnRTaXplIjoxMSwiRm9udE5hbWUiOiJDYWxpYnJpIiwiSXNCb2xkIjp0cnVlLCJJc0l0YWxpYyI6ZmFsc2UsIklzVW5kZXJsaW5lZCI6ZmFsc2UsIlBhcmVudFN0eWxlIjpudWxsfSwiQXV0b1NpemUiOjAsIkZvcmVncm91bmQiOnsiJGlkIjoiMTA2NCIsIkNvbG9yIjp7IiRpZCI6IjEwNj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wNCJ9LCJQYWRkaW5nIjp7IiRyZWYiOiIyMDUifSwiQmFja2dyb3VuZCI6eyIkaWQiOiIxMDY2IiwiQ29sb3IiOnsiJHJlZiI6IjE1In19LCJJc1Zpc2libGUiOnRydWUsIldpZHRoIjowLjAsIkhlaWdodCI6MC4wLCJCb3JkZXJTdHlsZSI6bnVsbCwiUGFyZW50U3R5bGUiOm51bGx9LCJEYXRlU3R5bGUiOnsiJGlkIjoiMTA2NyIsIkZvbnRTZXR0aW5ncyI6eyIkaWQiOiIxMDY4IiwiRm9udFNpemUiOjEwLCJGb250TmFtZSI6IkNhbGlicmkiLCJJc0JvbGQiOmZhbHNlLCJJc0l0YWxpYyI6ZmFsc2UsIklzVW5kZXJsaW5lZCI6ZmFsc2UsIlBhcmVudFN0eWxlIjpudWxsfSwiQXV0b1NpemUiOjAsIkZvcmVncm91bmQiOnsiJGlkIjoiMTA2OSIsIkNvbG9yIjp7IiRpZCI6IjEwNz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MTIifSwiUGFkZGluZyI6eyIkcmVmIjoiMjEzIn0sIkJhY2tncm91bmQiOnsiJGlkIjoiMTA3MSIsIkNvbG9yIjp7IiRyZWYiOiIxNSJ9fSwiSXNWaXNpYmxlIjp0cnVlLCJXaWR0aCI6MC4wLCJIZWlnaHQiOjAuMCwiQm9yZGVyU3R5bGUiOm51bGwsIlBhcmVudFN0eWxlIjpudWxsfSwiRGF0ZUZvcm1hdCI6eyIkaWQiOiIxMD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zMiLCJGb3JtYXQiOjAsIklzVmlzaWJsZSI6ZmFsc2UsIkxhc3RLbm93blZpc2liaWxpdHlTdGF0ZSI6ZmFsc2V9LCJJc1Zpc2libGUiOnRydWUsIlBhcmVudFN0eWxlIjpudWxsfSwiRGVmYXVsdFRhc2tTdHlsZSI6eyIkaWQiOiIxMDc0IiwiU2hhcGUiOjEsIlNoYXBlVGhpY2tuZXNzIjowLCJEdXJhdGlvbkZvcm1hdCI6MCwiSW5jbHVkZU5vbldvcmtpbmdEYXlzSW5EdXJhdGlvbiI6ZmFsc2UsIlBlcmNlbnRhZ2VDb21wbGV0ZVN0eWxlIjp7IiRpZCI6IjEwNzUiLCJGb250U2V0dGluZ3MiOnsiJGlkIjoiMTA3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m51bGwsIlBhcmVudFN0eWxlIjpudWxsfSwiRHVyYXRpb25TdHlsZSI6eyIkaWQiOiIxMDc3IiwiRm9udFNldHRpbmdzIjp7IiRpZCI6IjEwNzg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udWxsLCJQYXJlbnRTdHlsZSI6bnVsbH0sIkhvcml6b250YWxDb25uZWN0b3JTdHlsZSI6eyIkaWQiOiIxMDc5IiwiTGluZUNvbG9yIjp7IiRyZWYiOiIyNiJ9LCJMaW5lV2VpZ2h0IjoxLjAsIkxpbmVUeXBlIjowLCJQYXJlbnRTdHlsZSI6bnVsbH0sIlZlcnRpY2FsQ29ubmVjdG9yU3R5bGUiOnsiJGlkIjoiMTA4MCIsIkxpbmVDb2xvciI6eyIkcmVmIjoiMjk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xMDgxIiwiTWFyZ2luIjp7IiRyZWYiOiIzMiJ9LCJQYWRkaW5nIjp7IiRyZWYiOiIzMyJ9LCJCYWNrZ3JvdW5kIjp7IiRpZCI6IjEwODIiLCJDb2xvciI6eyIkaWQiOiIxMDgzIiwiQSI6MjU1LCJSIjowLCJHIjoxMTQsIkIiOjE4OH19LCJJc1Zpc2libGUiOnRydWUsIldpZHRoIjowLjAsIkhlaWdodCI6MTAuMCwiQm9yZGVyU3R5bGUiOnsiJGlkIjoiMTA4NCIsIkxpbmVDb2xvciI6eyIkaWQiOiIxMDg1IiwiJHR5cGUiOiJOTFJFLkNvbW1vbi5Eb20uU29saWRDb2xvckJydXNoLCBOTFJFLkNvbW1vbiIsIkNvbG9yIjp7IiRpZCI6IjEwODYiLCJBIjoyNTUsIlIiOjI1NSwiRyI6MCwiQiI6MH19LCJMaW5lV2VpZ2h0IjowLjAsIkxpbmVUeXBlIjowLCJQYXJlbnRTdHlsZSI6bnVsbH0sIlBhcmVudFN0eWxlIjpudWxsfSwiVGl0bGVTdHlsZSI6eyIkaWQiOiIxMDg3IiwiRm9udFNldHRpbmdzIjp7IiRpZCI6IjEwODgiLCJGb250U2l6ZSI6MTEsIkZvbnROYW1lIjoiQ2FsaWJyaSIsIklzQm9sZCI6dHJ1ZSwiSXNJdGFsaWMiOmZhbHNlLCJJc1VuZGVybGluZWQiOmZhbHNlLCJQYXJlbnRTdHlsZSI6bnVsbH0sIkF1dG9TaXplIjowLCJGb3JlZ3JvdW5kIjp7IiRpZCI6IjEwODkiLCJDb2xvciI6eyIkaWQiOiIxMDkwIiwiQSI6MjU1LCJSIjowLCJHIjowLCJCIjowfX0sIk1heFdpZHRoIjo5NjAuMCwiTWF4SGVpZ2h0IjoiSW5maW5pdHkiLCJTbWFydEZvcmVncm91bmRJc0FjdGl2ZSI6ZmFsc2UsIkhvcml6b250YWxBbGlnbm1lbnQiOjAsIlZlcnRpY2FsQWxpZ25tZW50IjowLCJTbWFydEZvcmVncm91bmQiOm51bGwsIkJhY2tncm91bmRGaWxsVHlwZSI6MCwiTWFyZ2luIjp7IiRyZWYiOiI0MyJ9LCJQYWRkaW5nIjp7IiRyZWYiOiI0NCJ9LCJCYWNrZ3JvdW5kIjp7IiRpZCI6IjEwOTEiLCJDb2xvciI6eyIkcmVmIjoiMTUifX0sIklzVmlzaWJsZSI6dHJ1ZSwiV2lkdGgiOjAuMCwiSGVpZ2h0IjowLjAsIkJvcmRlclN0eWxlIjpudWxsLCJQYXJlbnRTdHlsZSI6bnVsbH0sIkRhdGVTdHlsZSI6eyIkaWQiOiIxMDkyIiwiRm9udFNldHRpbmdzIjp7IiRpZCI6IjEwOTMiLCJGb250U2l6ZSI6MTAsIkZvbnROYW1lIjoiQ2FsaWJyaSIsIklzQm9sZCI6ZmFsc2UsIklzSXRhbGljIjpmYWxzZSwiSXNVbmRlcmxpbmVkIjpmYWxzZSwiUGFyZW50U3R5bGUiOm51bGx9LCJBdXRvU2l6ZSI6MCwiRm9yZWdyb3VuZCI6eyIkaWQiOiIxMDk0IiwiQ29sb3IiOnsiJGlkIjoiMTA5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UyIn0sIlBhZGRpbmciOnsiJHJlZiI6IjUzIn0sIkJhY2tncm91bmQiOnsiJGlkIjoiMTA5NiIsIkNvbG9yIjp7IiRyZWYiOiIxNSJ9fSwiSXNWaXNpYmxlIjp0cnVlLCJXaWR0aCI6MC4wLCJIZWlnaHQiOjAuMCwiQm9yZGVyU3R5bGUiOm51bGwsIlBhcmVudFN0eWxlIjpudWxsfSwiRGF0ZUZvcm1hdCI6eyIkaWQiOiIxMDk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OTgiLCJGb3JtYXQiOjAsIklzVmlzaWJsZSI6ZmFsc2UsIkxhc3RLbm93blZpc2liaWxpdHlTdGF0ZSI6ZmFsc2V9LCJJc1Zpc2libGUiOnRydWUsIlBhcmVudFN0eWxlIjpudWxsLCJfZXhwbGljaXRseVNldCI6eyIkaWQiOiIxMDk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TAwIiwiR3JpZGxpbmVTdHlsZSI6eyIkaWQiOiIxMTAxIiwiTGluZUNvbG9yIjp7IiRpZCI6IjExMDIiLCIkdHlwZSI6Ik5MUkUuQ29tbW9uLkRvbS5Tb2xpZENvbG9yQnJ1c2gsIE5MUkUuQ29tbW9uIiwiQ29sb3IiOnsiJGlkIjoiMTEwMyIsIkEiOjM4LCJSIjo5MSwiRyI6MTU1LCJCIjoyMTN9fSwiTGluZVdlaWdodCI6MS4wLCJMaW5lVHlwZSI6MCwiUGFyZW50U3R5bGUiOm51bGx9LCJNYXJnaW4iOnsiJGlkIjoiMTEwNCIsIlRvcCI6MC4wLCJMZWZ0IjowLjAsIlJpZ2h0IjowLjAsIkJvdHRvbSI6MC4wfSwiUGFkZGluZyI6eyIkaWQiOiIxMTA1IiwiVG9wIjowLjAsIkxlZnQiOjAuMCwiUmlnaHQiOjAuMCwiQm90dG9tIjowLjB9LCJCYWNrZ3JvdW5kIjpudWxsLCJJc1Zpc2libGUiOnRydWUsIldpZHRoIjowLjAsIkhlaWdodCI6MC4wLCJCb3JkZXJTdHlsZSI6eyIkaWQiOiIxMTA2IiwiTGluZUNvbG9yIjpudWxsLCJMaW5lV2VpZ2h0IjowLjAsIkxpbmVUeXBlIjowLCJQYXJlbnRTdHlsZSI6bnVsbH0sIlBhcmVudFN0eWxlIjpudWxsfSwiQWN0aXZpdHlMaW5lUGFuZWxTdHlsZSI6eyIkaWQiOiIxMTA3IiwiQWN0aXZpdHlMaW5lU3R5bGUiOnsiJGlkIjoiMTEwOCIsIkxpbmVDb2xvciI6eyIkaWQiOiIxMTA5IiwiJHR5cGUiOiJOTFJFLkNvbW1vbi5Eb20uU29saWRDb2xvckJydXNoLCBOTFJFLkNvbW1vbiIsIkNvbG9yIjp7IiRpZCI6IjExMTAiLCJBIjozOCwiUiI6NjgsIkciOjExNCwiQiI6MTk2fX0sIkxpbmVXZWlnaHQiOjEuMCwiTGluZVR5cGUiOjAsIlBhcmVudFN0eWxlIjpudWxsfSwiTWFyZ2luIjp7IiRpZCI6IjExMTEiLCJUb3AiOjAuMCwiTGVmdCI6MC4wLCJSaWdodCI6MC4wLCJCb3R0b20iOjAuMH0sIlBhZGRpbmciOnsiJGlkIjoiMTExMiIsIlRvcCI6MC4wLCJMZWZ0IjowLjAsIlJpZ2h0IjowLjAsIkJvdHRvbSI6MC4wfSwiQmFja2dyb3VuZCI6bnVsbCwiSXNWaXNpYmxlIjp0cnVlLCJXaWR0aCI6MC4wLCJIZWlnaHQiOjAuMCwiQm9yZGVyU3R5bGUiOnsiJGlkIjoiMTExMyIsIkxpbmVDb2xvciI6bnVsbCwiTGluZVdlaWdodCI6MC4wLCJMaW5lVHlwZSI6MCwiUGFyZW50U3R5bGUiOm51bGx9LCJQYXJlbnRTdHlsZSI6bnVsbH0sIlNob3dFbGFwc2VkVGltZUdyYWRpZW50U3R5bGUiOmZhbHNlLCJUaW1lYmFuZFJlc2VydmVkTGVmdEFyZWFTdHlsZSI6eyIkaWQiOiIxMTE0IiwiQWN0aXZpdHlIZWFkZXJXaWR0aCI6NzYuMCwiSXNTZXQiOmZhbHNlfSwiRGVmYXVsdFN3aW1sYW5lU3R5bGUiOm51bGx9LCJTY2FsZSI6bnVsbCwiU2NhbGVWMiI6eyIkaWQiOiIxMTE1IiwiU3RhcnREYXRlIjoiMDAwMS0wMS0wMVQwMDowMDowMCIsIkVuZERhdGUiOiIyMDIyLTA2LTMwVDExOjU5OjAwIiwiQXV0b0RhdGVSYW5nZSI6dHJ1ZSwiV29ya2luZ0RheXMiOjMxLCJGaXNjYWxZZWFyIjp7IiRpZCI6IjExMTYiLCJTdGFydE1vbnRoIjoxLCJVc2VTdGFydGluZ1llYXJGb3JOdW1iZXJpbmciOnRydWUsIlNob3dGaXNjYWxZZWFyTGFiZWwiOnRydWV9LCJUb2RheU1hcmtlclRleHQiOiJUb2RheSIsIkF1dG9TY2FsZVR5cGUiOnRydWUsIlRpbWViYW5kU2NhbGVzIjp7IiRpZCI6IjExMTciLCJUb3BTY2FsZUxheWVyIjp7IiRpZCI6IjExMTgiLCJGb3JtYXQiOiJNTU0iLCJUeXBlIjoyfSwiTWlkZGxlU2NhbGVMYXllciI6eyIkaWQiOiIxMTE5IiwiRm9ybWF0IjpudWxsLCJUeXBlIjowfSwiQm90dG9tU2NhbGVMYXllciI6eyIkaWQiOiIxMTIwIiwiRm9ybWF0IjpudWxsLCJUeXBlIjowfX19LCJNaWxlc3RvbmVzIjpbeyIkaWQiOiIxMTIxIiwiRGF0ZSI6IjIwMjItMDItMjhUMTE6NTk6MDAiLCJTdHlsZSI6eyIkaWQiOiIxMTIyIiwiU2hhcGUiOjE5LCJDb25uZWN0b3JNYXJnaW4iOnsiJGlkIjoiMTEyMyIsIlRvcCI6MC4wLCJMZWZ0IjoyLjAsIlJpZ2h0IjoyLjAsIkJvdHRvbSI6MC4wfSwiQ29ubmVjdG9yU3R5bGUiOnsiJGlkIjoiMTEyNCIsIkxpbmVDb2xvciI6eyIkaWQiOiIxMTI1IiwiJHR5cGUiOiJOTFJFLkNvbW1vbi5Eb20uU29saWRDb2xvckJydXNoLCBOTFJFLkNvbW1vbiIsIkNvbG9yIjp7IiRpZCI6IjExMjYiLCJBIjoxMjcsIlIiOjc5LCJHIjoxMjksIkIiOjE4OX19LCJMaW5lV2VpZ2h0IjoxLjAsIkxpbmVUeXBlIjowLCJQYXJlbnRTdHlsZSI6bnVsbH0sIklzQmVsb3dUaW1lYmFuZCI6ZmFsc2UsIlBvc2l0aW9uT25UYXNrIjowLCJIaWRlRGF0ZSI6ZmFsc2UsIlNoYXBlU2l6ZSI6MSwiU3BhY2luZyI6Mi4wLCJQYWRkaW5nIjp7IiRpZCI6IjExMjciLCJUb3AiOjcuMCwiTGVmdCI6My4wLCJSaWdodCI6MC4wLCJCb3R0b20iOjIuMH0sIlNoYXBlU3R5bGUiOnsiJGlkIjoiMTEyOCIsIk1hcmdpbiI6eyIkaWQiOiIxMTI5IiwiVG9wIjowLjAsIkxlZnQiOjAuMCwiUmlnaHQiOjAuMCwiQm90dG9tIjowLjB9LCJQYWRkaW5nIjp7IiRpZCI6IjExMzAiLCJUb3AiOjAuMCwiTGVmdCI6MC4wLCJSaWdodCI6MC4wLCJCb3R0b20iOjAuMH0sIkJhY2tncm91bmQiOnsiJGlkIjoiMTEzMSIsIkNvbG9yIjp7IiRpZCI6IjExMzIiLCJBIjoyNTUsIlIiOjExMiwiRyI6MTczLCJCIjo3MX19LCJJc1Zpc2libGUiOnRydWUsIldpZHRoIjoxMy4wLCJIZWlnaHQiOjEzLjAsIkJvcmRlclN0eWxlIjp7IiRpZCI6IjExMzMiLCJMaW5lQ29sb3IiOnsiJHJlZiI6IjE5OCJ9LCJMaW5lV2VpZ2h0IjowLjAsIkxpbmVUeXBlIjowLCJQYXJlbnRTdHlsZSI6bnVsbH0sIlBhcmVudFN0eWxlIjpudWxsfSwiVGl0bGVTdHlsZSI6eyIkaWQiOiIxMTM0IiwiRm9udFNldHRpbmdzIjp7IiRpZCI6IjExMzUiLCJGb250U2l6ZSI6MTEsIkZvbnROYW1lIjoiQ2FsaWJyaSIsIklzQm9sZCI6dHJ1ZSwiSXNJdGFsaWMiOmZhbHNlLCJJc1VuZGVybGluZWQiOmZhbHNlLCJQYXJlbnRTdHlsZSI6bnVsbH0sIkF1dG9TaXplIjowLCJGb3JlZ3JvdW5kIjp7IiRpZCI6IjExMzYiLCJDb2xvciI6eyIkaWQiOiIxMTM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xMzgiLCJUb3AiOjAuMCwiTGVmdCI6MC4wLCJSaWdodCI6MC4wLCJCb3R0b20iOjAuMH0sIlBhZGRpbmciOnsiJGlkIjoiMTEzOSIsIlRvcCI6MC4wLCJMZWZ0IjowLjAsIlJpZ2h0IjowLjAsIkJvdHRvbSI6MC4wfSwiQmFja2dyb3VuZCI6eyIkaWQiOiIxMTQwIiwiQ29sb3IiOnsiJGlkIjoiMTE0MSIsIkEiOjAsIlIiOjI1NSwiRyI6MjU1LCJCIjoyNTV9fSwiSXNWaXNpYmxlIjp0cnVlLCJXaWR0aCI6MC4wLCJIZWlnaHQiOjAuMCwiQm9yZGVyU3R5bGUiOnsiJGlkIjoiMTE0MiIsIkxpbmVDb2xvciI6bnVsbCwiTGluZVdlaWdodCI6MC4wLCJMaW5lVHlwZSI6MCwiUGFyZW50U3R5bGUiOm51bGx9LCJQYXJlbnRTdHlsZSI6bnVsbH0sIkRhdGVTdHlsZSI6eyIkaWQiOiIxMTQzIiwiRm9udFNldHRpbmdzIjp7IiRpZCI6IjExNDQiLCJGb250U2l6ZSI6MTA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nRydWUsIldpZHRoIjowLjAsIkhlaWdodCI6MC4wLCJCb3JkZXJTdHlsZSI6eyIkaWQiOiIxMTUxIiwiTGluZUNvbG9yIjpudWxsLCJMaW5lV2VpZ2h0IjowLjAsIkxpbmVUeXBlIjowLCJQYXJlbnRTdHlsZSI6bnVsbH0sIlBhcmVudFN0eWxlIjpudWxsfSwiRGF0ZUZvcm1hdCI6eyIkaWQiOiIxMTU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TMiLCJGb3JtYXQiOjAsIklzVmlzaWJsZSI6ZmFsc2UsIkxhc3RLbm93blZpc2liaWxpdHlTdGF0ZSI6ZmFsc2V9LCJJc1Zpc2libGUiOnRydWUsIlBhcmVudFN0eWxlIjpudWxsfSwiSW5kZXgiOjAsIlBlcmNlbnRhZ2VDb21wbGV0ZSI6bnVsbCwiUG9zaXRpb24iOnsiUmF0aW8iOjAuMCwiSXNDdXN0b20iOmZhbHNlfSwiRGF0ZUZvcm1hdCI6eyIkcmVmIjoiMTE1MiJ9LCJXZWVrTnVtYmVyaW5nIjp7IiRpZCI6IjExNTQiLCJGb3JtYXQiOjAsIklzVmlzaWJsZSI6ZmFsc2UsIkxhc3RLbm93blZpc2liaWxpdHlTdGF0ZSI6ZmFsc2V9LCJSZWxhdGVkVGFza0lkIjoiMDAwMDAwMDAtMDAwMC0wMDAwLTAwMDAtMDAwMDAwMDAwMDAwIiwiSWQiOiIxNzcxODg3MC03ZTU0LTQ4MzAtYjhjZS04ODRhNDViMTRkM2EiLCJJbXBvcnRJZCI6bnVsbCwiVGl0bGUiOiJQcm9qZWN0IEtpY2tvZmYiLCJOb3RlIjpudWxsLCJIeXBlcmxpbmsiOnsiJGlkIjoiMTE1NSIsIkFkZHJlc3MiOiIiLCJTdWJBZGRyZXNzIjoiIn0sIklzQ2hhbmdlZCI6ZmFsc2UsIklzTmV3IjpmYWxzZX0seyIkaWQiOiIxMTU2IiwiRGF0ZSI6IjIwMjItMDQtMDZUMTE6NTk6MDAiLCJTdHlsZSI6eyIkaWQiOiIxMTU3IiwiU2hhcGUiOjE5LCJDb25uZWN0b3JNYXJnaW4iOnsiJGlkIjoiMTE1OCIsIlRvcCI6MC4wLCJMZWZ0IjoyLjAsIlJpZ2h0IjoyLjAsIkJvdHRvbSI6MC4wfSwiQ29ubmVjdG9yU3R5bGUiOnsiJGlkIjoiMTE1OSIsIkxpbmVDb2xvciI6eyIkaWQiOiIxMTYwIiwiJHR5cGUiOiJOTFJFLkNvbW1vbi5Eb20uU29saWRDb2xvckJydXNoLCBOTFJFLkNvbW1vbiIsIkNvbG9yIjp7IiRpZCI6IjExNjEiLCJBIjoxMjcsIlIiOjc5LCJHIjoxMjksIkIiOjE4OX19LCJMaW5lV2VpZ2h0IjoxLjAsIkxpbmVUeXBlIjowLCJQYXJlbnRTdHlsZSI6bnVsbH0sIklzQmVsb3dUaW1lYmFuZCI6ZmFsc2UsIlBvc2l0aW9uT25UYXNrIjowLCJIaWRlRGF0ZSI6ZmFsc2UsIlNoYXBlU2l6ZSI6MSwiU3BhY2luZyI6MC4wLCJQYWRkaW5nIjp7IiRpZCI6IjExNjIiLCJUb3AiOjcuMCwiTGVmdCI6My4wLCJSaWdodCI6MC4wLCJCb3R0b20iOjIuMH0sIlNoYXBlU3R5bGUiOnsiJGlkIjoiMTE2MyIsIk1hcmdpbiI6eyIkaWQiOiIxMTY0IiwiVG9wIjowLjAsIkxlZnQiOjAuMCwiUmlnaHQiOjAuMCwiQm90dG9tIjowLjB9LCJQYWRkaW5nIjp7IiRpZCI6IjExNjUiLCJUb3AiOjAuMCwiTGVmdCI6MC4wLCJSaWdodCI6MC4wLCJCb3R0b20iOjAuMH0sIkJhY2tncm91bmQiOnsiJGlkIjoiMTE2NiIsIkNvbG9yIjp7IiRpZCI6IjExNjciLCJBIjoyNTUsIlIiOjE3OCwiRyI6MTQsIkIiOjE4fX0sIklzVmlzaWJsZSI6dHJ1ZSwiV2lkdGgiOjEzLjAsIkhlaWdodCI6MTMuMCwiQm9yZGVyU3R5bGUiOnsiJGlkIjoiMTE2OCIsIkxpbmVDb2xvciI6eyIkcmVmIjoiMTk4In0sIkxpbmVXZWlnaHQiOjAuMCwiTGluZVR5cGUiOjAsIlBhcmVudFN0eWxlIjpudWxsfSwiUGFyZW50U3R5bGUiOm51bGx9LCJUaXRsZVN0eWxlIjp7IiRpZCI6IjExNjkiLCJGb250U2V0dGluZ3MiOnsiJGlkIjoiMTE3MCIsIkZvbnRTaXplIjoxMSwiRm9udE5hbWUiOiJDYWxpYnJpIiwiSXNCb2xkIjp0cnVlLCJJc0l0YWxpYyI6ZmFsc2UsIklzVW5kZXJsaW5lZCI6ZmFsc2UsIlBhcmVudFN0eWxlIjpudWxsfSwiQXV0b1NpemUiOjAsIkZvcmVncm91bmQiOnsiJGlkIjoiMTE3MSIsIkNvbG9yIjp7IiRpZCI6IjExNz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E3MyIsIlRvcCI6MC4wLCJMZWZ0IjowLjAsIlJpZ2h0IjowLjAsIkJvdHRvbSI6MC4wfSwiUGFkZGluZyI6eyIkaWQiOiIxMTc0IiwiVG9wIjowLjAsIkxlZnQiOjAuMCwiUmlnaHQiOjAuMCwiQm90dG9tIjowLjB9LCJCYWNrZ3JvdW5kIjp7IiRpZCI6IjExNzUiLCJDb2xvciI6eyIkaWQiOiIxMTc2IiwiQSI6MCwiUiI6MjU1LCJHIjoyNTUsIkIiOjI1NX19LCJJc1Zpc2libGUiOnRydWUsIldpZHRoIjowLjAsIkhlaWdodCI6MC4wLCJCb3JkZXJTdHlsZSI6eyIkaWQiOiIxMTc3IiwiTGluZUNvbG9yIjpudWxsLCJMaW5lV2VpZ2h0IjowLjAsIkxpbmVUeXBlIjowLCJQYXJlbnRTdHlsZSI6bnVsbH0sIlBhcmVudFN0eWxlIjpudWxsfSwiRGF0ZVN0eWxlIjp7IiRpZCI6IjExNzgiLCJGb250U2V0dGluZ3MiOnsiJGlkIjoiMTE3OSIsIkZvbnRTaXplIjoxMCwiRm9udE5hbWUiOiJDYWxpYnJpIiwiSXNCb2xkIjpmYWxzZSwiSXNJdGFsaWMiOmZhbHNlLCJJc1VuZGVybGluZWQiOmZhbHNlLCJQYXJlbnRTdHlsZSI6bnVsbH0sIkF1dG9TaXplIjowLCJGb3JlZ3JvdW5kIjp7IiRpZCI6IjExODAiLCJDb2xvciI6eyIkaWQiOiIxMTg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gyIiwiVG9wIjowLjAsIkxlZnQiOjAuMCwiUmlnaHQiOjAuMCwiQm90dG9tIjowLjB9LCJQYWRkaW5nIjp7IiRpZCI6IjExODMiLCJUb3AiOjAuMCwiTGVmdCI6MC4wLCJSaWdodCI6MC4wLCJCb3R0b20iOjAuMH0sIkJhY2tncm91bmQiOnsiJGlkIjoiMTE4NCIsIkNvbG9yIjp7IiRpZCI6IjExODUiLCJBIjowLCJSIjoyNTUsIkciOjI1NSwiQiI6MjU1fX0sIklzVmlzaWJsZSI6dHJ1ZSwiV2lkdGgiOjAuMCwiSGVpZ2h0IjowLjAsIkJvcmRlclN0eWxlIjp7IiRpZCI6IjExODYiLCJMaW5lQ29sb3IiOm51bGwsIkxpbmVXZWlnaHQiOjAuMCwiTGluZVR5cGUiOjAsIlBhcmVudFN0eWxlIjpudWxsfSwiUGFyZW50U3R5bGUiOm51bGx9LCJEYXRlRm9ybWF0Ijp7IiRpZCI6IjEx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4OCIsIkZvcm1hdCI6MCwiSXNWaXNpYmxlIjpmYWxzZSwiTGFzdEtub3duVmlzaWJpbGl0eVN0YXRlIjpmYWxzZX0sIklzVmlzaWJsZSI6dHJ1ZSwiUGFyZW50U3R5bGUiOm51bGx9LCJJbmRleCI6MSwiUGVyY2VudGFnZUNvbXBsZXRlIjpudWxsLCJQb3NpdGlvbiI6eyJSYXRpbyI6MC4xNjM5NTUyOTg4Mzg1MzQzLCJJc0N1c3RvbSI6dHJ1ZX0sIkRhdGVGb3JtYXQiOnsiJHJlZiI6IjExODcifSwiV2Vla051bWJlcmluZyI6eyIkaWQiOiIxMTg5IiwiRm9ybWF0IjowLCJJc1Zpc2libGUiOmZhbHNlLCJMYXN0S25vd25WaXNpYmlsaXR5U3RhdGUiOmZhbHNlfSwiUmVsYXRlZFRhc2tJZCI6IjAwMDAwMDAwLTAwMDAtMDAwMC0wMDAwLTAwMDAwMDAwMDAwMCIsIklkIjoiZTdkNDI0MjEtZDllNi00MGEyLWExMDctYWZhNDIzMTQxYzQ2IiwiSW1wb3J0SWQiOm51bGwsIlRpdGxlIjoiU3RhZGl1bSBSb2JvdGljcyBQcm9qZWN0IFByb2dyZXNzIHJldmlldyIsIk5vdGUiOm51bGwsIkh5cGVybGluayI6eyIkaWQiOiIxMTkwIiwiQWRkcmVzcyI6IiIsIlN1YkFkZHJlc3MiOiIifSwiSXNDaGFuZ2VkIjpmYWxzZSwiSXNOZXciOmZhbHNlfSx7IiRpZCI6IjExOTEiLCJEYXRlIjoiMjAyMi0wMy0xN1QxMTo1OTowMCIsIlN0eWxlIjp7IiRpZCI6IjExOTIiLCJTaGFwZSI6MTksIkNvbm5lY3Rvck1hcmdpbiI6eyIkaWQiOiIxMTkzIiwiVG9wIjowLjAsIkxlZnQiOjIuMCwiUmlnaHQiOjIuMCwiQm90dG9tIjowLjB9LCJDb25uZWN0b3JTdHlsZSI6eyIkaWQiOiIxMTk0IiwiTGluZUNvbG9yIjp7IiRpZCI6IjExOTUiLCIkdHlwZSI6Ik5MUkUuQ29tbW9uLkRvbS5Tb2xpZENvbG9yQnJ1c2gsIE5MUkUuQ29tbW9uIiwiQ29sb3IiOnsiJGlkIjoiMTE5NiIsIkEiOjEyNywiUiI6NzksIkciOjEyOSwiQiI6MTg5fX0sIkxpbmVXZWlnaHQiOjEuMCwiTGluZVR5cGUiOjAsIlBhcmVudFN0eWxlIjpudWxsfSwiSXNCZWxvd1RpbWViYW5kIjpmYWxzZSwiUG9zaXRpb25PblRhc2siOjAsIkhpZGVEYXRlIjpmYWxzZSwiU2hhcGVTaXplIjoxLCJTcGFjaW5nIjowLjAsIlBhZGRpbmciOnsiJGlkIjoiMTE5NyIsIlRvcCI6Ny4wLCJMZWZ0IjozLjAsIlJpZ2h0IjowLjAsIkJvdHRvbSI6Mi4wfSwiU2hhcGVTdHlsZSI6eyIkaWQiOiIxMTk4IiwiTWFyZ2luIjp7IiRpZCI6IjExOTkiLCJUb3AiOjAuMCwiTGVmdCI6MC4wLCJSaWdodCI6MC4wLCJCb3R0b20iOjAuMH0sIlBhZGRpbmciOnsiJGlkIjoiMTIwMCIsIlRvcCI6MC4wLCJMZWZ0IjowLjAsIlJpZ2h0IjowLjAsIkJvdHRvbSI6MC4wfSwiQmFja2dyb3VuZCI6eyIkaWQiOiIxMjAxIiwiQ29sb3IiOnsiJGlkIjoiMTIwMiIsIkEiOjI1NSwiUiI6ODIsIkciOjE0NywiQiI6MjA1fX0sIklzVmlzaWJsZSI6dHJ1ZSwiV2lkdGgiOjEzLjAsIkhlaWdodCI6MTMuMCwiQm9yZGVyU3R5bGUiOnsiJGlkIjoiMTIwMyIsIkxpbmVDb2xvciI6eyIkcmVmIjoiMTk4In0sIkxpbmVXZWlnaHQiOjAuMCwiTGluZVR5cGUiOjAsIlBhcmVudFN0eWxlIjpudWxsfSwiUGFyZW50U3R5bGUiOm51bGx9LCJUaXRsZVN0eWxlIjp7IiRpZCI6IjEyMDQiLCJGb250U2V0dGluZ3MiOnsiJGlkIjoiMTIwNSIsIkZvbnRTaXplIjoxMSwiRm9udE5hbWUiOiJDYWxpYnJpIiwiSXNCb2xkIjp0cnVlLCJJc0l0YWxpYyI6ZmFsc2UsIklzVW5kZXJsaW5lZCI6ZmFsc2UsIlBhcmVudFN0eWxlIjpudWxsfSwiQXV0b1NpemUiOjAsIkZvcmVncm91bmQiOnsiJGlkIjoiMTIwNiIsIkNvbG9yIjp7IiRpZCI6IjEyM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wOCIsIlRvcCI6MC4wLCJMZWZ0IjowLjAsIlJpZ2h0IjowLjAsIkJvdHRvbSI6MC4wfSwiUGFkZGluZyI6eyIkaWQiOiIxMjA5IiwiVG9wIjowLjAsIkxlZnQiOjAuMCwiUmlnaHQiOjAuMCwiQm90dG9tIjowLjB9LCJCYWNrZ3JvdW5kIjp7IiRpZCI6IjEyMTAiLCJDb2xvciI6eyIkaWQiOiIxMjExIiwiQSI6MCwiUiI6MjU1LCJHIjoyNTUsIkIiOjI1NX19LCJJc1Zpc2libGUiOnRydWUsIldpZHRoIjowLjAsIkhlaWdodCI6MC4wLCJCb3JkZXJTdHlsZSI6eyIkaWQiOiIxMjEyIiwiTGluZUNvbG9yIjpudWxsLCJMaW5lV2VpZ2h0IjowLjAsIkxpbmVUeXBlIjowLCJQYXJlbnRTdHlsZSI6bnVsbH0sIlBhcmVudFN0eWxlIjpudWxsfSwiRGF0ZVN0eWxlIjp7IiRpZCI6IjEyMTMiLCJGb250U2V0dGluZ3MiOnsiJGlkIjoiMTIxNCIsIkZvbnRTaXplIjoxMCwiRm9udE5hbWUiOiJDYWxpYnJpIiwiSXNCb2xkIjpmYWxzZSwiSXNJdGFsaWMiOmZhbHNlLCJJc1VuZGVybGluZWQiOmZhbHNlLCJQYXJlbnRTdHlsZSI6bnVsbH0sIkF1dG9TaXplIjowLCJGb3JlZ3JvdW5kIjp7IiRpZCI6IjEyMTUiLCJDb2xvciI6eyIkaWQiOiIxMjE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E3IiwiVG9wIjowLjAsIkxlZnQiOjAuMCwiUmlnaHQiOjAuMCwiQm90dG9tIjowLjB9LCJQYWRkaW5nIjp7IiRpZCI6IjEyMTgiLCJUb3AiOjAuMCwiTGVmdCI6MC4wLCJSaWdodCI6MC4wLCJCb3R0b20iOjAuMH0sIkJhY2tncm91bmQiOnsiJGlkIjoiMTIxOSIsIkNvbG9yIjp7IiRpZCI6IjEyMjAiLCJBIjowLCJSIjoyNTUsIkciOjI1NSwiQiI6MjU1fX0sIklzVmlzaWJsZSI6dHJ1ZSwiV2lkdGgiOjAuMCwiSGVpZ2h0IjowLjAsIkJvcmRlclN0eWxlIjp7IiRpZCI6IjEyMjEiLCJMaW5lQ29sb3IiOm51bGwsIkxpbmVXZWlnaHQiOjAuMCwiTGluZVR5cGUiOjAsIlBhcmVudFN0eWxlIjpudWxsfSwiUGFyZW50U3R5bGUiOm51bGx9LCJEYXRlRm9ybWF0Ijp7IiRpZCI6IjEyM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yMyIsIkZvcm1hdCI6MCwiSXNWaXNpYmxlIjpmYWxzZSwiTGFzdEtub3duVmlzaWJpbGl0eVN0YXRlIjpmYWxzZX0sIklzVmlzaWJsZSI6dHJ1ZSwiUGFyZW50U3R5bGUiOm51bGx9LCJJbmRleCI6MiwiUGVyY2VudGFnZUNvbXBsZXRlIjpudWxsLCJQb3NpdGlvbiI6eyJSYXRpbyI6MC4wLCJJc0N1c3RvbSI6ZmFsc2V9LCJEYXRlRm9ybWF0Ijp7IiRyZWYiOiIxMjIyIn0sIldlZWtOdW1iZXJpbmciOnsiJGlkIjoiMTIyNCIsIkZvcm1hdCI6MCwiSXNWaXNpYmxlIjpmYWxzZSwiTGFzdEtub3duVmlzaWJpbGl0eVN0YXRlIjpmYWxzZX0sIlJlbGF0ZWRUYXNrSWQiOiIwMDAwMDAwMC0wMDAwLTAwMDAtMDAwMC0wMDAwMDAwMDAwMDAiLCJJZCI6ImI4YzYwMzI2LTk5NTItNDM5Yi05NzdjLWIxMDNlNWY3NmJkYiIsIkltcG9ydElkIjpudWxsLCJUaXRsZSI6IkxpdGVyYXR1cmUgUmV2aWV3IENvbXBsZXRpb24iLCJOb3RlIjpudWxsLCJIeXBlcmxpbmsiOnsiJGlkIjoiMTIyNSIsIkFkZHJlc3MiOiIiLCJTdWJBZGRyZXNzIjoiIn0sIklzQ2hhbmdlZCI6ZmFsc2UsIklzTmV3IjpmYWxzZX0seyIkaWQiOiIxMjI2IiwiRGF0ZSI6IjIwMjItMDQtMjJUMTE6NTk6MDAiLCJTdHlsZSI6eyIkaWQiOiIxMjI3IiwiU2hhcGUiOjE5LCJDb25uZWN0b3JNYXJnaW4iOnsiJGlkIjoiMTIyOCIsIlRvcCI6MC4wLCJMZWZ0IjoyLjAsIlJpZ2h0IjoyLjAsIkJvdHRvbSI6MC4wfSwiQ29ubmVjdG9yU3R5bGUiOnsiJGlkIjoiMTIyOSIsIkxpbmVDb2xvciI6eyIkaWQiOiIxMjMwIiwiJHR5cGUiOiJOTFJFLkNvbW1vbi5Eb20uU29saWRDb2xvckJydXNoLCBOTFJFLkNvbW1vbiIsIkNvbG9yIjp7IiRpZCI6IjEyMzEiLCJBIjoxMjcsIlIiOjc5LCJHIjoxMjksIkIiOjE4OX19LCJMaW5lV2VpZ2h0IjoxLjAsIkxpbmVUeXBlIjowLCJQYXJlbnRTdHlsZSI6bnVsbH0sIklzQmVsb3dUaW1lYmFuZCI6ZmFsc2UsIlBvc2l0aW9uT25UYXNrIjowLCJIaWRlRGF0ZSI6ZmFsc2UsIlNoYXBlU2l6ZSI6MSwiU3BhY2luZyI6MC4wLCJQYWRkaW5nIjp7IiRpZCI6IjEyMzIiLCJUb3AiOjcuMCwiTGVmdCI6My4wLCJSaWdodCI6MC4wLCJCb3R0b20iOjIuMH0sIlNoYXBlU3R5bGUiOnsiJGlkIjoiMTIzMyIsIk1hcmdpbiI6eyIkaWQiOiIxMjM0IiwiVG9wIjowLjAsIkxlZnQiOjAuMCwiUmlnaHQiOjAuMCwiQm90dG9tIjowLjB9LCJQYWRkaW5nIjp7IiRpZCI6IjEyMzUiLCJUb3AiOjAuMCwiTGVmdCI6MC4wLCJSaWdodCI6MC4wLCJCb3R0b20iOjAuMH0sIkJhY2tncm91bmQiOnsiJGlkIjoiMTIzNiIsIkNvbG9yIjp7IiRpZCI6IjEyMzciLCJBIjoyNTUsIlIiOjgyLCJHIjoxNDcsIkIiOjIwNX19LCJJc1Zpc2libGUiOnRydWUsIldpZHRoIjoxMy4wLCJIZWlnaHQiOjEzLjAsIkJvcmRlclN0eWxlIjp7IiRpZCI6IjEyMzgiLCJMaW5lQ29sb3IiOnsiJHJlZiI6IjE5OCJ9LCJMaW5lV2VpZ2h0IjowLjAsIkxpbmVUeXBlIjowLCJQYXJlbnRTdHlsZSI6bnVsbH0sIlBhcmVudFN0eWxlIjpudWxsfSwiVGl0bGVTdHlsZSI6eyIkaWQiOiIxMjM5IiwiRm9udFNldHRpbmdzIjp7IiRpZCI6IjEyNDAiLCJGb250U2l6ZSI6MTEsIkZvbnROYW1lIjoiQ2FsaWJyaSIsIklzQm9sZCI6dHJ1ZSwiSXNJdGFsaWMiOmZhbHNlLCJJc1VuZGVybGluZWQiOmZhbHNlLCJQYXJlbnRTdHlsZSI6bnVsbH0sIkF1dG9TaXplIjowLCJGb3JlZ3JvdW5kIjp7IiRpZCI6IjEyNDEiLCJDb2xvciI6eyIkaWQiOiIxMjQ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yNDMiLCJUb3AiOjAuMCwiTGVmdCI6MC4wLCJSaWdodCI6MC4wLCJCb3R0b20iOjAuMH0sIlBhZGRpbmciOnsiJGlkIjoiMTI0NCIsIlRvcCI6MC4wLCJMZWZ0IjowLjAsIlJpZ2h0IjowLjAsIkJvdHRvbSI6MC4wfSwiQmFja2dyb3VuZCI6eyIkaWQiOiIxMjQ1IiwiQ29sb3IiOnsiJGlkIjoiMTI0NiIsIkEiOjAsIlIiOjI1NSwiRyI6MjU1LCJCIjoyNTV9fSwiSXNWaXNpYmxlIjp0cnVlLCJXaWR0aCI6MC4wLCJIZWlnaHQiOjAuMCwiQm9yZGVyU3R5bGUiOnsiJGlkIjoiMTI0NyIsIkxpbmVDb2xvciI6bnVsbCwiTGluZVdlaWdodCI6MC4wLCJMaW5lVHlwZSI6MCwiUGFyZW50U3R5bGUiOm51bGx9LCJQYXJlbnRTdHlsZSI6bnVsbH0sIkRhdGVTdHlsZSI6eyIkaWQiOiIxMjQ4IiwiRm9udFNldHRpbmdzIjp7IiRpZCI6IjEyNDkiLCJGb250U2l6ZSI6MTAsIkZvbnROYW1lIjoiQ2FsaWJyaSIsIklzQm9sZCI6ZmFsc2UsIklzSXRhbGljIjpmYWxzZSwiSXNVbmRlcmxpbmVkIjpmYWxzZSwiUGFyZW50U3R5bGUiOm51bGx9LCJBdXRvU2l6ZSI6MCwiRm9yZWdyb3VuZCI6eyIkaWQiOiIxMjUwIiwiQ29sb3IiOnsiJGlkIjoiMTI1M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xMjUyIiwiVG9wIjowLjAsIkxlZnQiOjAuMCwiUmlnaHQiOjAuMCwiQm90dG9tIjowLjB9LCJQYWRkaW5nIjp7IiRpZCI6IjEyNTMiLCJUb3AiOjAuMCwiTGVmdCI6MC4wLCJSaWdodCI6MC4wLCJCb3R0b20iOjAuMH0sIkJhY2tncm91bmQiOnsiJGlkIjoiMTI1NCIsIkNvbG9yIjp7IiRpZCI6IjEyNTUiLCJBIjowLCJSIjoyNTUsIkciOjI1NSwiQiI6MjU1fX0sIklzVmlzaWJsZSI6dHJ1ZSwiV2lkdGgiOjAuMCwiSGVpZ2h0IjowLjAsIkJvcmRlclN0eWxlIjp7IiRpZCI6IjEyNTYiLCJMaW5lQ29sb3IiOm51bGwsIkxpbmVXZWlnaHQiOjAuMCwiTGluZVR5cGUiOjAsIlBhcmVudFN0eWxlIjpudWxsfSwiUGFyZW50U3R5bGUiOm51bGx9LCJEYXRlRm9ybWF0Ijp7IiRpZCI6IjEy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1OCIsIkZvcm1hdCI6MCwiSXNWaXNpYmxlIjpmYWxzZSwiTGFzdEtub3duVmlzaWJpbGl0eVN0YXRlIjpmYWxzZX0sIklzVmlzaWJsZSI6dHJ1ZSwiUGFyZW50U3R5bGUiOm51bGx9LCJJbmRleCI6MywiUGVyY2VudGFnZUNvbXBsZXRlIjpudWxsLCJQb3NpdGlvbiI6eyJSYXRpbyI6MC4wOTUzNzEyMjExNjY5MDk4MTEsIklzQ3VzdG9tIjp0cnVlfSwiRGF0ZUZvcm1hdCI6eyIkcmVmIjoiMTI1NyJ9LCJXZWVrTnVtYmVyaW5nIjp7IiRpZCI6IjEyNTkiLCJGb3JtYXQiOjAsIklzVmlzaWJsZSI6ZmFsc2UsIkxhc3RLbm93blZpc2liaWxpdHlTdGF0ZSI6ZmFsc2V9LCJSZWxhdGVkVGFza0lkIjoiMDAwMDAwMDAtMDAwMC0wMDAwLTAwMDAtMDAwMDAwMDAwMDAwIiwiSWQiOiI3OGFiOTA4Zi0xNGM3LTRjODgtOThhYy0zNGQyNjY1ZTEyZjIiLCJJbXBvcnRJZCI6bnVsbCwiVGl0bGUiOiJQaHlzaWNhbCBUZXN0aW5nIGF0IEhvdGVsIiwiTm90ZSI6bnVsbCwiSHlwZXJsaW5rIjp7IiRpZCI6IjEyNjAiLCJBZGRyZXNzIjoiIiwiU3ViQWRkcmVzcyI6IiJ9LCJJc0NoYW5nZWQiOmZhbHNlLCJJc05ldyI6ZmFsc2V9LHsiJGlkIjoiMTI2MSIsIkRhdGUiOiIyMDIyLTA1LTEyVDExOjU5OjAwIiwiU3R5bGUiOnsiJGlkIjoiMTI2MiIsIlNoYXBlIjoxOSwiQ29ubmVjdG9yTWFyZ2luIjp7IiRpZCI6IjEyNjMiLCJUb3AiOjAuMCwiTGVmdCI6Mi4wLCJSaWdodCI6Mi4wLCJCb3R0b20iOjAuMH0sIkNvbm5lY3RvclN0eWxlIjp7IiRpZCI6IjEyNjQiLCJMaW5lQ29sb3IiOnsiJGlkIjoiMTI2NSIsIiR0eXBlIjoiTkxSRS5Db21tb24uRG9tLlNvbGlkQ29sb3JCcnVzaCwgTkxSRS5Db21tb24iLCJDb2xvciI6eyIkaWQiOiIxMjY2IiwiQSI6MTI3LCJSIjo3OSwiRyI6MTI5LCJCIjoxODl9fSwiTGluZVdlaWdodCI6MS4wLCJMaW5lVHlwZSI6MCwiUGFyZW50U3R5bGUiOm51bGx9LCJJc0JlbG93VGltZWJhbmQiOmZhbHNlLCJQb3NpdGlvbk9uVGFzayI6MCwiSGlkZURhdGUiOmZhbHNlLCJTaGFwZVNpemUiOjEsIlNwYWNpbmciOjAuMCwiUGFkZGluZyI6eyIkaWQiOiIxMjY3IiwiVG9wIjo3LjAsIkxlZnQiOjMuMCwiUmlnaHQiOjAuMCwiQm90dG9tIjoyLjB9LCJTaGFwZVN0eWxlIjp7IiRpZCI6IjEyNjgiLCJNYXJnaW4iOnsiJGlkIjoiMTI2OSIsIlRvcCI6MC4wLCJMZWZ0IjowLjAsIlJpZ2h0IjowLjAsIkJvdHRvbSI6MC4wfSwiUGFkZGluZyI6eyIkaWQiOiIxMjcwIiwiVG9wIjowLjAsIkxlZnQiOjAuMCwiUmlnaHQiOjAuMCwiQm90dG9tIjowLjB9LCJCYWNrZ3JvdW5kIjp7IiRpZCI6IjEyNzEiLCJDb2xvciI6eyIkaWQiOiIxMjcyIiwiQSI6MjU1LCJSIjoxMTIsIkciOjE3MywiQiI6NzF9fSwiSXNWaXNpYmxlIjp0cnVlLCJXaWR0aCI6MTMuMCwiSGVpZ2h0IjoxMy4wLCJCb3JkZXJTdHlsZSI6eyIkaWQiOiIxMjczIiwiTGluZUNvbG9yIjp7IiRyZWYiOiIxOTgifSwiTGluZVdlaWdodCI6MC4wLCJMaW5lVHlwZSI6MCwiUGFyZW50U3R5bGUiOm51bGx9LCJQYXJlbnRTdHlsZSI6bnVsbH0sIlRpdGxlU3R5bGUiOnsiJGlkIjoiMTI3NCIsIkZvbnRTZXR0aW5ncyI6eyIkaWQiOiIxMjc1IiwiRm9udFNpemUiOjExLCJGb250TmFtZSI6IkNhbGlicmkiLCJJc0JvbGQiOnRydWUsIklzSXRhbGljIjpmYWxzZSwiSXNVbmRlcmxpbmVkIjpmYWxzZSwiUGFyZW50U3R5bGUiOm51bGx9LCJBdXRvU2l6ZSI6MCwiRm9yZWdyb3VuZCI6eyIkaWQiOiIxMjc2IiwiQ29sb3IiOnsiJGlkIjoiMTI3NyIsIkEiOjI1NSwiUiI6NTgsIkciOjEzNywiQiI6MH19LCJNYXhXaWR0aCI6MjAwLjAsIk1heEhlaWdodCI6IkluZmluaXR5IiwiU21hcnRGb3JlZ3JvdW5kSXNBY3RpdmUiOmZhbHNlLCJIb3Jpem9udGFsQWxpZ25tZW50IjowLCJWZXJ0aWNhbEFsaWdubWVudCI6MCwiU21hcnRGb3JlZ3JvdW5kIjpudWxsLCJCYWNrZ3JvdW5kRmlsbFR5cGUiOjAsIk1hcmdpbiI6eyIkaWQiOiIxMjc4IiwiVG9wIjowLjAsIkxlZnQiOjAuMCwiUmlnaHQiOjAuMCwiQm90dG9tIjowLjB9LCJQYWRkaW5nIjp7IiRpZCI6IjEyNzkiLCJUb3AiOjAuMCwiTGVmdCI6MC4wLCJSaWdodCI6MC4wLCJCb3R0b20iOjAuMH0sIkJhY2tncm91bmQiOnsiJGlkIjoiMTI4MCIsIkNvbG9yIjp7IiRpZCI6IjEyODEiLCJBIjowLCJSIjoyNTUsIkciOjI1NSwiQiI6MjU1fX0sIklzVmlzaWJsZSI6dHJ1ZSwiV2lkdGgiOjAuMCwiSGVpZ2h0IjowLjAsIkJvcmRlclN0eWxlIjp7IiRpZCI6IjEyODIiLCJMaW5lQ29sb3IiOm51bGwsIkxpbmVXZWlnaHQiOjAuMCwiTGluZVR5cGUiOjAsIlBhcmVudFN0eWxlIjpudWxsfSwiUGFyZW50U3R5bGUiOm51bGx9LCJEYXRlU3R5bGUiOnsiJGlkIjoiMTI4MyIsIkZvbnRTZXR0aW5ncyI6eyIkaWQiOiIxMjg0IiwiRm9udFNpemUiOjEwLCJGb250TmFtZSI6IkNhbGlicmkiLCJJc0JvbGQiOmZhbHNlLCJJc0l0YWxpYyI6ZmFsc2UsIklzVW5kZXJsaW5lZCI6ZmFsc2UsIlBhcmVudFN0eWxlIjpudWxsfSwiQXV0b1NpemUiOjAsIkZvcmVncm91bmQiOnsiJGlkIjoiMTI4NSIsIkNvbG9yIjp7IiRpZCI6IjEyODYiLCJBIjoyNTUsIlIiOjU4LCJHIjoxMzcsIkIiOjB9fSwiTWF4V2lkdGgiOjIwMC4wLCJNYXhIZWlnaHQiOiJJbmZpbml0eSIsIlNtYXJ0Rm9yZWdyb3VuZElzQWN0aXZlIjpmYWxzZSwiSG9yaXpvbnRhbEFsaWdubWVudCI6MCwiVmVydGljYWxBbGlnbm1lbnQiOjAsIlNtYXJ0Rm9yZWdyb3VuZCI6bnVsbCwiQmFja2dyb3VuZEZpbGxUeXBlIjowLCJNYXJnaW4iOnsiJGlkIjoiMTI4NyIsIlRvcCI6MC4wLCJMZWZ0IjowLjAsIlJpZ2h0IjowLjAsIkJvdHRvbSI6MC4wfSwiUGFkZGluZyI6eyIkaWQiOiIxMjg4IiwiVG9wIjowLjAsIkxlZnQiOjAuMCwiUmlnaHQiOjAuMCwiQm90dG9tIjowLjB9LCJCYWNrZ3JvdW5kIjp7IiRpZCI6IjEyODkiLCJDb2xvciI6eyIkaWQiOiIxMjkwIiwiQSI6MCwiUiI6MjU1LCJHIjoyNTUsIkIiOjI1NX19LCJJc1Zpc2libGUiOnRydWUsIldpZHRoIjowLjAsIkhlaWdodCI6MC4wLCJCb3JkZXJTdHlsZSI6eyIkaWQiOiIxMjkxIiwiTGluZUNvbG9yIjpudWxsLCJMaW5lV2VpZ2h0IjowLjAsIkxpbmVUeXBlIjowLCJQYXJlbnRTdHlsZSI6bnVsbH0sIlBhcmVudFN0eWxlIjpudWxsfSwiRGF0ZUZvcm1hdCI6eyIkaWQiOiIxM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TMiLCJGb3JtYXQiOjAsIklzVmlzaWJsZSI6ZmFsc2UsIkxhc3RLbm93blZpc2liaWxpdHlTdGF0ZSI6ZmFsc2V9LCJJc1Zpc2libGUiOnRydWUsIlBhcmVudFN0eWxlIjpudWxsfSwiSW5kZXgiOjQsIlBlcmNlbnRhZ2VDb21wbGV0ZSI6bnVsbCwiUG9zaXRpb24iOnsiUmF0aW8iOjAuMTQxMjcyODc5ODI4OTEwODUsIklzQ3VzdG9tIjp0cnVlfSwiRGF0ZUZvcm1hdCI6eyIkcmVmIjoiMTI5MiJ9LCJXZWVrTnVtYmVyaW5nIjp7IiRpZCI6IjEyOTQiLCJGb3JtYXQiOjAsIklzVmlzaWJsZSI6ZmFsc2UsIkxhc3RLbm93blZpc2liaWxpdHlTdGF0ZSI6ZmFsc2V9LCJSZWxhdGVkVGFza0lkIjoiMDAwMDAwMDAtMDAwMC0wMDAwLTAwMDAtMDAwMDAwMDAwMDAwIiwiSWQiOiJiMWEyYjBhZC01MGM1LTRmM2QtYjI0Yi0zYWFiNjlkNjhmYzUiLCJJbXBvcnRJZCI6bnVsbCwiVGl0bGUiOiJGaW5hbCBJbXBsZW1lbnRhdGlvbiIsIk5vdGUiOm51bGwsIkh5cGVybGluayI6eyIkaWQiOiIxMjk1IiwiQWRkcmVzcyI6IiIsIlN1YkFkZHJlc3MiOiIifSwiSXNDaGFuZ2VkIjpmYWxzZSwiSXNOZXciOmZhbHNlfV0sIlRhc2tzIjpbXSwiU3dpbWxhbmVzIjpbXSwiTXNQcm9qZWN0SXRlbXNUcmVlIjp7IiRpZCI6IjEyOTYiLCJSb290Ijp7IkltcG9ydElkIjpudWxsLCJJc0ltcG9ydGVkIjpmYWxzZSwiQ2hpbGRyZW4iOltdfX0sIk1ldGFkYXRhIjp7IiRpZCI6IjEyOTciLCJSZWNlbnRDb2xvcnNDb2xsZWN0aW9uIjoiW1wiI0ZGNTI5M0NEXCIsXCIjRkZDRTkyMDBcIixcIiNGRjc0QUQ0OVwiLFwiI0ZGNzM3MzczXCIsXCIjRkY0NDU0NkFcIixcIiNGRkZFQkEwQVwiLFwiI0ZGNzBBRDQ3XCIsXCIjRkZCMjBFMTJcIl0iLCJTb3VyY2VUZW1wbGF0ZSI6IntcIiRpZFwiOlwiMVwiLFwiSWRcIjpcImYzNzQ2MDYzLTAwNGMtNDQ1ZC05MTg3LWNlZGY3YWNlMTQzYlwiLFwiQ3VsdHVyZUluZm9OYW1lXCI6XCJlbi1VU1wiLFwiVmVyc2lvblwiOntcIiRpZFwiOlwiMlwiLFwiVGVtcGxhdGVEb21WZXJzaW9uXCI6XCIxLjIuMFwifSxcIkVmZmVjdFwiOjA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g5LFwiUlwiOjAsXCJHXCI6MCxcIkJcIjowfX0sXCJJc1Zpc2libGVcIjpmYWxz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mZhbHNlLFwiU2VnbWVudFNlcGFyYXRvck9wYWNpdHlcIjozMCxcIlNoYXBlXCI6My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ZmFsc2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g5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g5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AsXCJRdWlja1Bvc2l0aW9uXCI6MyxcIkFic29sdXRlUG9zaXRpb25cIjoxODMuNi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M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7XCIkaWRcIjpcIjE4MlwiLFwiU2hhcGVcIjoxOSxcIkNvbm5lY3Rvck1hcmdpblwiOntcIiRpZFwiOlwiMTgzXCIsXCJUb3BcIjowLjAsXCJMZWZ0XCI6Mi4wLFwiUmlnaHRcIjoyLjAsXCJCb3R0b21cIjowLjB9LFwiQ29ubmVjdG9yU3R5bGVcIjp7XCIkaWRcIjpcIjE4NFwiLFwiTGluZUNvbG9yXCI6e1wiJGlkXCI6XCIxODVcIixcIiR0eXBlXCI6XCJOTFJFLkNvbW1vbi5Eb20uU29saWRDb2xvckJydXNoLCBOTFJFLkNvbW1vblwiLFwiQ29sb3JcIjp7XCIkaWRcIjpcIjE4NlwiLFwiQVwiOjEyNyxcIlJcIjo3OSxcIkdcIjoxMjksXCJCXCI6MTg5fX0sXCJMaW5lV2VpZ2h0XCI6MS4wLFwiTGluZVR5cGVcIjowfSxcIklzQmVsb3dUaW1lYmFuZFwiOmZhbHNlLFwiSGlkZURhdGVcIjpmYWxzZSxcIlNoYXBlU2l6ZVwiOjEsXCJTcGFjaW5nXCI6Mi4wLFwiUGFkZGluZ1wiOntcIiRpZFwiOlwiMTg3XCIsXCJUb3BcIjo3LjAsXCJMZWZ0XCI6My4wLFwiUmlnaHRcIjowLjAsXCJCb3R0b21cIjoyLjB9LFwiUG9zaXRpb25cIjp7XCIkaWRcIjpcIjE4OFwiLFwiUmF0aW9cIjowLjEyNzg1MTgyMDI3NzIyNTI4LFwiSXNDdXN0b21cIjpmYWxzZX0sXCJQb3NpdGlvbk9uVGFza1wiOjAsXCJTaGFwZVN0eWxlXCI6e1wiJGlkXCI6XCIxODlcIixcIk1hcmdpblwiOntcIiRpZFwiOlwiMTkwXCIsXCJUb3BcIjowLjAsXCJMZWZ0XCI6MC4wLFwiUmlnaHRcIjowLjAsXCJCb3R0b21cIjowLjB9LFwiUGFkZGluZ1wiOntcIiRpZFwiOlwiMTkxXCIsXCJUb3BcIjowLjAsXCJMZWZ0XCI6MC4wLFwiUmlnaHRcIjowLjAsXCJCb3R0b21cIjowLjB9LFwiQmFja2dyb3VuZFwiOntcIiRpZFwiOlwiMTkyXCIsXCJDb2xvclwiOntcIiRpZFwiOlwiMTkzXCIsXCJBXCI6MjU1LFwiUlwiOjExMixcIkdcIjoxNzMsXCJCXCI6NzF9fSxcIklzVmlzaWJsZVwiOnRydWUsXCJXaWR0aFwiOjEzLjAsXCJIZWlnaHRcIjoxMy4wLFwiQm9yZGVyU3R5bGVcIjp7XCIkaWRcIjpcIjE5NFwiLFwiTGluZUNvbG9yXCI6e1wiJHJlZlwiOlwiOTdcIn0sXCJMaW5lV2VpZ2h0XCI6MC4wLFwiTGluZVR5cGVcIjowfX0sXCJUaXRsZVN0eWxlXCI6e1wiJGlkXCI6XCIxOTVcIixcIkZvbnRTZXR0aW5nc1wiOntcIiRpZFwiOlwiMTk2XCIsXCJGb250U2l6ZVwiOjExLFwiRm9udE5hbWVcIjpcIkNhbGlicmlcIixcIklzQm9sZFwiOnRydWUsXCJJc0l0YWxpY1wiOmZhbHNlLFwiSXNVbmRlcmxpbmVkXCI6ZmFsc2V9LFwiQXV0b1NpemVcIjowLFwiRm9yZWdyb3VuZFwiOntcIiRpZFwiOlwiMTk3XCIsXCJDb2xvclwiOntcIiRpZFwiOlwiMTk4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5OVwiLFwiVG9wXCI6MC4wLFwiTGVmdFwiOjAuMCxcIlJpZ2h0XCI6MC4wLFwiQm90dG9tXCI6MC4wfSxcIlBhZGRpbmdcIjp7XCIkaWRcIjpcIjIwMFwiLFwiVG9wXCI6MC4wLFwiTGVmdFwiOjAuMCxcIlJpZ2h0XCI6MC4wLFwiQm90dG9tXCI6MC4wfSxcIkJhY2tncm91bmRcIjp7XCIkcmVmXCI6XCIxMDVcIn0sXCJJc1Zpc2libGVcIjp0cnVlLFwiV2lkdGhcIjowLjAsXCJIZWlnaHRcIjowLjAsXCJCb3JkZXJTdHlsZVwiOntcIiRpZFwiOlwiMjAxXCIsXCJMaW5lQ29sb3JcIjpudWxsLFwiTGluZVdlaWdodFwiOjAuMCxcIkxpbmVUeXBlXCI6MH19LFwiRGF0ZVN0eWxlXCI6e1wiJGlkXCI6XCIyMDJcIixcIkZvbnRTZXR0aW5nc1wiOntcIiRpZFwiOlwiMjAzXCIsXCJGb250U2l6ZVwiOjEwLFwiRm9udE5hbWVcIjpcIkNhbGlicmlcIixcIklzQm9sZFwiOmZhbHNlLFwiSXNJdGFsaWNcIjpmYWxzZSxcIklzVW5kZXJsaW5lZFwiOmZhbHNlfSxcIkF1dG9TaXplXCI6MCxcIkZvcmVncm91bmRcIjp7XCIkaWRcIjpcIjIwNFwiLFwiQ29sb3JcIjp7XCIkaWRcIjpcIjIw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A2XCIsXCJUb3BcIjowLjAsXCJMZWZ0XCI6MC4wLFwiUmlnaHRcIjowLjAsXCJCb3R0b21cIjowLjB9LFwiUGFkZGluZ1wiOntcIiRpZFwiOlwiMjA3XCIsXCJUb3BcIjowLjAsXCJMZWZ0XCI6MC4wLFwiUmlnaHRcIjowLjAsXCJCb3R0b21cIjowLjB9LFwiQmFja2dyb3VuZFwiOntcIiRyZWZcIjpcIjExMlwifSxcIklzVmlzaWJsZVwiOnRydWUsXCJXaWR0aFwiOjAuMCxcIkhlaWdodFwiOjAuMCxcIkJvcmRlclN0eWxlXCI6e1wiJGlkXCI6XCIyMDhcIixcIkxpbmVDb2xvclwiOm51bGwsXCJMaW5lV2VpZ2h0XCI6MC4wLFwiTGluZVR5cGVcIjowfX0sXCJEYXRlRm9ybWF0XCI6e1wiJGlkXCI6XCIyM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EwXCIsXCJTaGFwZVwiOjE5LFwiQ29ubmVjdG9yTWFyZ2luXCI6e1wiJGlkXCI6XCIyMTFcIixcIlRvcFwiOjAuMCxcIkxlZnRcIjoyLjAsXCJSaWdodFwiOjIuMCxcIkJvdHRvbVwiOjAuMH0sXCJDb25uZWN0b3JTdHlsZVwiOntcIiRpZFwiOlwiMjEyXCIsXCJMaW5lQ29sb3JcIjp7XCIkcmVmXCI6XCI4OFwifSxcIkxpbmVXZWlnaHRcIjoxLjAsXCJMaW5lVHlwZVwiOjB9LFwiSXNCZWxvd1RpbWViYW5kXCI6ZmFsc2UsXCJIaWRlRGF0ZVwiOmZhbHNlLFwiU2hhcGVTaXplXCI6MSxcIlNwYWNpbmdcIjowLjAsXCJQYWRkaW5nXCI6e1wiJGlkXCI6XCIyMTNcIixcIlRvcFwiOjcuMCxcIkxlZnRcIjozLjAsXCJSaWdodFwiOjAuMCxcIkJvdHRvbVwiOjIuMH0sXCJQb3NpdGlvblwiOntcIiRpZFwiOlwiMjE0XCIsXCJSYXRpb1wiOjAuMTQ0NTU0MTI2OTQ1ODI4NzgsXCJJc0N1c3RvbVwiOmZhbHNlfSxcIlBvc2l0aW9uT25UYXNrXCI6MCxcIlNoYXBlU3R5bGVcIjp7XCIkaWRcIjpcIjIxNVwiLFwiTWFyZ2luXCI6e1wiJGlkXCI6XCIyMTZcIixcIlRvcFwiOjAuMCxcIkxlZnRcIjowLjAsXCJSaWdodFwiOjAuMCxcIkJvdHRvbVwiOjAuMH0sXCJQYWRkaW5nXCI6e1wiJGlkXCI6XCIyMTdcIixcIlRvcFwiOjAuMCxcIkxlZnRcIjowLjAsXCJSaWdodFwiOjAuMCxcIkJvdHRvbVwiOjAuMH0sXCJCYWNrZ3JvdW5kXCI6e1wiJGlkXCI6XCIyMThcIixcIkNvbG9yXCI6e1wiJGlkXCI6XCIyMTlcIixcIkFcIjoyNTUsXCJSXCI6MTc4LFwiR1wiOjE0LFwiQlwiOjE4fX0sXCJJc1Zpc2libGVcIjp0cnVlLFwiV2lkdGhcIjoxMy4wLFwiSGVpZ2h0XCI6MTMuMCxcIkJvcmRlclN0eWxlXCI6e1wiJGlkXCI6XCIyMjBcIixcIkxpbmVDb2xvclwiOntcIiRyZWZcIjpcIjk3XCJ9LFwiTGluZVdlaWdodFwiOjAuMCxcIkxpbmVUeXBlXCI6MH19LFwiVGl0bGVTdHlsZVwiOntcIiRpZFwiOlwiMjIxXCIsXCJGb250U2V0dGluZ3NcIjp7XCIkaWRcIjpcIjIyMlwiLFwiRm9udFNpemVcIjoxMSxcIkZvbnROYW1lXCI6XCJDYWxpYnJpXCIsXCJJc0JvbGRcIjp0cnVlLFwiSXNJdGFsaWNcIjpmYWxzZSxcIklzVW5kZXJsaW5lZFwiOmZhbHNlfSxcIkF1dG9TaXplXCI6MixcIkZvcmVncm91bmRcIjp7XCIkaWRcIjpcIjIyM1wiLFwiQ29sb3JcIjp7XCIkaWRcIjpcIjIyNF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I1XCIsXCJUb3BcIjowLjAsXCJMZWZ0XCI6MC4wLFwiUmlnaHRcIjowLjAsXCJCb3R0b21cIjowLjB9LFwiUGFkZGluZ1wiOntcIiRpZFwiOlwiMjI2XCIsXCJUb3BcIjowLjAsXCJMZWZ0XCI6MC4wLFwiUmlnaHRcIjowLjAsXCJCb3R0b21cIjowLjB9LFwiQmFja2dyb3VuZFwiOntcIiRyZWZcIjpcIjEwNVwifSxcIklzVmlzaWJsZVwiOnRydWUsXCJXaWR0aFwiOjAuMCxcIkhlaWdodFwiOjAuMCxcIkJvcmRlclN0eWxlXCI6e1wiJGlkXCI6XCIyMjdcIixcIkxpbmVDb2xvclwiOm51bGwsXCJMaW5lV2VpZ2h0XCI6MC4wLFwiTGluZVR5cGVcIjowfX0sXCJEYXRlU3R5bGVcIjp7XCIkaWRcIjpcIjIyOFwiLFwiRm9udFNldHRpbmdzXCI6e1wiJGlkXCI6XCIyMjlcIixcIkZvbnRTaXplXCI6MTAsXCJGb250TmFtZVwiOlwiQ2FsaWJyaVwiLFwiSXNCb2xkXCI6ZmFsc2UsXCJJc0l0YWxpY1wiOmZhbHNlLFwiSXNVbmRlcmxpbmVkXCI6ZmFsc2V9LFwiQXV0b1NpemVcIjowLFwiRm9yZWdyb3VuZFwiOntcIiRpZFwiOlwiMjMwXCIsXCJDb2xvclwiOntcIiRpZFwiOlwiMjM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yMzJcIixcIlRvcFwiOjAuMCxcIkxlZnRcIjowLjAsXCJSaWdodFwiOjAuMCxcIkJvdHRvbVwiOjAuMH0sXCJQYWRkaW5nXCI6e1wiJGlkXCI6XCIyMzNcIixcIlRvcFwiOjAuMCxcIkxlZnRcIjowLjAsXCJSaWdodFwiOjAuMCxcIkJvdHRvbVwiOjAuMH0sXCJCYWNrZ3JvdW5kXCI6e1wiJHJlZlwiOlwiMTEyXCJ9LFwiSXNWaXNpYmxlXCI6dHJ1ZSxcIldpZHRoXCI6MC4wLFwiSGVpZ2h0XCI6MC4wLFwiQm9yZGVyU3R5bGVcIjp7XCIkaWRcIjpcIjIzNFwiLFwiTGluZUNvbG9yXCI6bnVsbCxcIkxpbmVXZWlnaHRcIjowLjAsXCJMaW5lVHlwZVwiOjB9fSxcIkRhdGVGb3JtYXRcIjp7XCIkaWRcIjpcIjIz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zZcIixcIlNoYXBlXCI6MTksXCJDb25uZWN0b3JNYXJnaW5cIjp7XCIkaWRcIjpcIjIzN1wiLFwiVG9wXCI6MC4wLFwiTGVmdFwiOjIuMCxcIlJpZ2h0XCI6Mi4wLFwiQm90dG9tXCI6MC4wfSxcIkNvbm5lY3RvclN0eWxlXCI6e1wiJGlkXCI6XCIyMzhcIixcIkxpbmVDb2xvclwiOntcIiRyZWZcIjpcIjg4XCJ9LFwiTGluZVdlaWdodFwiOjEuMCxcIkxpbmVUeXBlXCI6MH0sXCJJc0JlbG93VGltZWJhbmRcIjpmYWxzZSxcIkhpZGVEYXRlXCI6ZmFsc2UsXCJTaGFwZVNpemVcIjoxLFwiU3BhY2luZ1wiOjAuMCxcIlBhZGRpbmdcIjp7XCIkaWRcIjpcIjIzOVwiLFwiVG9wXCI6Ny4wLFwiTGVmdFwiOjMuMCxcIlJpZ2h0XCI6MC4wLFwiQm90dG9tXCI6Mi4wfSxcIlBvc2l0aW9uXCI6e1wiJGlkXCI6XCIyNDBcIixcIlJhdGlvXCI6MC4wODA1MDg4MjUxMDgxNDMxNjcsXCJJc0N1c3RvbVwiOmZhbHNlfSxcIlBvc2l0aW9uT25UYXNrXCI6MCxcIlNoYXBlU3R5bGVcIjp7XCIkaWRcIjpcIjI0MVwiLFwiTWFyZ2luXCI6e1wiJGlkXCI6XCIyNDJcIixcIlRvcFwiOjAuMCxcIkxlZnRcIjowLjAsXCJSaWdodFwiOjAuMCxcIkJvdHRvbVwiOjAuMH0sXCJQYWRkaW5nXCI6e1wiJGlkXCI6XCIyNDNcIixcIlRvcFwiOjAuMCxcIkxlZnRcIjowLjAsXCJSaWdodFwiOjAuMCxcIkJvdHRvbVwiOjAuMH0sXCJCYWNrZ3JvdW5kXCI6e1wiJGlkXCI6XCIyNDRcIixcIkNvbG9yXCI6e1wiJGlkXCI6XCIyNDVcIixcIkFcIjoyNTUsXCJSXCI6MTc4LFwiR1wiOjE0LFwiQlwiOjE4fX0sXCJJc1Zpc2libGVcIjp0cnVlLFwiV2lkdGhcIjoxMy4wLFwiSGVpZ2h0XCI6MTMuMCxcIkJvcmRlclN0eWxlXCI6e1wiJGlkXCI6XCIyNDZcIixcIkxpbmVDb2xvclwiOntcIiRyZWZcIjpcIjk3XCJ9LFwiTGluZVdlaWdodFwiOjAuMCxcIkxpbmVUeXBlXCI6MH19LFwiVGl0bGVTdHlsZVwiOntcIiRpZFwiOlwiMjQ3XCIsXCJGb250U2V0dGluZ3NcIjp7XCIkaWRcIjpcIjI0OFwiLFwiRm9udFNpemVcIjoxMSxcIkZvbnROYW1lXCI6XCJDYWxpYnJpXCIsXCJJc0JvbGRcIjp0cnVlLFwiSXNJdGFsaWNcIjpmYWxzZSxcIklzVW5kZXJsaW5lZFwiOmZhbHNlfSxcIkF1dG9TaXplXCI6MixcIkZvcmVncm91bmRcIjp7XCIkaWRcIjpcIjI0OVwiLFwiQ29sb3JcIjp7XCIkaWRcIjpcIjI1MF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UxXCIsXCJUb3BcIjowLjAsXCJMZWZ0XCI6MC4wLFwiUmlnaHRcIjowLjAsXCJCb3R0b21cIjowLjB9LFwiUGFkZGluZ1wiOntcIiRpZFwiOlwiMjUyXCIsXCJUb3BcIjowLjAsXCJMZWZ0XCI6MC4wLFwiUmlnaHRcIjowLjAsXCJCb3R0b21cIjowLjB9LFwiQmFja2dyb3VuZFwiOntcIiRyZWZcIjpcIjEwNVwifSxcIklzVmlzaWJsZVwiOnRydWUsXCJXaWR0aFwiOjAuMCxcIkhlaWdodFwiOjAuMCxcIkJvcmRlclN0eWxlXCI6e1wiJGlkXCI6XCIyNTNcIixcIkxpbmVDb2xvclwiOm51bGwsXCJMaW5lV2VpZ2h0XCI6MC4wLFwiTGluZVR5cGVcIjowfX0sXCJEYXRlU3R5bGVcIjp7XCIkaWRcIjpcIjI1NFwiLFwiRm9udFNldHRpbmdzXCI6e1wiJGlkXCI6XCIyNTVcIixcIkZvbnRTaXplXCI6MTAsXCJGb250TmFtZVwiOlwiQ2FsaWJyaVwiLFwiSXNCb2xkXCI6ZmFsc2UsXCJJc0l0YWxpY1wiOmZhbHNlLFwiSXNVbmRlcmxpbmVkXCI6ZmFsc2V9LFwiQXV0b1NpemVcIjowLFwiRm9yZWdyb3VuZFwiOntcIiRpZFwiOlwiMjU2XCIsXCJDb2xvclwiOntcIiRpZFwiOlwiMjU3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yNThcIixcIlRvcFwiOjAuMCxcIkxlZnRcIjowLjAsXCJSaWdodFwiOjAuMCxcIkJvdHRvbVwiOjAuMH0sXCJQYWRkaW5nXCI6e1wiJGlkXCI6XCIyNTlcIixcIlRvcFwiOjAuMCxcIkxlZnRcIjowLjAsXCJSaWdodFwiOjAuMCxcIkJvdHRvbVwiOjAuMH0sXCJCYWNrZ3JvdW5kXCI6e1wiJHJlZlwiOlwiMTEyXCJ9LFwiSXNWaXNpYmxlXCI6dHJ1ZSxcIldpZHRoXCI6MC4wLFwiSGVpZ2h0XCI6MC4wLFwiQm9yZGVyU3R5bGVcIjp7XCIkaWRcIjpcIjI2MFwiLFwiTGluZUNvbG9yXCI6bnVsbCxcIkxpbmVXZWlnaHRcIjowLjAsXCJMaW5lVHlwZVwiOjB9fSxcIkRhdGVGb3JtYXRcIjp7XCIkaWRcIjpcIjI2M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NjJcIixcIlNoYXBlXCI6MTksXCJDb25uZWN0b3JNYXJnaW5cIjp7XCIkaWRcIjpcIjI2M1wiLFwiVG9wXCI6MC4wLFwiTGVmdFwiOjIuMCxcIlJpZ2h0XCI6Mi4wLFwiQm90dG9tXCI6MC4wfSxcIkNvbm5lY3RvclN0eWxlXCI6e1wiJGlkXCI6XCIyNjRcIixcIkxpbmVDb2xvclwiOntcIiRyZWZcIjpcIjg4XCJ9LFwiTGluZVdlaWdodFwiOjEuMCxcIkxpbmVUeXBlXCI6MH0sXCJJc0JlbG93VGltZWJhbmRcIjpmYWxzZSxcIkhpZGVEYXRlXCI6ZmFsc2UsXCJTaGFwZVNpemVcIjoxLFwiU3BhY2luZ1wiOjAuMCxcIlBhZGRpbmdcIjp7XCIkaWRcIjpcIjI2NVwiLFwiVG9wXCI6Ny4wLFwiTGVmdFwiOjMuMCxcIlJpZ2h0XCI6MC4wLFwiQm90dG9tXCI6Mi4wfSxcIlBvc2l0aW9uXCI6e1wiJGlkXCI6XCIyNjZcIixcIlJhdGlvXCI6MC4wLFwiSXNDdXN0b21cIjpmYWxzZX0sXCJQb3NpdGlvbk9uVGFza1wiOjAsXCJTaGFwZVN0eWxlXCI6e1wiJGlkXCI6XCIyNjdcIixcIk1hcmdpblwiOntcIiRpZFwiOlwiMjY4XCIsXCJUb3BcIjowLjAsXCJMZWZ0XCI6MC4wLFwiUmlnaHRcIjowLjAsXCJCb3R0b21cIjowLjB9LFwiUGFkZGluZ1wiOntcIiRpZFwiOlwiMjY5XCIsXCJUb3BcIjowLjAsXCJMZWZ0XCI6MC4wLFwiUmlnaHRcIjowLjAsXCJCb3R0b21cIjowLjB9LFwiQmFja2dyb3VuZFwiOntcIiRpZFwiOlwiMjcwXCIsXCJDb2xvclwiOntcIiRpZFwiOlwiMjcxXCIsXCJBXCI6MjU1LFwiUlwiOjgyLFwiR1wiOjE0NyxcIkJcIjoyMDV9fSxcIklzVmlzaWJsZVwiOnRydWUsXCJXaWR0aFwiOjEzLjAsXCJIZWlnaHRcIjoxMy4wLFwiQm9yZGVyU3R5bGVcIjp7XCIkaWRcIjpcIjI3MlwiLFwiTGluZUNvbG9yXCI6e1wiJHJlZlwiOlwiOTdcIn0sXCJMaW5lV2VpZ2h0XCI6MC4wLFwiTGluZVR5cGVcIjowfX0sXCJUaXRsZVN0eWxlXCI6e1wiJGlkXCI6XCIyNzNcIixcIkZvbnRTZXR0aW5nc1wiOntcIiRpZFwiOlwiMjc0XCIsXCJGb250U2l6ZVwiOjExLFwiRm9udE5hbWVcIjpcIkNhbGlicmlcIixcIklzQm9sZFwiOnRydWUsXCJJc0l0YWxpY1wiOmZhbHNlLFwiSXNVbmRlcmxpbmVkXCI6ZmFsc2V9LFwiQXV0b1NpemVcIjowLFwiRm9yZWdyb3VuZFwiOntcIiRpZFwiOlwiMjc1XCIsXCJDb2xvclwiOntcIiRpZFwiOlwiMjc2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I3N1wiLFwiVG9wXCI6MC4wLFwiTGVmdFwiOjAuMCxcIlJpZ2h0XCI6MC4wLFwiQm90dG9tXCI6MC4wfSxcIlBhZGRpbmdcIjp7XCIkaWRcIjpcIjI3OFwiLFwiVG9wXCI6MC4wLFwiTGVmdFwiOjAuMCxcIlJpZ2h0XCI6MC4wLFwiQm90dG9tXCI6MC4wfSxcIkJhY2tncm91bmRcIjp7XCIkcmVmXCI6XCIxMDVcIn0sXCJJc1Zpc2libGVcIjp0cnVlLFwiV2lkdGhcIjowLjAsXCJIZWlnaHRcIjowLjAsXCJCb3JkZXJTdHlsZVwiOntcIiRpZFwiOlwiMjc5XCIsXCJMaW5lQ29sb3JcIjpudWxsLFwiTGluZVdlaWdodFwiOjAuMCxcIkxpbmVUeXBlXCI6MH19LFwiRGF0ZVN0eWxlXCI6e1wiJGlkXCI6XCIyODBcIixcIkZvbnRTZXR0aW5nc1wiOntcIiRpZFwiOlwiMjgxXCIsXCJGb250U2l6ZVwiOjEwLFwiRm9udE5hbWVcIjpcIkNhbGlicmlcIixcIklzQm9sZFwiOmZhbHNlLFwiSXNJdGFsaWNcIjpmYWxzZSxcIklzVW5kZXJsaW5lZFwiOmZhbHNlfSxcIkF1dG9TaXplXCI6MCxcIkZvcmVncm91bmRcIjp7XCIkaWRcIjpcIjI4MlwiLFwiQ29sb3JcIjp7XCIkaWRcIjpcIjI4M1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g0XCIsXCJUb3BcIjowLjAsXCJMZWZ0XCI6MC4wLFwiUmlnaHRcIjowLjAsXCJCb3R0b21cIjowLjB9LFwiUGFkZGluZ1wiOntcIiRpZFwiOlwiMjg1XCIsXCJUb3BcIjowLjAsXCJMZWZ0XCI6MC4wLFwiUmlnaHRcIjowLjAsXCJCb3R0b21cIjowLjB9LFwiQmFja2dyb3VuZFwiOntcIiRyZWZcIjpcIjExMlwifSxcIklzVmlzaWJsZVwiOnRydWUsXCJXaWR0aFwiOjAuMCxcIkhlaWdodFwiOjAuMCxcIkJvcmRlclN0eWxlXCI6e1wiJGlkXCI6XCIyODZcIixcIkxpbmVDb2xvclwiOm51bGwsXCJMaW5lV2VpZ2h0XCI6MC4wLFwiTGluZVR5cGVcIjowfX0sXCJEYXRlRm9ybWF0XCI6e1wiJGlkXCI6XCIyOD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g4XCIsXCJTaGFwZVwiOjE5LFwiQ29ubmVjdG9yTWFyZ2luXCI6e1wiJGlkXCI6XCIyODlcIixcIlRvcFwiOjAuMCxcIkxlZnRcIjoyLjAsXCJSaWdodFwiOjIuMCxcIkJvdHRvbVwiOjAuMH0sXCJDb25uZWN0b3JTdHlsZVwiOntcIiRpZFwiOlwiMjkwXCIsXCJMaW5lQ29sb3JcIjp7XCIkcmVmXCI6XCI4OFwifSxcIkxpbmVXZWlnaHRcIjoxLjAsXCJMaW5lVHlwZVwiOjB9LFwiSXNCZWxvd1RpbWViYW5kXCI6ZmFsc2UsXCJIaWRlRGF0ZVwiOmZhbHNlLFwiU2hhcGVTaXplXCI6MSxcIlNwYWNpbmdcIjowLjAsXCJQYWRkaW5nXCI6e1wiJGlkXCI6XCIyOTFcIixcIlRvcFwiOjcuMCxcIkxlZnRcIjozLjAsXCJSaWdodFwiOjAuMCxcIkJvdHRvbVwiOjIuMH0sXCJQb3NpdGlvblwiOntcIiRpZFwiOlwiMjkyXCIsXCJSYXRpb1wiOjAuMDkyMTYwNDkzODI3MTYwNDYxLFwiSXNDdXN0b21cIjpmYWxzZX0sXCJQb3NpdGlvbk9uVGFza1wiOjAsXCJTaGFwZVN0eWxlXCI6e1wiJGlkXCI6XCIyOTNcIixcIk1hcmdpblwiOntcIiRpZFwiOlwiMjk0XCIsXCJUb3BcIjowLjAsXCJMZWZ0XCI6MC4wLFwiUmlnaHRcIjowLjAsXCJCb3R0b21cIjowLjB9LFwiUGFkZGluZ1wiOntcIiRpZFwiOlwiMjk1XCIsXCJUb3BcIjowLjAsXCJMZWZ0XCI6MC4wLFwiUmlnaHRcIjowLjAsXCJCb3R0b21cIjowLjB9LFwiQmFja2dyb3VuZFwiOntcIiRpZFwiOlwiMjk2XCIsXCJDb2xvclwiOntcIiRpZFwiOlwiMjk3XCIsXCJBXCI6MjU1LFwiUlwiOjgyLFwiR1wiOjE0NyxcIkJcIjoyMDV9fSxcIklzVmlzaWJsZVwiOnRydWUsXCJXaWR0aFwiOjEzLjAsXCJIZWlnaHRcIjoxMy4wLFwiQm9yZGVyU3R5bGVcIjp7XCIkaWRcIjpcIjI5OFwiLFwiTGluZUNvbG9yXCI6e1wiJHJlZlwiOlwiOTdcIn0sXCJMaW5lV2VpZ2h0XCI6MC4wLFwiTGluZVR5cGVcIjowfX0sXCJUaXRsZVN0eWxlXCI6e1wiJGlkXCI6XCIyOTlcIixcIkZvbnRTZXR0aW5nc1wiOntcIiRpZFwiOlwiMzAwXCIsXCJGb250U2l6ZVwiOjExLFwiRm9udE5hbWVcIjpcIkNhbGlicmlcIixcIklzQm9sZFwiOnRydWUsXCJJc0l0YWxpY1wiOmZhbHNlLFwiSXNVbmRlcmxpbmVkXCI6ZmFsc2V9LFwiQXV0b1NpemVcIjowLFwiRm9yZWdyb3VuZFwiOntcIiRpZFwiOlwiMzAxXCIsXCJDb2xvclwiOntcIiRpZFwiOlwiMzA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MwM1wiLFwiVG9wXCI6MC4wLFwiTGVmdFwiOjAuMCxcIlJpZ2h0XCI6MC4wLFwiQm90dG9tXCI6MC4wfSxcIlBhZGRpbmdcIjp7XCIkaWRcIjpcIjMwNFwiLFwiVG9wXCI6MC4wLFwiTGVmdFwiOjAuMCxcIlJpZ2h0XCI6MC4wLFwiQm90dG9tXCI6MC4wfSxcIkJhY2tncm91bmRcIjp7XCIkcmVmXCI6XCIxMDVcIn0sXCJJc1Zpc2libGVcIjp0cnVlLFwiV2lkdGhcIjowLjAsXCJIZWlnaHRcIjowLjAsXCJCb3JkZXJTdHlsZVwiOntcIiRpZFwiOlwiMzA1XCIsXCJMaW5lQ29sb3JcIjpudWxsLFwiTGluZVdlaWdodFwiOjAuMCxcIkxpbmVUeXBlXCI6MH19LFwiRGF0ZVN0eWxlXCI6e1wiJGlkXCI6XCIzMDZcIixcIkZvbnRTZXR0aW5nc1wiOntcIiRpZFwiOlwiMzA3XCIsXCJGb250U2l6ZVwiOjEwLFwiRm9udE5hbWVcIjpcIkNhbGlicmlcIixcIklzQm9sZFwiOmZhbHNlLFwiSXNJdGFsaWNcIjpmYWxzZSxcIklzVW5kZXJsaW5lZFwiOmZhbHNlfSxcIkF1dG9TaXplXCI6MCxcIkZvcmVncm91bmRcIjp7XCIkaWRcIjpcIjMwOFwiLFwiQ29sb3JcIjp7XCIkaWRcIjpcIjMwOVwiLFwiQVwiOjI1NSxcIlJcIjoxMTUsXCJHXCI6MTE1LFwiQlwiOjExNX19LFwiQmFja2dyb3VuZEZpbGxUeXBlXCI6MCxcIk1heFdpZHRoXCI6MjAwLjAsXCJNYXhIZWlnaHRcIjpcIkluZmluaXR5XCIsXCJTbWFydEZvcmVncm91bmRJc0FjdGl2ZVwiOmZhbHNlLFwiSG9yaXpvbnRhbEFsaWdubWVudFwiOjAsXCJWZXJ0aWNhbEFsaWdubWVudFwiOjAsXCJTbWFydEZvcmVncm91bmRcIjpudWxsLFwiTWFyZ2luXCI6e1wiJGlkXCI6XCIzMTBcIixcIlRvcFwiOjAuMCxcIkxlZnRcIjowLjAsXCJSaWdodFwiOjAuMCxcIkJvdHRvbVwiOjAuMH0sXCJQYWRkaW5nXCI6e1wiJGlkXCI6XCIzMTFcIixcIlRvcFwiOjAuMCxcIkxlZnRcIjowLjAsXCJSaWdodFwiOjAuMCxcIkJvdHRvbVwiOjAuMH0sXCJCYWNrZ3JvdW5kXCI6e1wiJHJlZlwiOlwiMTEyXCJ9LFwiSXNWaXNpYmxlXCI6dHJ1ZSxcIldpZHRoXCI6MC4wLFwiSGVpZ2h0XCI6MC4wLFwiQm9yZGVyU3R5bGVcIjp7XCIkaWRcIjpcIjMxMlwiLFwiTGluZUNvbG9yXCI6bnVsbCxcIkxpbmVXZWlnaHRcIjowLjAsXCJMaW5lVHlwZVwiOjB9fSxcIkRhdGVGb3JtYXRcIjp7XCIkaWRcIjpcIjM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zMTRcIixcIlNoYXBlXCI6MTksXCJDb25uZWN0b3JNYXJnaW5cIjp7XCIkaWRcIjpcIjMxNVwiLFwiVG9wXCI6MC4wLFwiTGVmdFwiOjIuMCxcIlJpZ2h0XCI6Mi4wLFwiQm90dG9tXCI6MC4wfSxcIkNvbm5lY3RvclN0eWxlXCI6e1wiJGlkXCI6XCIzMTZcIixcIkxpbmVDb2xvclwiOntcIiRyZWZcIjpcIjg4XCJ9LFwiTGluZVdlaWdodFwiOjEuMCxcIkxpbmVUeXBlXCI6MH0sXCJJc0JlbG93VGltZWJhbmRcIjpmYWxzZSxcIkhpZGVEYXRlXCI6ZmFsc2UsXCJTaGFwZVNpemVcIjoxLFwiU3BhY2luZ1wiOjAuMCxcIlBhZGRpbmdcIjp7XCIkaWRcIjpcIjMxN1wiLFwiVG9wXCI6Ny4wLFwiTGVmdFwiOjMuMCxcIlJpZ2h0XCI6MC4wLFwiQm90dG9tXCI6Mi4wfSxcIlBvc2l0aW9uXCI6e1wiJGlkXCI6XCIzMThcIixcIlJhdGlvXCI6MC4yMDAyNDY5MTM1ODAyNDY5LFwiSXNDdXN0b21cIjpmYWxzZX0sXCJQb3NpdGlvbk9uVGFza1wiOjAsXCJTaGFwZVN0eWxlXCI6e1wiJGlkXCI6XCIzMTlcIixcIk1hcmdpblwiOntcIiRpZFwiOlwiMzIwXCIsXCJUb3BcIjowLjAsXCJMZWZ0XCI6MC4wLFwiUmlnaHRcIjowLjAsXCJCb3R0b21cIjowLjB9LFwiUGFkZGluZ1wiOntcIiRpZFwiOlwiMzIxXCIsXCJUb3BcIjowLjAsXCJMZWZ0XCI6MC4wLFwiUmlnaHRcIjowLjAsXCJCb3R0b21cIjowLjB9LFwiQmFja2dyb3VuZFwiOntcIiRpZFwiOlwiMzIyXCIsXCJDb2xvclwiOntcIiRpZFwiOlwiMzIzXCIsXCJBXCI6MjU1LFwiUlwiOjExMixcIkdcIjoxNzMsXCJCXCI6NzF9fSxcIklzVmlzaWJsZVwiOnRydWUsXCJXaWR0aFwiOjEzLjAsXCJIZWlnaHRcIjoxMy4wLFwiQm9yZGVyU3R5bGVcIjp7XCIkaWRcIjpcIjMyNFwiLFwiTGluZUNvbG9yXCI6e1wiJHJlZlwiOlwiOTdcIn0sXCJMaW5lV2VpZ2h0XCI6MC4wLFwiTGluZVR5cGVcIjowfX0sXCJUaXRsZVN0eWxlXCI6e1wiJGlkXCI6XCIzMjVcIixcIkZvbnRTZXR0aW5nc1wiOntcIiRpZFwiOlwiMzI2XCIsXCJGb250U2l6ZVwiOjExLFwiRm9udE5hbWVcIjpcIkNhbGlicmlcIixcIklzQm9sZFwiOnRydWUsXCJJc0l0YWxpY1wiOmZhbHNlLFwiSXNVbmRlcmxpbmVkXCI6ZmFsc2V9LFwiQXV0b1NpemVcIjowLFwiRm9yZWdyb3VuZFwiOntcIiRpZFwiOlwiMzI3XCIsXCJDb2xvclwiOntcIiRpZFwiOlwiMzI4XCIsXCJBXCI6MjU1LFwiUlwiOjU4LFwiR1wiOjEzNy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MyOVwiLFwiVG9wXCI6MC4wLFwiTGVmdFwiOjAuMCxcIlJpZ2h0XCI6MC4wLFwiQm90dG9tXCI6MC4wfSxcIlBhZGRpbmdcIjp7XCIkaWRcIjpcIjMzMFwiLFwiVG9wXCI6MC4wLFwiTGVmdFwiOjAuMCxcIlJpZ2h0XCI6MC4wLFwiQm90dG9tXCI6MC4wfSxcIkJhY2tncm91bmRcIjp7XCIkcmVmXCI6XCIxMDVcIn0sXCJJc1Zpc2libGVcIjp0cnVlLFwiV2lkdGhcIjowLjAsXCJIZWlnaHRcIjowLjAsXCJCb3JkZXJTdHlsZVwiOntcIiRpZFwiOlwiMzMxXCIsXCJMaW5lQ29sb3JcIjpudWxsLFwiTGluZVdlaWdodFwiOjAuMCxcIkxpbmVUeXBlXCI6MH19LFwiRGF0ZVN0eWxlXCI6e1wiJGlkXCI6XCIzMzJcIixcIkZvbnRTZXR0aW5nc1wiOntcIiRpZFwiOlwiMzMzXCIsXCJGb250U2l6ZVwiOjEwLFwiRm9udE5hbWVcIjpcIkNhbGlicmlcIixcIklzQm9sZFwiOmZhbHNlLFwiSXNJdGFsaWNcIjpmYWxzZSxcIklzVW5kZXJsaW5lZFwiOmZhbHNlfSxcIkF1dG9TaXplXCI6MCxcIkZvcmVncm91bmRcIjp7XCIkaWRcIjpcIjMzNFwiLFwiQ29sb3JcIjp7XCIkaWRcIjpcIjMzNVwiLFwiQVwiOjI1NSxcIlJcIjo1OCxcIkdcIjoxMzc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zMzZcIixcIlRvcFwiOjAuMCxcIkxlZnRcIjowLjAsXCJSaWdodFwiOjAuMCxcIkJvdHRvbVwiOjAuMH0sXCJQYWRkaW5nXCI6e1wiJGlkXCI6XCIzMzdcIixcIlRvcFwiOjAuMCxcIkxlZnRcIjowLjAsXCJSaWdodFwiOjAuMCxcIkJvdHRvbVwiOjAuMH0sXCJCYWNrZ3JvdW5kXCI6e1wiJHJlZlwiOlwiMTEyXCJ9LFwiSXNWaXNpYmxlXCI6dHJ1ZSxcIldpZHRoXCI6MC4wLFwiSGVpZ2h0XCI6MC4wLFwiQm9yZGVyU3R5bGVcIjp7XCIkaWRcIjpcIjMzOFwiLFwiTGluZUNvbG9yXCI6bnVsbCxcIkxpbmVXZWlnaHRcIjowLjAsXCJMaW5lVHlwZVwiOjB9fSxcIkRhdGVGb3JtYXRcIjp7XCIkaWRcIjpcIjM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VGFza1N0eWxlTGlzdFwiOltdLFwiQ3VzdG9tU3dpbWxhbmVEZWZpbml0aW9uU3R5bGVMaXN0XCI6W3tcIiRpZFwiOlwiMzQwXCIsXCJTdHlsZVwiOntcIiRpZFwiOlwiMzQxXCIsXCJIZWFkZXJTdHlsZVwiOntcIiRpZFwiOlwiMzQyXCIsXCJUZXh0U3R5bGVcIjp7XCIkaWRcIjpcIjM0M1wiLFwiRm9udFNldHRpbmdzXCI6e1wiJGlkXCI6XCIzNDRcIixcIkZvbnRTaXplXCI6MTAsXCJGb250TmFtZVwiOlwiRnJhbmtsaW4gR290aGljIE1lZGl1bVwiLFwiSXNCb2xkXCI6ZmFsc2UsXCJJc0l0YWxpY1wiOmZhbHNlLFwiSXNVbmRlcmxpbmVkXCI6ZmFsc2V9LFwiQXV0b1NpemVcIjowLFwiRm9yZWdyb3VuZFwiOntcIiRpZFwiOlwiMzQ1XCIsXCJDb2xvclwiOntcIiRpZFwiOlwiMzQ2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zQ3XCIsXCJUb3BcIjowLjAsXCJMZWZ0XCI6MC4wLFwiUmlnaHRcIjowLjAsXCJCb3R0b21cIjowLjB9LFwiUGFkZGluZ1wiOntcIiRpZFwiOlwiMzQ4XCIsXCJUb3BcIjowLjAsXCJMZWZ0XCI6MC4wLFwiUmlnaHRcIjowLjAsXCJCb3R0b21cIjowLjB9LFwiQmFja2dyb3VuZFwiOm51bGwsXCJJc1Zpc2libGVcIjpmYWxzZSxcIldpZHRoXCI6MC4wLFwiSGVpZ2h0XCI6MC4wLFwiQm9yZGVyU3R5bGVcIjpudWxsfSxcIlJlY3Rhbmds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TI3LFwiUlwiOjkxLFwiR1wiOjE1NSxcIkJcIjoyMTN9fSxcIklzVmlzaWJsZVwiOmZhbHNlLFwiV2lkdGhcIjowLjAsXCJIZWlnaHRcIjowLjAsXCJCb3JkZXJTdHlsZVwiOntcIiRpZFwiOlwiMzU0XCIsXCJMaW5lQ29sb3JcIjp7XCIkcmVmXCI6XCIxNzJcIn0sXCJMaW5lV2VpZ2h0XCI6MC4wLFwiTGluZVR5cGVcIjowfX0sXCJUZXh0SXNWZXJ0aWNhbFwiOmZhbHNlfSxcIkJhY2tncm91bmRTdHlsZVwiOntcIiRpZFwiOlwiMzU1XCIsXCJNYXJnaW5cIjp7XCIkaWRcIjpcIjM1NlwiLFwiVG9wXCI6MC4wLFwiTGVmdFwiOjAuMCxcIlJpZ2h0XCI6MC4wLFwiQm90dG9tXCI6MC4wfSxcIlBhZGRpbmdcIjp7XCIkaWRcIjpcIjM1N1wiLFwiVG9wXCI6MC4wLFwiTGVmdFwiOjAuMCxcIlJpZ2h0XCI6MC4wLFwiQm90dG9tXCI6MC4wfSxcIkJhY2tncm91bmRcIjp7XCIkaWRcIjpcIjM1OFwiLFwiQ29sb3JcIjp7XCIkaWRcIjpcIjM1OVwiLFwiQVwiOjM4LFwiUlwiOjkxLFwiR1wiOjE1NSxcIkJcIjoyMTN9fSxcIklzVmlzaWJsZVwiOnRydWUsXCJXaWR0aFwiOjAuMCxcIkhlaWdodFwiOjAuMCxcIkJvcmRlclN0eWxlXCI6e1wiJGlkXCI6XCIzNjBcIixcIkxpbmVDb2xvclwiOntcIiRyZWZcIjpcIjE4MFwifSxcIkxpbmVXZWlnaHRcIjowLjAsXCJMaW5lVHlwZVwiOjB9fSxcIklzQWJvdmVUaW1lYmFuZFwiOmZhbHNlfSxcIkN1c3RvbVN3aW1sYW5lTWlsZXN0b25lU3R5bGVMaXN0XCI6W3tcIiRpZFwiOlwiMzYxXCIsXCJUaXRsZVN0eWxlXCI6e1wiJGlkXCI6XCIzNjJcIixcIkZvbnRTZXR0aW5nc1wiOntcIiRpZFwiOlwiMzYzXCIsXCJGb250U2l6ZVwiOjExLFwiRm9udE5hbWVcIjpcIkNhbGlicmlcIixcIklzQm9sZFwiOnRydWUsXCJJc0l0YWxpY1wiOmZhbHNlLFwiSXNVbmRlcmxpbmVkXCI6ZmFsc2V9LFwiQXV0b1NpemVcIjowLFwiRm9yZWdyb3VuZFwiOntcIiRpZFwiOlwiMzY0XCIsXCJDb2xvclwiOntcIiRpZFwiOlwiMzY1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M2NlwiLFwiVG9wXCI6MC4wLFwiTGVmdFwiOjAuMCxcIlJpZ2h0XCI6MC4wLFwiQm90dG9tXCI6MC4wfSxcIlBhZGRpbmdcIjp7XCIkaWRcIjpcIjM2N1wiLFwiVG9wXCI6MC4wLFwiTGVmdFwiOjAuMCxcIlJpZ2h0XCI6MC4wLFwiQm90dG9tXCI6MC4wfSxcIkJhY2tncm91bmRcIjp7XCIkcmVmXCI6XCIxMDVcIn0sXCJJc1Zpc2libGVcIjp0cnVlLFwiV2lkdGhcIjowLjAsXCJIZWlnaHRcIjowLjAsXCJCb3JkZXJTdHlsZVwiOm51bGx9LFwiRGF0ZVN0eWxlXCI6e1wiJGlkXCI6XCIzNjhcIixcIkZvbnRTZXR0aW5nc1wiOntcIiRpZFwiOlwiMzY5XCIsXCJGb250U2l6ZVwiOjEwLFwiRm9udE5hbWVcIjpcIkNhbGlicmlcIixcIklzQm9sZFwiOmZhbHNlLFwiSXNJdGFsaWNcIjpmYWxzZSxcIklzVW5kZXJsaW5lZFwiOmZhbHNlfSxcIkF1dG9TaXplXCI6MCxcIkZvcmVncm91bmRcIjp7XCIkaWRcIjpcIjM3MFwiLFwiQ29sb3JcIjp7XCIkaWRcIjpcIjM3MV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zcyXCIsXCJUb3BcIjowLjAsXCJMZWZ0XCI6MC4wLFwiUmlnaHRcIjowLjAsXCJCb3R0b21cIjowLjB9LFwiUGFkZGluZ1wiOntcIiRpZFwiOlwiMzczXCIsXCJUb3BcIjowLjAsXCJMZWZ0XCI6MC4wLFwiUmlnaHRcIjowLjAsXCJCb3R0b21cIjowLjB9LFwiQmFja2dyb3VuZFwiOntcIiRyZWZcIjpcIjExMlwifSxcIklzVmlzaWJsZVwiOmZhbHNlLFwiV2lkdGhcIjowLjAsXCJIZWlnaHRcIjowLjAsXCJCb3JkZXJTdHlsZVwiOm51bGx9LFwiVGl0bGVQb3NpdGlvblwiOjIsXCJEYXRlUG9zaXRpb25cIjpcIkxlZnRcIixcIlNoYXBlVHlwZVwiOjEsXCJTaGFwZVNpemVcIjowLFwiU2hhc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2OCxcIkdcIjo4NCxcIkJcIjoxMDZ9fSxcIklzVmlzaWJsZVwiOnRydWUsXCJXaWR0aFwiOjEyLjAsXCJIZWlnaHRcIjoxNC4wLFwiQm9yZGVyU3R5bGVcIjp7XCIkaWRcIjpcIjM3OVwiLFwiTGluZUNvbG9yXCI6e1wiJHJlZlwiOlwiOTdcIn0sXCJMaW5lV2VpZ2h0XCI6MC4wLFwiTGluZVR5cGVcIjowfX0sXCJEYXRlRm9ybWF0XCI6e1wiJGlkXCI6XCIz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UsXCJHcm91cElkXCI6XCIxYjk5MjVjOS1jNGEwLTRjNzktYTExYi1hOGI5MWM5N2UwYjFcIn1dLFwiQ3VzdG9tU3dpbWxhbmVUYXNrU3R5bGVMaXN0XCI6W3tcIiRpZFwiOlwiMzgxXCIsXCJUYXNrU3R5bGVcIjp7XCIkaWRcIjpcIjM4MlwiLFwiU2hhcGVcIjoxLFwiU2hhcGVUaGlja25lc3NcIjowLFwiRHVyYXRpb25Gb3JtYXRcIjowLFwiUGVyY2VudGFnZUNvbXBsZXRlU3R5bGVcIjp7XCIkaWRcIjpcIjM4M1wiLFwiRm9udFNldHRpbmdzXCI6e1wiJGlkXCI6XCIzODRcIixcIkZvbnRTaXplXCI6MTAsXCJGb250TmFtZVwiOlwiQ2FsaWJyaVwiLFwiSXNCb2xkXCI6ZmFsc2UsXCJJc0l0YWxpY1wiOmZhbHNlLFwiSXNVbmRlcmxpbmVkXCI6ZmFsc2V9LFwiQXV0b1NpemVcIjowLFwiRm9yZWdyb3VuZFwiOntcIiRpZFwiOlwiMzg1XCIsXCJDb2xvclwiOntcIiRpZFwiOlwiMzg2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g3XCIsXCJUb3BcIjowLjAsXCJMZWZ0XCI6MC4wLFwiUmlnaHRcIjowLjAsXCJCb3R0b21cIjowLjB9LFwiUGFkZGluZ1wiOntcIiRpZFwiOlwiMzg4XCIsXCJUb3BcIjowLjAsXCJMZWZ0XCI6MC4wLFwiUmlnaHRcIjowLjAsXCJCb3R0b21cIjowLjB9LFwiQmFja2dyb3VuZFwiOntcIiRyZWZcIjpcIjEyMVwifSxcIklzVmlzaWJsZVwiOnRydWUsXCJXaWR0aFwiOjAuMCxcIkhlaWdodFwiOjAuMCxcIkJvcmRlclN0eWxlXCI6e1wiJGlkXCI6XCIzODlcIixcIkxpbmVDb2xvclwiOm51bGwsXCJMaW5lV2VpZ2h0XCI6MC4wLFwiTGluZVR5cGVcIjowfX0sXCJEdXJhdGlvblN0eWxlXCI6e1wiJGlkXCI6XCIzOTBcIixcIkZvbnRTZXR0aW5nc1wiOntcIiRpZFwiOlwiMzkxXCIsXCJGb250U2l6ZVwiOjEwLFwiRm9udE5hbWVcIjpcIkNhbGlicmlcIixcIklzQm9sZFwiOmZhbHNlLFwiSXNJdGFsaWNcIjpmYWxzZSxcIklzVW5kZXJsaW5lZFwiOmZhbHNlfSxcIkF1dG9TaXplXCI6MCxcIkZvcmVncm91bmRcIjp7XCIkaWRcIjpcIjM5MlwiLFwiQ29sb3JcIjp7XCIkcmVmXCI6XCIxMjVcIn19LFwiQmFja2dyb3VuZEZpbGxUeXBlXCI6MCxcIk1heFdpZHRoXCI6MjAwLjAsXCJNYXhIZWlnaHRcIjpcIkluZmluaXR5XCIsXCJTbWFydEZvcmVncm91bmRJc0FjdGl2ZVwiOmZhbHNlLFwiSG9yaXpvbnRhbEFsaWdubWVudFwiOjAsXCJWZXJ0aWNhbEFsaWdubWVudFwiOjAsXCJTbWFydEZvcmVncm91bmRcIjpudWxsLFwiTWFyZ2luXCI6e1wiJGlkXCI6XCIzOTNcIixcIlRvcFwiOjAuMCxcIkxlZnRcIjowLjAsXCJSaWdodFwiOjAuMCxcIkJvdHRvbVwiOjAuMH0sXCJQYWRkaW5nXCI6e1wiJGlkXCI6XCIzOTRcIixcIlRvcFwiOjAuMCxcIkxlZnRcIjowLjAsXCJSaWdodFwiOjAuMCxcIkJvdHRvbVwiOjAuMH0sXCJCYWNrZ3JvdW5kXCI6e1wiJHJlZlwiOlwiMTI4XCJ9LFwiSXNWaXNpYmxlXCI6dHJ1ZSxcIldpZHRoXCI6MC4wLFwiSGVpZ2h0XCI6MC4wLFwiQm9yZGVyU3R5bGVcIjp7XCIkaWRcIjpcIjM5NVwiLFwiTGluZUNvbG9yXCI6bnVsbCxcIkxpbmVXZWlnaHRcIjowLjAsXCJMaW5lVHlwZVwiOjB9fSxcIkhvcml6b250YWxDb25uZWN0b3JTdHlsZVwiOntcIiRpZFwiOlwiMzk2XCIsXCJMaW5lQ29sb3JcIjp7XCIkcmVmXCI6XCIxMzBcIn0sXCJMaW5lV2VpZ2h0XCI6MS4wLFwiTGluZVR5cGVcIjowfSxcIlZlcnRpY2FsQ29ubmVjdG9yU3R5bGVcIjp7XCIkaWRcIjpcIjM5N1wiLFwiTGluZUNvbG9yXCI6e1wiJHJlZlwiOlwiMTMz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M5OFwiLFwiTWFyZ2luXCI6e1wiJGlkXCI6XCIzOTlcIixcIlRvcFwiOjAuMCxcIkxlZnRcIjo0LjAsXCJSaWdodFwiOjQuMCxcIkJvdHRvbVwiOjAuMH0sXCJQYWRkaW5nXCI6e1wiJGlkXCI6XCI0MDBcIixcIlRvcFwiOjAuMCxcIkxlZnRcIjowLjAsXCJSaWdodFwiOjAuMCxcIkJvdHRvbVwiOjAuMH0sXCJCYWNrZ3JvdW5kXCI6e1wiJGlkXCI6XCI0MDFcIixcIkNvbG9yXCI6e1wiJGlkXCI6XCI0MDJcIixcIkFcIjoyNTUsXCJSXCI6ODIsXCJHXCI6MTQ3LFwiQlwiOjIwNX19LFwiSXNWaXNpYmxlXCI6dHJ1ZSxcIldpZHRoXCI6MC4wLFwiSGVpZ2h0XCI6MTMuNDI2NjY2NjY2NjY2Njc3LFwiQm9yZGVyU3R5bGVcIjp7XCIkaWRcIjpcIjQwM1wiLFwiTGluZUNvbG9yXCI6e1wiJHJlZlwiOlwiMTQxXCJ9LFwiTGluZVdlaWdodFwiOjAuMCxcIkxpbmVUeXBlXCI6MH19LFwiVGl0bGVTdHlsZVwiOntcIiRpZFwiOlwiNDA0XCIsXCJGb250U2V0dGluZ3NcIjp7XCIkaWRcIjpcIjQwNVwiLFwiRm9udFNpemVcIjoxMSxcIkZvbnROYW1lXCI6XCJDYWxpYnJpXCIsXCJJc0JvbGRcIjpmYWxzZSxcIklzSXRhbGljXCI6ZmFsc2UsXCJJc1VuZGVybGluZWRcIjpmYWxzZX0sXCJBdXRvU2l6ZVwiOjIsXCJGb3JlZ3JvdW5kXCI6e1wiJGlkXCI6XCI0MDZcIixcIkNvbG9yXCI6e1wiJGlkXCI6XCI0MDdcIixcIkFcIjoyNTUsXCJSXCI6MjU1LFwiR1wiOjI1NSxcIkJcIjoyNTV9fSxcIkJhY2tncm91bmRGaWxsVHlwZVwiOjAsXCJNYXhXaWR0aFwiOjkwLjczLFwiTWF4SGVpZ2h0XCI6XCJJbmZpbml0eVwiLFwiU21hcnRGb3JlZ3JvdW5kSXNBY3RpdmVcIjpmYWxzZSxcIkhvcml6b250YWxBbGlnbm1lbnRcIjoxLFwiVmVydGljYWxBbGlnbm1lbnRcIjowLFwiU21hcnRGb3JlZ3JvdW5kXCI6bnVsbCxcIk1hcmdpblwiOntcIiRpZFwiOlwiNDA4XCIsXCJUb3BcIjowLjAsXCJMZWZ0XCI6MC4wLFwiUmlnaHRcIjowLjAsXCJCb3R0b21cIjowLjB9LFwiUGFkZGluZ1wiOntcIiRpZFwiOlwiNDA5XCIsXCJUb3BcIjowLjAsXCJMZWZ0XCI6MC4wLFwiUmlnaHRcIjowLjAsXCJCb3R0b21cIjowLjB9LFwiQmFja2dyb3VuZFwiOntcIiRyZWZcIjpcIjE0OVwifSxcIklzVmlzaWJsZVwiOnRydWUsXCJXaWR0aFwiOjAuMCxcIkhlaWdodFwiOjAuMCxcIkJvcmRlclN0eWxlXCI6e1wiJGlkXCI6XCI0MTBcIixcIkxpbmVDb2xvclwiOm51bGwsXCJMaW5lV2VpZ2h0XCI6MC4wLFwiTGluZVR5cGVcIjowfX0sXCJEYXRlU3R5bGVcIjp7XCIkaWRcIjpcIjQxMVwiLFwiRm9udFNldHRpbmdzXCI6e1wiJGlkXCI6XCI0MTJcIixcIkZvbnRTaXplXCI6MTAsXCJGb250TmFtZVwiOlwiQ2FsaWJyaVwiLFwiSXNCb2xkXCI6ZmFsc2UsXCJJc0l0YWxpY1wiOmZhbHNlLFwiSXNVbmRlcmxpbmVkXCI6ZmFsc2V9LFwiQXV0b1NpemVcIjowLFwiRm9yZWdyb3VuZFwiOntcIiRpZFwiOlwiNDEzXCIsXCJDb2xvclwiOntcIiRpZFwiOlwiNDE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TVcIixcIlRvcFwiOjAuMCxcIkxlZnRcIjowLjAsXCJSaWdodFwiOjAuMCxcIkJvdHRvbVwiOjAuMH0sXCJQYWRkaW5nXCI6e1wiJGlkXCI6XCI0MTZcIixcIlRvcFwiOjAuMCxcIkxlZnRcIjowLjAsXCJSaWdodFwiOjAuMCxcIkJvdHRvbVwiOjAuMH0sXCJCYWNrZ3JvdW5kXCI6e1wiJHJlZlwiOlwiMTU2XCJ9LFwiSXNWaXNpYmxlXCI6dHJ1ZSxcIldpZHRoXCI6MC4wLFwiSGVpZ2h0XCI6MC4wLFwiQm9yZGVyU3R5bGVcIjp7XCIkaWRcIjpcIjQxN1wiLFwiTGluZUNvbG9yXCI6bnVsbCxcIkxpbmVXZWlnaHRcIjowLjAsXCJMaW5lVHlwZVwiOjB9fSxcIkRhdGVGb3JtYXRcIjp7XCIkaWRcIjpcIjQx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xOVwiLFwiVGFza1N0eWxlXCI6e1wiJGlkXCI6XCI0MjBcIixcIlNoYXBlXCI6MSxcIlNoYXBlVGhpY2tuZXNzXCI6MCxcIkR1cmF0aW9uRm9ybWF0XCI6MCxcIlBlcmNlbnRhZ2VDb21wbGV0ZVN0eWxlXCI6e1wiJGlkXCI6XCI0MjFcIixcIkZvbnRTZXR0aW5nc1wiOntcIiRpZFwiOlwiNDIyXCIsXCJGb250U2l6ZVwiOjEwLFwiRm9udE5hbWVcIjpcIkNhbGlicmlcIixcIklzQm9sZFwiOmZhbHNlLFwiSXNJdGFsaWNcIjpmYWxzZSxcIklzVW5kZXJsaW5lZFwiOmZhbHNlfSxcIkF1dG9TaXplXCI6MCxcIkZvcmVncm91bmRcIjp7XCIkaWRcIjpcIjQyM1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0MjRcIixcIlRvcFwiOjAuMCxcIkxlZnRcIjowLjAsXCJSaWdodFwiOjAuMCxcIkJvdHRvbVwiOjAuMH0sXCJQYWRkaW5nXCI6e1wiJGlkXCI6XCI0MjVcIixcIlRvcFwiOjAuMCxcIkxlZnRcIjowLjAsXCJSaWdodFwiOjAuMCxcIkJvdHRvbVwiOjAuMH0sXCJCYWNrZ3JvdW5kXCI6e1wiJHJlZlwiOlwiMTIxXCJ9LFwiSXNWaXNpYmxlXCI6dHJ1ZSxcIldpZHRoXCI6MC4wLFwiSGVpZ2h0XCI6MC4wLFwiQm9yZGVyU3R5bGVcIjp7XCIkaWRcIjpcIjQyNlwiLFwiTGluZUNvbG9yXCI6bnVsbCxcIkxpbmVXZWlnaHRcIjowLjAsXCJMaW5lVHlwZVwiOjB9fSxcIkR1cmF0aW9uU3R5bGVcIjp7XCIkaWRcIjpcIjQyN1wiLFwiRm9udFNldHRpbmdzXCI6e1wiJGlkXCI6XCI0MjhcIixcIkZvbnRTaXplXCI6MTAsXCJGb250TmFtZVwiOlwiQ2FsaWJyaVwiLFwiSXNCb2xkXCI6ZmFsc2UsXCJJc0l0YWxpY1wiOmZhbHNlLFwiSXNVbmRlcmxpbmVkXCI6ZmFsc2V9LFwiQXV0b1NpemVcIjowLFwiRm9yZWdyb3VuZFwiOntcIiRpZFwiOlwiNDI5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QzMFwiLFwiVG9wXCI6MC4wLFwiTGVmdFwiOjAuMCxcIlJpZ2h0XCI6MC4wLFwiQm90dG9tXCI6MC4wfSxcIlBhZGRpbmdcIjp7XCIkaWRcIjpcIjQzMVwiLFwiVG9wXCI6MC4wLFwiTGVmdFwiOjAuMCxcIlJpZ2h0XCI6MC4wLFwiQm90dG9tXCI6MC4wfSxcIkJhY2tncm91bmRcIjp7XCIkcmVmXCI6XCIxMjhcIn0sXCJJc1Zpc2libGVcIjp0cnVlLFwiV2lkdGhcIjowLjAsXCJIZWlnaHRcIjowLjAsXCJCb3JkZXJTdHlsZVwiOntcIiRpZFwiOlwiNDMyXCIsXCJMaW5lQ29sb3JcIjpudWxsLFwiTGluZVdlaWdodFwiOjAuMCxcIkxpbmVUeXBlXCI6MH19LFwiSG9yaXpvbnRhbENvbm5lY3RvclN0eWxlXCI6e1wiJGlkXCI6XCI0MzNcIixcIkxpbmVDb2xvclwiOntcIiRyZWZcIjpcIjEzMFwifSxcIkxpbmVXZWlnaHRcIjoxLjAsXCJMaW5lVHlwZVwiOjB9LFwiVmVydGljYWxDb25uZWN0b3JTdHlsZVwiOntcIiRpZFwiOlwiNDM0XCIsXCJMaW5lQ29sb3JcIjp7XCIkcmVmXCI6XCIxMzN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NDM1XCIsXCJNYXJnaW5cIjp7XCIkaWRcIjpcIjQzNlwiLFwiVG9wXCI6MC4wLFwiTGVmdFwiOjQuMCxcIlJpZ2h0XCI6NC4wLFwiQm90dG9tXCI6MC4wfSxcIlBhZGRpbmdcIjp7XCIkaWRcIjpcIjQzN1wiLFwiVG9wXCI6MC4wLFwiTGVmdFwiOjAuMCxcIlJpZ2h0XCI6MC4wLFwiQm90dG9tXCI6MC4wfSxcIkJhY2tncm91bmRcIjp7XCIkaWRcIjpcIjQzOFwiLFwiQ29sb3JcIjp7XCIkaWRcIjpcIjQzOVwiLFwiQVwiOjI1NSxcIlJcIjo4MixcIkdcIjoxNDcsXCJCXCI6MjA1fX0sXCJJc1Zpc2libGVcIjp0cnVlLFwiV2lkdGhcIjowLjAsXCJIZWlnaHRcIjoxMy40MjY2NjY2NjY2NjY2NzcsXCJCb3JkZXJTdHlsZVwiOntcIiRpZFwiOlwiNDQwXCIsXCJMaW5lQ29sb3JcIjp7XCIkcmVmXCI6XCIxNDFcIn0sXCJMaW5lV2VpZ2h0XCI6MC4wLFwiTGluZVR5cGVcIjowfX0sXCJUaXRsZVN0eWxlXCI6e1wiJGlkXCI6XCI0NDFcIixcIkZvbnRTZXR0aW5nc1wiOntcIiRpZFwiOlwiNDQyXCIsXCJGb250U2l6ZVwiOjExLFwiRm9udE5hbWVcIjpcIkNhbGlicmlcIixcIklzQm9sZFwiOmZhbHNlLFwiSXNJdGFsaWNcIjpmYWxzZSxcIklzVW5kZXJsaW5lZFwiOmZhbHNlfSxcIkF1dG9TaXplXCI6MixcIkZvcmVncm91bmRcIjp7XCIkaWRcIjpcIjQ0M1wiLFwiQ29sb3JcIjp7XCIkaWRcIjpcIjQ0NFwiLFwiQVwiOjI1NSxcIlJcIjoyNTUsXCJHXCI6MjU1LFwiQlwiOjI1NX19LFwiQmFja2dyb3VuZEZpbGxUeXBlXCI6MCxcIk1heFdpZHRoXCI6NjMuNDgzMzMzMzMzMzMzMzM0LFwiTWF4SGVpZ2h0XCI6XCJJbmZpbml0eVwiLFwiU21hcnRGb3JlZ3JvdW5kSXNBY3RpdmVcIjpmYWxzZSxcIkhvcml6b250YWxBbGlnbm1lbnRcIjoxLFwiVmVydGljYWxBbGlnbm1lbnRcIjowLFwiU21hcnRGb3JlZ3JvdW5kXCI6bnVsbCxcIk1hcmdpblwiOntcIiRpZFwiOlwiNDQ1XCIsXCJUb3BcIjowLjAsXCJMZWZ0XCI6MC4wLFwiUmlnaHRcIjowLjAsXCJCb3R0b21cIjowLjB9LFwiUGFkZGluZ1wiOntcIiRpZFwiOlwiNDQ2XCIsXCJUb3BcIjowLjAsXCJMZWZ0XCI6MC4wLFwiUmlnaHRcIjowLjAsXCJCb3R0b21cIjowLjB9LFwiQmFja2dyb3VuZFwiOntcIiRyZWZcIjpcIjE0OVwifSxcIklzVmlzaWJsZVwiOnRydWUsXCJXaWR0aFwiOjAuMCxcIkhlaWdodFwiOjAuMCxcIkJvcmRlclN0eWxlXCI6e1wiJGlkXCI6XCI0NDdcIixcIkxpbmVDb2xvclwiOm51bGwsXCJMaW5lV2VpZ2h0XCI6MC4wLFwiTGluZVR5cGVcIjowfX0sXCJEYXRlU3R5bGVcIjp7XCIkaWRcIjpcIjQ0OFwiLFwiRm9udFNldHRpbmdzXCI6e1wiJGlkXCI6XCI0NDlcIixcIkZvbnRTaXplXCI6MTAsXCJGb250TmFtZVwiOlwiQ2FsaWJyaVwiLFwiSXNCb2xkXCI6ZmFsc2UsXCJJc0l0YWxpY1wiOmZhbHNlLFwiSXNVbmRlcmxpbmVkXCI6ZmFsc2V9LFwiQXV0b1NpemVcIjowLFwiRm9yZWdyb3VuZFwiOntcIiRpZFwiOlwiNDUwXCIsXCJDb2xvclwiOntcIiRpZFwiOlwiNDU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TJcIixcIlRvcFwiOjAuMCxcIkxlZnRcIjowLjAsXCJSaWdodFwiOjAuMCxcIkJvdHRvbVwiOjAuMH0sXCJQYWRkaW5nXCI6e1wiJGlkXCI6XCI0NTNcIixcIlRvcFwiOjAuMCxcIkxlZnRcIjowLjAsXCJSaWdodFwiOjAuMCxcIkJvdHRvbVwiOjAuMH0sXCJCYWNrZ3JvdW5kXCI6e1wiJHJlZlwiOlwiMTU2XCJ9LFwiSXNWaXNpYmxlXCI6dHJ1ZSxcIldpZHRoXCI6MC4wLFwiSGVpZ2h0XCI6MC4wLFwiQm9yZGVyU3R5bGVcIjp7XCIkaWRcIjpcIjQ1NFwiLFwiTGluZUNvbG9yXCI6bnVsbCxcIkxpbmVXZWlnaHRcIjowLjAsXCJMaW5lVHlwZVwiOjB9fSxcIkRhdGVGb3JtYXRcIjp7XCIkaWRcIjpcIjQ1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1NlwiLFwiVGFza1N0eWxlXCI6e1wiJGlkXCI6XCI0NTdcIixcIlNoYXBlXCI6MSxcIlNoYXBlVGhpY2tuZXNzXCI6MCxcIkR1cmF0aW9uRm9ybWF0XCI6MCxcIlBlcmNlbnRhZ2VDb21wbGV0ZVN0eWxlXCI6e1wiJGlkXCI6XCI0NThcIixcIkZvbnRTZXR0aW5nc1wiOntcIiRpZFwiOlwiNDU5XCIsXCJGb250U2l6ZVwiOjEwLFwiRm9udE5hbWVcIjpcIkNhbGlicmlcIixcIklzQm9sZFwiOmZhbHNlLFwiSXNJdGFsaWNcIjpmYWxzZSxcIklzVW5kZXJsaW5lZFwiOmZhbHNlfSxcIkF1dG9TaXplXCI6MCxcIkZvcmVncm91bmRcIjp7XCIkaWRcIjpcIjQ2MF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0NjFcIixcIlRvcFwiOjAuMCxcIkxlZnRcIjowLjAsXCJSaWdodFwiOjAuMCxcIkJvdHRvbVwiOjAuMH0sXCJQYWRkaW5nXCI6e1wiJGlkXCI6XCI0NjJcIixcIlRvcFwiOjAuMCxcIkxlZnRcIjowLjAsXCJSaWdodFwiOjAuMCxcIkJvdHRvbVwiOjAuMH0sXCJCYWNrZ3JvdW5kXCI6e1wiJHJlZlwiOlwiMTIxXCJ9LFwiSXNWaXNpYmxlXCI6dHJ1ZSxcIldpZHRoXCI6MC4wLFwiSGVpZ2h0XCI6MC4wLFwiQm9yZGVyU3R5bGVcIjp7XCIkaWRcIjpcIjQ2M1wiLFwiTGluZUNvbG9yXCI6bnVsbCxcIkxpbmVXZWlnaHRcIjowLjAsXCJMaW5lVHlwZVwiOjB9fSxcIkR1cmF0aW9uU3R5bGVcIjp7XCIkaWRcIjpcIjQ2NFwiLFwiRm9udFNldHRpbmdzXCI6e1wiJGlkXCI6XCI0NjVcIixcIkZvbnRTaXplXCI6MTAsXCJGb250TmFtZVwiOlwiQ2FsaWJyaVwiLFwiSXNCb2xkXCI6ZmFsc2UsXCJJc0l0YWxpY1wiOmZhbHNlLFwiSXNVbmRlcmxpbmVkXCI6ZmFsc2V9LFwiQXV0b1NpemVcIjowLFwiRm9yZWdyb3VuZFwiOntcIiRpZFwiOlwiNDY2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Q2N1wiLFwiVG9wXCI6MC4wLFwiTGVmdFwiOjAuMCxcIlJpZ2h0XCI6MC4wLFwiQm90dG9tXCI6MC4wfSxcIlBhZGRpbmdcIjp7XCIkaWRcIjpcIjQ2OFwiLFwiVG9wXCI6MC4wLFwiTGVmdFwiOjAuMCxcIlJpZ2h0XCI6MC4wLFwiQm90dG9tXCI6MC4wfSxcIkJhY2tncm91bmRcIjp7XCIkcmVmXCI6XCIxMjhcIn0sXCJJc1Zpc2libGVcIjp0cnVlLFwiV2lkdGhcIjowLjAsXCJIZWlnaHRcIjowLjAsXCJCb3JkZXJTdHlsZVwiOntcIiRpZFwiOlwiNDY5XCIsXCJMaW5lQ29sb3JcIjpudWxsLFwiTGluZVdlaWdodFwiOjAuMCxcIkxpbmVUeXBlXCI6MH19LFwiSG9yaXpvbnRhbENvbm5lY3RvclN0eWxlXCI6e1wiJGlkXCI6XCI0NzBcIixcIkxpbmVDb2xvclwiOntcIiRyZWZcIjpcIjEzMFwifSxcIkxpbmVXZWlnaHRcIjoxLjAsXCJMaW5lVHlwZVwiOjB9LFwiVmVydGljYWxDb25uZWN0b3JTdHlsZVwiOntcIiRpZFwiOlwiNDcxXCIsXCJMaW5lQ29sb3JcIjp7XCIkcmVmXCI6XCIxMzN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NDcyXCIsXCJNYXJnaW5cIjp7XCIkaWRcIjpcIjQ3M1wiLFwiVG9wXCI6MC4wLFwiTGVmdFwiOjQuMCxcIlJpZ2h0XCI6NC4wLFwiQm90dG9tXCI6MC4wfSxcIlBhZGRpbmdcIjp7XCIkaWRcIjpcIjQ3NFwiLFwiVG9wXCI6MC4wLFwiTGVmdFwiOjAuMCxcIlJpZ2h0XCI6MC4wLFwiQm90dG9tXCI6MC4wfSxcIkJhY2tncm91bmRcIjp7XCIkaWRcIjpcIjQ3NVwiLFwiQ29sb3JcIjp7XCIkaWRcIjpcIjQ3NlwiLFwiQVwiOjI1NSxcIlJcIjo4MixcIkdcIjoxNDcsXCJCXCI6MjA1fX0sXCJJc1Zpc2libGVcIjp0cnVlLFwiV2lkdGhcIjowLjAsXCJIZWlnaHRcIjoxMy40MjY2NjY2NjY2NjY2NzcsXCJCb3JkZXJTdHlsZVwiOntcIiRpZFwiOlwiNDc3XCIsXCJMaW5lQ29sb3JcIjp7XCIkcmVmXCI6XCIxNDFcIn0sXCJMaW5lV2VpZ2h0XCI6MC4wLFwiTGluZVR5cGVcIjowfX0sXCJUaXRsZVN0eWxlXCI6e1wiJGlkXCI6XCI0NzhcIixcIkZvbnRTZXR0aW5nc1wiOntcIiRpZFwiOlwiNDc5XCIsXCJGb250U2l6ZVwiOjExLFwiRm9udE5hbWVcIjpcIkNhbGlicmlcIixcIklzQm9sZFwiOmZhbHNlLFwiSXNJdGFsaWNcIjpmYWxzZSxcIklzVW5kZXJsaW5lZFwiOmZhbHNlfSxcIkF1dG9TaXplXCI6MixcIkZvcmVncm91bmRcIjp7XCIkaWRcIjpcIjQ4MFwiLFwiQ29sb3JcIjp7XCIkaWRcIjpcIjQ4MVwiLFwiQVwiOjI1NSxcIlJcIjoyNTUsXCJHXCI6MjU1LFwiQlwiOjI1NX19LFwiQmFja2dyb3VuZEZpbGxUeXBlXCI6MCxcIk1heFdpZHRoXCI6MTA2LjQ0MzMzMzMzMzMzMzM0LFwiTWF4SGVpZ2h0XCI6XCJJbmZpbml0eVwiLFwiU21hcnRGb3JlZ3JvdW5kSXNBY3RpdmVcIjpmYWxzZSxcIkhvcml6b250YWxBbGlnbm1lbnRcIjoxLFwiVmVydGljYWxBbGlnbm1lbnRcIjowLFwiU21hcnRGb3JlZ3JvdW5kXCI6bnVsbCxcIk1hcmdpblwiOntcIiRpZFwiOlwiNDgyXCIsXCJUb3BcIjowLjAsXCJMZWZ0XCI6MC4wLFwiUmlnaHRcIjowLjAsXCJCb3R0b21cIjowLjB9LFwiUGFkZGluZ1wiOntcIiRpZFwiOlwiNDgzXCIsXCJUb3BcIjowLjAsXCJMZWZ0XCI6MC4wLFwiUmlnaHRcIjowLjAsXCJCb3R0b21cIjowLjB9LFwiQmFja2dyb3VuZFwiOntcIiRyZWZcIjpcIjE0OVwifSxcIklzVmlzaWJsZVwiOnRydWUsXCJXaWR0aFwiOjAuMCxcIkhlaWdodFwiOjAuMCxcIkJvcmRlclN0eWxlXCI6e1wiJGlkXCI6XCI0ODRcIixcIkxpbmVDb2xvclwiOm51bGwsXCJMaW5lV2VpZ2h0XCI6MC4wLFwiTGluZVR5cGVcIjowfX0sXCJEYXRlU3R5bGVcIjp7XCIkaWRcIjpcIjQ4NVwiLFwiRm9udFNldHRpbmdzXCI6e1wiJGlkXCI6XCI0ODZcIixcIkZvbnRTaXplXCI6MTAsXCJGb250TmFtZVwiOlwiQ2FsaWJyaVwiLFwiSXNCb2xkXCI6ZmFsc2UsXCJJc0l0YWxpY1wiOmZhbHNlLFwiSXNVbmRlcmxpbmVkXCI6ZmFsc2V9LFwiQXV0b1NpemVcIjowLFwiRm9yZWdyb3VuZFwiOntcIiRpZFwiOlwiNDg3XCIsXCJDb2xvclwiOntcIiRpZFwiOlwiNDg4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ODlcIixcIlRvcFwiOjAuMCxcIkxlZnRcIjowLjAsXCJSaWdodFwiOjAuMCxcIkJvdHRvbVwiOjAuMH0sXCJQYWRkaW5nXCI6e1wiJGlkXCI6XCI0OTBcIixcIlRvcFwiOjAuMCxcIkxlZnRcIjowLjAsXCJSaWdodFwiOjAuMCxcIkJvdHRvbVwiOjAuMH0sXCJCYWNrZ3JvdW5kXCI6e1wiJHJlZlwiOlwiMTU2XCJ9LFwiSXNWaXNpYmxlXCI6dHJ1ZSxcIldpZHRoXCI6MC4wLFwiSGVpZ2h0XCI6MC4wLFwiQm9yZGVyU3R5bGVcIjp7XCIkaWRcIjpcIjQ5MVwiLFwiTGluZUNvbG9yXCI6bnVsbCxcIkxpbmVXZWlnaHRcIjowLjAsXCJMaW5lVHlwZVwiOjB9fSxcIkRhdGVGb3JtYXRcIjp7XCIkaWRcIjpcIjQ5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5M1wiLFwiVGFza1N0eWxlXCI6e1wiJGlkXCI6XCI0OTRcIixcIlNoYXBlXCI6MSxcIlNoYXBlVGhpY2tuZXNzXCI6MyxcIkR1cmF0aW9uRm9ybWF0XCI6MCxcIlBlcmNlbnRhZ2VDb21wbGV0ZVN0eWxlXCI6e1wiJGlkXCI6XCI0OTVcIixcIkZvbnRTZXR0aW5nc1wiOntcIiRpZFwiOlwiNDk2XCIsXCJGb250U2l6ZVwiOjEwLFwiRm9udE5hbWVcIjpcIkNhbGlicmlcIixcIklzQm9sZFwiOmZhbHNlLFwiSXNJdGFsaWNcIjpmYWxzZSxcIklzVW5kZXJsaW5lZFwiOmZhbHNlfSxcIkF1dG9TaXplXCI6MCxcIkZvcmVncm91bmRcIjp7XCIkaWRcIjpcIjQ5N1wiLFwiQ29sb3JcIjp7XCIkaWRcIjpcIjQ5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Q5OVwiLFwiVG9wXCI6MC4wLFwiTGVmdFwiOjAuMCxcIlJpZ2h0XCI6MC4wLFwiQm90dG9tXCI6MC4wfSxcIlBhZGRpbmdcIjp7XCIkaWRcIjpcIjUwMFwiLFwiVG9wXCI6MC4wLFwiTGVmdFwiOjAuMCxcIlJpZ2h0XCI6MC4wLFwiQm90dG9tXCI6MC4wfSxcIkJhY2tncm91bmRcIjp7XCIkcmVmXCI6XCIxMjFcIn0sXCJJc1Zpc2libGVcIjp0cnVlLFwiV2lkdGhcIjowLjAsXCJIZWlnaHRcIjowLjAsXCJCb3JkZXJTdHlsZVwiOntcIiRpZFwiOlwiNTAxXCIsXCJMaW5lQ29sb3JcIjpudWxsLFwiTGluZVdlaWdodFwiOjAuMCxcIkxpbmVUeXBlXCI6MH19LFwiRHVyYXRpb25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HJlZlwiOlwiMTI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1XCIsXCJUb3BcIjowLjAsXCJMZWZ0XCI6MC4wLFwiUmlnaHRcIjowLjAsXCJCb3R0b21cIjowLjB9LFwiUGFkZGluZ1wiOntcIiRpZFwiOlwiNTA2XCIsXCJUb3BcIjowLjAsXCJMZWZ0XCI6MC4wLFwiUmlnaHRcIjowLjAsXCJCb3R0b21cIjowLjB9LFwiQmFja2dyb3VuZFwiOntcIiRyZWZcIjpcIjEyOFwifSxcIklzVmlzaWJsZVwiOnRydWUsXCJXaWR0aFwiOjAuMCxcIkhlaWdodFwiOjAuMCxcIkJvcmRlclN0eWxlXCI6e1wiJGlkXCI6XCI1MDdcIixcIkxpbmVDb2xvclwiOm51bGwsXCJMaW5lV2VpZ2h0XCI6MC4wLFwiTGluZVR5cGVcIjowfX0sXCJIb3Jpem9udGFsQ29ubmVjdG9yU3R5bGVcIjp7XCIkaWRcIjpcIjUwOFwiLFwiTGluZUNvbG9yXCI6e1wiJHJlZlwiOlwiMTMwXCJ9LFwiTGluZVdlaWdodFwiOjEuMCxcIkxpbmVUeXBlXCI6MH0sXCJWZXJ0aWNhbENvbm5lY3RvclN0eWxlXCI6e1wiJGlkXCI6XCI1MDlcIixcIkxpbmVDb2xvclwiOntcIiRyZWZcIjpcIjEzM1wifSxcIkxpbmVXZWlnaHRcIjowLjAsXCJMaW5lVHlwZVwiOjB9LFwiTWFyZ2luXCI6bnVsbCxcIlN0YXJ0RGF0ZVBvc2l0aW9uXCI6NixcIkVuZERhdGVQb3NpdGlvblwiOjYsXCJUaXRsZVBvc2l0aW9uXCI6MyxcIkR1cmF0aW9uUG9zaXRpb25cIjo2LFwiUGVyY2VudGFnZUNvbXBsZXRlZFBvc2l0aW9uXCI6NixcIlNwYWNpbmdcIjo1LFwiSXNCZWxvd1RpbWViYW5kXCI6dHJ1ZSxcIlBlcmNlbnRhZ2VDb21wbGV0ZVNoYXBlT3BhY2l0eVwiOjM1LFwiR3JvdXBOYW1lXCI6XCIxYjk5MjVjOS1jNGEwLTRjNzktYTExYi1hOGI5MWM5N2UwYjFcIixcIkF0dGFjaGVkTWlsZXN0b25lc1N0eWxlc1wiOm51bGwsXCJTaGFwZVN0eWxlXCI6e1wiJGlkXCI6XCI1MTBcIixcIk1hcmdpblwiOntcIiRpZFwiOlwiNTExXCIsXCJUb3BcIjowLjAsXCJMZWZ0XCI6NC4wLFwiUmlnaHRcIjo0LjAsXCJCb3R0b21cIjowLjB9LFwiUGFkZGluZ1wiOntcIiRpZFwiOlwiNTEyXCIsXCJUb3BcIjowLjAsXCJMZWZ0XCI6MC4wLFwiUmlnaHRcIjowLjAsXCJCb3R0b21cIjowLjB9LFwiQmFja2dyb3VuZFwiOntcIiRpZFwiOlwiNTEzXCIsXCJDb2xvclwiOntcIiRpZFwiOlwiNTE0XCIsXCJBXCI6MjU1LFwiUlwiOjgyLFwiR1wiOjE0NyxcIkJcIjoyMDV9fSxcIklzVmlzaWJsZVwiOnRydWUsXCJXaWR0aFwiOjAuMCxcIkhlaWdodFwiOjEzLjQyNjY2NjY2NjY2NjY3NyxcIkJvcmRlclN0eWxlXCI6e1wiJGlkXCI6XCI1MTVcIixcIkxpbmVDb2xvclwiOntcIiRyZWZcIjpcIjE0MVwifSxcIkxpbmVXZWlnaHRcIjowLjAsXCJMaW5lVHlwZVwiOjB9fSxcIlRpdGxlU3R5bGVcIjp7XCIkaWRcIjpcIjUxNlwiLFwiRm9udFNldHRpbmdzXCI6e1wiJGlkXCI6XCI1MTdcIixcIkZvbnRTaXplXCI6MTEsXCJGb250TmFtZVwiOlwiQ2FsaWJyaVwiLFwiSXNCb2xkXCI6dHJ1ZSxcIklzSXRhbGljXCI6ZmFsc2UsXCJJc1VuZGVybGluZWRcIjpmYWxzZX0sXCJBdXRvU2l6ZVwiOjAsXCJGb3JlZ3JvdW5kXCI6e1wiJGlkXCI6XCI1MThcIixcIkNvbG9yXCI6e1wiJGlkXCI6XCI1MTlcIixcIkFcIjoyNTUsXCJSXCI6MCxcIkdcIjowLFwiQlwiOjB9fSxcIkJhY2tncm91bmRGaWxsVHlwZVwiOjAsXCJNYXhXaWR0aFwiOjk2MC4wLFwiTWF4SGVpZ2h0XCI6XCJJbmZpbml0eVwiLFwiU21hcnRGb3JlZ3JvdW5kSXNBY3RpdmVcIjpmYWxzZSxcIkhvcml6b250YWxBbGlnbm1lbnRcIjoyLFwiVmVydGljYWxBbGlnbm1lbnRcIjowLFwiU21hcnRGb3JlZ3JvdW5kXCI6bnVsbCxcIk1hcmdpblwiOntcIiRpZFwiOlwiNTIwXCIsXCJUb3BcIjowLjAsXCJMZWZ0XCI6MC4wLFwiUmlnaHRcIjowLjAsXCJCb3R0b21cIjowLjB9LFwiUGFkZGluZ1wiOntcIiRpZFwiOlwiNTIxXCIsXCJUb3BcIjowLjAsXCJMZWZ0XCI6MC4wLFwiUmlnaHRcIjowLjAsXCJCb3R0b21cIjowLjB9LFwiQmFja2dyb3VuZFwiOntcIiRyZWZcIjpcIjE0OVwifSxcIklzVmlzaWJsZVwiOnRydWUsXCJXaWR0aFwiOjAuMCxcIkhlaWdodFwiOjAuMCxcIkJvcmRlclN0eWxlXCI6e1wiJGlkXCI6XCI1MjJcIixcIkxpbmVDb2xvclwiOm51bGwsXCJMaW5lV2VpZ2h0XCI6MC4wLFwiTGluZVR5cGVcIjowfX0sXCJEYXRlU3R5bGVcIjp7XCIkaWRcIjpcIjUyM1wiLFwiRm9udFNldHRpbmdzXCI6e1wiJGlkXCI6XCI1MjRcIixcIkZvbnRTaXplXCI6MTAsXCJGb250TmFtZVwiOlwiQ2FsaWJyaVwiLFwiSXNCb2xkXCI6ZmFsc2UsXCJJc0l0YWxpY1wiOmZhbHNlLFwiSXNVbmRlcmxpbmVkXCI6ZmFsc2V9LFwiQXV0b1NpemVcIjowLFwiRm9yZWdyb3VuZFwiOntcIiRpZFwiOlwiNTI1XCIsXCJDb2xvclwiOntcIiRpZFwiOlwiNTI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1MjdcIixcIlRvcFwiOjAuMCxcIkxlZnRcIjowLjAsXCJSaWdodFwiOjAuMCxcIkJvdHRvbVwiOjAuMH0sXCJQYWRkaW5nXCI6e1wiJGlkXCI6XCI1MjhcIixcIlRvcFwiOjAuMCxcIkxlZnRcIjowLjAsXCJSaWdodFwiOjAuMCxcIkJvdHRvbVwiOjAuMH0sXCJCYWNrZ3JvdW5kXCI6e1wiJHJlZlwiOlwiMTU2XCJ9LFwiSXNWaXNpYmxlXCI6dHJ1ZSxcIldpZHRoXCI6MC4wLFwiSGVpZ2h0XCI6MC4wLFwiQm9yZGVyU3R5bGVcIjp7XCIkaWRcIjpcIjUyOVwiLFwiTGluZUNvbG9yXCI6bnVsbCxcIkxpbmVXZWlnaHRcIjowLjAsXCJMaW5lVHlwZVwiOjB9fSxcIkRhdGVGb3JtYXRcIjp7XCIkaWRcIjpcIjUzMFwiLFwiRm9ybWF0U3RyaW5nXCI6XCJNL2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e1wiJGlkXCI6XCI1MzFcIixcIlNoYXBlXCI6MSxcIkNvbm5lY3Rvck1hcmdpblwiOntcIiRpZFwiOlwiNTMyXCIsXCJUb3BcIjowLjAsXCJMZWZ0XCI6Mi4wLFwiUmlnaHRcIjoyLjAsXCJCb3R0b21cIjowLjB9LFwiQ29ubmVjdG9yU3R5bGVcIjp7XCIkaWRcIjpcIjUzM1wiLFwiTGluZUNvbG9yXCI6e1wiJGlkXCI6XCI1MzRcIixcIiR0eXBlXCI6XCJOTFJFLkNvbW1vbi5Eb20uU29saWRDb2xvckJydXNoLCBOTFJFLkNvbW1vblwiLFwiQ29sb3JcIjp7XCIkaWRcIjpcIjUzNVwiLFwiQVwiOjEyNyxcIlJcIjo3OSxcIkdcIjoxMjksXCJCXCI6MTg5fX0sXCJMaW5lV2VpZ2h0XCI6MS4wLFwiTGluZVR5cGVcIjowfSxcIklzQmVsb3dUaW1lYmFuZFwiOnRydWUsXCJIaWRlRGF0ZVwiOmZhbHNlLFwiU2hhcGVTaXplXCI6MCxcIlNwYWNpbmdcIjowLjAsXCJQYWRkaW5nXCI6e1wiJGlkXCI6XCI1MzZcIixcIlRvcFwiOjcuMCxcIkxlZnRcIjozLjAsXCJSaWdodFwiOjAuMCxcIkJvdHRvbVwiOjIuMH0sXCJQb3NpdGlvblwiOm51bGwsXCJQb3NpdGlvbk9uVGFza1wiOjMsXCJTaGFwZVN0eWxlXCI6e1wiJGlkXCI6XCI1MzdcIixcIk1hcmdpblwiOntcIiRpZFwiOlwiNTM4XCIsXCJUb3BcIjowLjAsXCJMZWZ0XCI6MC4wLFwiUmlnaHRcIjowLjAsXCJCb3R0b21cIjowLjB9LFwiUGFkZGluZ1wiOntcIiRpZFwiOlwiNTM5XCIsXCJUb3BcIjowLjAsXCJMZWZ0XCI6MC4wLFwiUmlnaHRcIjowLjAsXCJCb3R0b21cIjowLjB9LFwiQmFja2dyb3VuZFwiOntcIiRpZFwiOlwiNTQwXCIsXCJDb2xvclwiOntcIiRpZFwiOlwiNTQxXCIsXCJBXCI6MjU1LFwiUlwiOjY4LFwiR1wiOjg0LFwiQlwiOjEwNn19LFwiSXNWaXNpYmxlXCI6dHJ1ZSxcIldpZHRoXCI6MTIuMCxcIkhlaWdodFwiOjE0LjAsXCJCb3JkZXJTdHlsZVwiOntcIiRpZFwiOlwiNTQyXCIsXCJMaW5lQ29sb3JcIjpudWxsLFwiTGluZVdlaWdodFwiOjAuMCxcIkxpbmVUeXBlXCI6MH19LFwiVGl0bGVTdHlsZVwiOntcIiRpZFwiOlwiNTQzXCIsXCJGb250U2V0dGluZ3NcIjp7XCIkaWRcIjpcIjU0NFwiLFwiRm9udFNpemVcIjoxMSxcIkZvbnROYW1lXCI6XCJDYWxpYnJpXCIsXCJJc0JvbGRcIjp0cnVlLFwiSXNJdGFsaWNcIjpmYWxzZSxcIklzVW5kZXJsaW5lZFwiOmZhbHNlfSxcIkF1dG9TaXplXCI6MCxcIkZvcmVncm91bmRcIjp7XCIkaWRcIjpcIjU0NVwiLFwiQ29sb3JcIjp7XCIkaWRcIjpcIjU0Nl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DdcIixcIlRvcFwiOjAuMCxcIkxlZnRcIjowLjAsXCJSaWdodFwiOjAuMCxcIkJvdHRvbVwiOjAuMH0sXCJQYWRkaW5nXCI6e1wiJGlkXCI6XCI1NDhcIixcIlRvcFwiOjAuMCxcIkxlZnRcIjowLjAsXCJSaWdodFwiOjAuMCxcIkJvdHRvbVwiOjAuMH0sXCJCYWNrZ3JvdW5kXCI6e1wiJHJlZlwiOlwiMTA1XCJ9LFwiSXNWaXNpYmxlXCI6ZmFsc2UsXCJXaWR0aFwiOjAuMCxcIkhlaWdodFwiOjAuMCxcIkJvcmRlclN0eWxlXCI6e1wiJGlkXCI6XCI1NDlcIixcIkxpbmVDb2xvclwiOm51bGwsXCJMaW5lV2VpZ2h0XCI6MC4wLFwiTGluZVR5cGVcIjowfX0sXCJEYXRlU3R5bGVcIjp7XCIkaWRcIjpcIjU1MFwiLFwiRm9udFNldHRpbmdzXCI6e1wiJGlkXCI6XCI1NTFcIixcIkZvbnRTaXplXCI6MTAsXCJGb250TmFtZVwiOlwiQ2FsaWJyaVwiLFwiSXNCb2xkXCI6ZmFsc2UsXCJJc0l0YWxpY1wiOmZhbHNlLFwiSXNVbmRlcmxpbmVkXCI6ZmFsc2V9LFwiQXV0b1NpemVcIjowLFwiRm9yZWdyb3VuZFwiOntcIiRpZFwiOlwiNTUyXCIsXCJDb2xvclwiOntcIiRpZFwiOlwiNTUz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NTRcIixcIlRvcFwiOjAuMCxcIkxlZnRcIjowLjAsXCJSaWdodFwiOjAuMCxcIkJvdHRvbVwiOjAuMH0sXCJQYWRkaW5nXCI6e1wiJGlkXCI6XCI1NTVcIixcIlRvcFwiOjAuMCxcIkxlZnRcIjowLjAsXCJSaWdodFwiOjAuMCxcIkJvdHRvbVwiOjAuMH0sXCJCYWNrZ3JvdW5kXCI6e1wiJHJlZlwiOlwiMTEyXCJ9LFwiSXNWaXNpYmxlXCI6ZmFsc2UsXCJXaWR0aFwiOjAuMCxcIkhlaWdodFwiOjAuMCxcIkJvcmRlclN0eWxlXCI6e1wiJGlkXCI6XCI1NTZcIixcIkxpbmVDb2xvclwiOm51bGwsXCJMaW5lV2VpZ2h0XCI6MC4wLFwiTGluZVR5cGVcIjowfX0sXCJEYXRlRm9ybWF0XCI6e1wiJGlkXCI6XCI1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TU4XCIsXCJTaGFwZVwiOjEsXCJDb25uZWN0b3JNYXJnaW5cIjp7XCIkaWRcIjpcIjU1OVwiLFwiVG9wXCI6MC4wLFwiTGVmdFwiOjIuMCxcIlJpZ2h0XCI6Mi4wLFwiQm90dG9tXCI6MC4wfSxcIkNvbm5lY3RvclN0eWxlXCI6e1wiJGlkXCI6XCI1NjBcIixcIkxpbmVDb2xvclwiOntcIiRyZWZcIjpcIjUzNFwifSxcIkxpbmVXZWlnaHRcIjoxLjAsXCJMaW5lVHlwZVwiOjB9LFwiSXNCZWxvd1RpbWViYW5kXCI6dHJ1ZSxcIkhpZGVEYXRlXCI6ZmFsc2UsXCJTaGFwZVNpemVcIjowLFwiU3BhY2luZ1wiOjAuMCxcIlBhZGRpbmdcIjp7XCIkaWRcIjpcIjU2MVwiLFwiVG9wXCI6Ny4wLFwiTGVmdFwiOjMuMCxcIlJpZ2h0XCI6MC4wLFwiQm90dG9tXCI6Mi4wfSxcIlBvc2l0aW9uXCI6bnVsbCxcIlBvc2l0aW9uT25UYXNrXCI6MyxcIlNoYXBlU3R5bGVcIjp7XCIkaWRcIjpcIjU2MlwiLFwiTWFyZ2luXCI6e1wiJGlkXCI6XCI1NjNcIixcIlRvcFwiOjAuMCxcIkxlZnRcIjowLjAsXCJSaWdodFwiOjAuMCxcIkJvdHRvbVwiOjAuMH0sXCJQYWRkaW5nXCI6e1wiJGlkXCI6XCI1NjRcIixcIlRvcFwiOjAuMCxcIkxlZnRcIjowLjAsXCJSaWdodFwiOjAuMCxcIkJvdHRvbVwiOjAuMH0sXCJCYWNrZ3JvdW5kXCI6e1wiJGlkXCI6XCI1NjVcIixcIkNvbG9yXCI6e1wiJGlkXCI6XCI1NjZcIixcIkFcIjoyNTUsXCJSXCI6NjgsXCJHXCI6ODQsXCJCXCI6MTA2fX0sXCJJc1Zpc2libGVcIjp0cnVlLFwiV2lkdGhcIjoxMi4wLFwiSGVpZ2h0XCI6MTQuMCxcIkJvcmRlclN0eWxlXCI6e1wiJGlkXCI6XCI1NjdcIixcIkxpbmVDb2xvclwiOm51bGwsXCJMaW5lV2VpZ2h0XCI6MC4wLFwiTGluZVR5cGVcIjowfX0sXCJUaXRsZVN0eWxlXCI6e1wiJGlkXCI6XCI1NjhcIixcIkZvbnRTZXR0aW5nc1wiOntcIiRpZFwiOlwiNTY5XCIsXCJGb250U2l6ZVwiOjExLFwiRm9udE5hbWVcIjpcIkNhbGlicmlcIixcIklzQm9sZFwiOnRydWUsXCJJc0l0YWxpY1wiOmZhbHNlLFwiSXNVbmRlcmxpbmVkXCI6ZmFsc2V9LFwiQXV0b1NpemVcIjowLFwiRm9yZWdyb3VuZFwiOntcIiRpZFwiOlwiNTcwXCIsXCJDb2xvclwiOntcIiRpZFwiOlwiNTcx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cmVmXCI6XCIxMDVcIn0sXCJJc1Zpc2libGVcIjpmYWxzZSxcIldpZHRoXCI6MC4wLFwiSGVpZ2h0XCI6MC4wLFwiQm9yZGVyU3R5bGVcIjp7XCIkaWRcIjpcIjU3NFwiLFwiTGluZUNvbG9yXCI6bnVsbCxcIkxpbmVXZWlnaHRcIjowLjAsXCJMaW5lVHlwZVwiOjB9fSxcIkRhdGVTdHlsZVwiOntcIiRpZFwiOlwiNTc1XCIsXCJGb250U2V0dGluZ3NcIjp7XCIkaWRcIjpcIjU3NlwiLFwiRm9udFNpemVcIjoxMCxcIkZvbnROYW1lXCI6XCJDYWxpYnJpXCIsXCJJc0JvbGRcIjpmYWxzZSxcIklzSXRhbGljXCI6ZmFsc2UsXCJJc1VuZGVybGluZWRcIjpmYWxzZX0sXCJBdXRvU2l6ZVwiOjAsXCJGb3JlZ3JvdW5kXCI6e1wiJGlkXCI6XCI1NzdcIixcIkNvbG9yXCI6e1wiJGlkXCI6XCI1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OVwiLFwiVG9wXCI6MC4wLFwiTGVmdFwiOjAuMCxcIlJpZ2h0XCI6MC4wLFwiQm90dG9tXCI6MC4wfSxcIlBhZGRpbmdcIjp7XCIkaWRcIjpcIjU4MFwiLFwiVG9wXCI6MC4wLFwiTGVmdFwiOjAuMCxcIlJpZ2h0XCI6MC4wLFwiQm90dG9tXCI6MC4wfSxcIkJhY2tncm91bmRcIjp7XCIkcmVmXCI6XCIxMTJcIn0sXCJJc1Zpc2libGVcIjpmYWxzZSxcIldpZHRoXCI6MC4wLFwiSGVpZ2h0XCI6MC4wLFwiQm9yZGVyU3R5bGVcIjp7XCIkaWRcIjpcIjU4MVwiLFwiTGluZUNvbG9yXCI6bnVsbCxcIkxpbmVXZWlnaHRcIjowLjAsXCJMaW5lVHlwZVwiOjB9fSxcIkRhdGVGb3JtYXRcIjp7XCIkaWRcIjpcIjU4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1ODNcIixcIlNoYXBlXCI6MSxcIkNvbm5lY3Rvck1hcmdpblwiOntcIiRpZFwiOlwiNTg0XCIsXCJUb3BcIjowLjAsXCJMZWZ0XCI6Mi4wLFwiUmlnaHRcIjoyLjAsXCJCb3R0b21cIjowLjB9LFwiQ29ubmVjdG9yU3R5bGVcIjp7XCIkaWRcIjpcIjU4NVwiLFwiTGluZUNvbG9yXCI6e1wiJHJlZlwiOlwiNTM0XCJ9LFwiTGluZVdlaWdodFwiOjEuMCxcIkxpbmVUeXBlXCI6MH0sXCJJc0JlbG93VGltZWJhbmRcIjp0cnVlLFwiSGlkZURhdGVcIjpmYWxzZSxcIlNoYXBlU2l6ZVwiOjAsXCJTcGFjaW5nXCI6MC4wLFwiUGFkZGluZ1wiOntcIiRpZFwiOlwiNTg2XCIsXCJUb3BcIjo3LjAsXCJMZWZ0XCI6My4wLFwiUmlnaHRcIjowLjAsXCJCb3R0b21cIjoyLjB9LFwiUG9zaXRpb25cIjpudWxsLFwiUG9zaXRpb25PblRhc2tcIjozLFwiU2hhcGVTdHlsZVwiOntcIiRpZFwiOlwiNTg3XCIsXCJNYXJnaW5cIjp7XCIkaWRcIjpcIjU4OFwiLFwiVG9wXCI6MC4wLFwiTGVmdFwiOjAuMCxcIlJpZ2h0XCI6MC4wLFwiQm90dG9tXCI6MC4wfSxcIlBhZGRpbmdcIjp7XCIkaWRcIjpcIjU4OVwiLFwiVG9wXCI6MC4wLFwiTGVmdFwiOjAuMCxcIlJpZ2h0XCI6MC4wLFwiQm90dG9tXCI6MC4wfSxcIkJhY2tncm91bmRcIjp7XCIkaWRcIjpcIjU5MFwiLFwiQ29sb3JcIjp7XCIkaWRcIjpcIjU5MVwiLFwiQVwiOjI1NSxcIlJcIjo2OCxcIkdcIjo4NCxcIkJcIjoxMDZ9fSxcIklzVmlzaWJsZVwiOnRydWUsXCJXaWR0aFwiOjEyLjAsXCJIZWlnaHRcIjoxNC4wLFwiQm9yZGVyU3R5bGVcIjp7XCIkaWRcIjpcIjU5MlwiLFwiTGluZUNvbG9yXCI6bnVsbCxcIkxpbmVXZWlnaHRcIjowLjAsXCJMaW5lVHlwZVwiOjB9fSxcIlRpdGxlU3R5bGVcIjp7XCIkaWRcIjpcIjU5M1wiLFwiRm9udFNldHRpbmdzXCI6e1wiJGlkXCI6XCI1OTRcIixcIkZvbnRTaXplXCI6MTEsXCJGb250TmFtZVwiOlwiQ2FsaWJyaVwiLFwiSXNCb2xkXCI6dHJ1ZSxcIklzSXRhbGljXCI6ZmFsc2UsXCJJc1VuZGVybGluZWRcIjpmYWxzZX0sXCJBdXRvU2l6ZVwiOjAsXCJGb3JlZ3JvdW5kXCI6e1wiJGlkXCI6XCI1OTVcIixcIkNvbG9yXCI6e1wiJGlkXCI6XCI1OTZ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k3XCIsXCJUb3BcIjowLjAsXCJMZWZ0XCI6MC4wLFwiUmlnaHRcIjowLjAsXCJCb3R0b21cIjowLjB9LFwiUGFkZGluZ1wiOntcIiRpZFwiOlwiNTk4XCIsXCJUb3BcIjowLjAsXCJMZWZ0XCI6MC4wLFwiUmlnaHRcIjowLjAsXCJCb3R0b21cIjowLjB9LFwiQmFja2dyb3VuZFwiOntcIiRyZWZcIjpcIjEwNVwifSxcIklzVmlzaWJsZVwiOmZhbHNlLFwiV2lkdGhcIjowLjAsXCJIZWlnaHRcIjowLjAsXCJCb3JkZXJTdHlsZVwiOntcIiRpZFwiOlwiNTk5XCIsXCJMaW5lQ29sb3JcIjpudWxsLFwiTGluZVdlaWdodFwiOjAuMCxcIkxpbmVUeXBlXCI6MH19LFwiRGF0ZVN0eWxlXCI6e1wiJGlkXCI6XCI2MDBcIixcIkZvbnRTZXR0aW5nc1wiOntcIiRpZFwiOlwiNjAxXCIsXCJGb250U2l6ZVwiOjEwLFwiRm9udE5hbWVcIjpcIkNhbGlicmlcIixcIklzQm9sZFwiOmZhbHNlLFwiSXNJdGFsaWNcIjpmYWxzZSxcIklzVW5kZXJsaW5lZFwiOmZhbHNlfSxcIkF1dG9TaXplXCI6MCxcIkZvcmVncm91bmRcIjp7XCIkaWRcIjpcIjYwMlwiLFwiQ29sb3JcIjp7XCIkaWRcIjpcIjYw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jA0XCIsXCJUb3BcIjowLjAsXCJMZWZ0XCI6MC4wLFwiUmlnaHRcIjowLjAsXCJCb3R0b21cIjowLjB9LFwiUGFkZGluZ1wiOntcIiRpZFwiOlwiNjA1XCIsXCJUb3BcIjowLjAsXCJMZWZ0XCI6MC4wLFwiUmlnaHRcIjowLjAsXCJCb3R0b21cIjowLjB9LFwiQmFja2dyb3VuZFwiOntcIiRyZWZcIjpcIjExMlwifSxcIklzVmlzaWJsZVwiOmZhbHNlLFwiV2lkdGhcIjowLjAsXCJIZWlnaHRcIjowLjAsXCJCb3JkZXJTdHlsZVwiOntcIiRpZFwiOlwiNjA2XCIsXCJMaW5lQ29sb3JcIjpudWxsLFwiTGluZVdlaWdodFwiOjAuMCxcIkxpbmVUeXBlXCI6MH19LFwiRGF0ZUZvcm1hdFwiOntcIiRpZFwiOlwiNjA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V19XX0se1wiJGlkXCI6XCI2MDhcIixcIlN0eWxlXCI6e1wiJGlkXCI6XCI2MDlcIixcIkhlYWRlclN0eWxlXCI6e1wiJGlkXCI6XCI2MTBcIixcIlRleHRTdHlsZVwiOntcIiRpZFwiOlwiNjExXCIsXCJGb250U2V0dGluZ3NcIjp7XCIkaWRcIjpcIjYxMlwiLFwiRm9udFNpemVcIjoxMCxcIkZvbnROYW1lXCI6XCJGcmFua2xpbiBHb3RoaWMgTWVkaXVtXCIsXCJJc0JvbGRcIjpmYWxzZSxcIklzSXRhbGljXCI6ZmFsc2UsXCJJc1VuZGVybGluZWRcIjpmYWxzZX0sXCJBdXRvU2l6ZVwiOjAsXCJGb3JlZ3JvdW5kXCI6e1wiJGlkXCI6XCI2MTNcIixcIkNvbG9yXCI6e1wiJGlkXCI6XCI2MTRcIixcIkFcIjoyNTUsXCJSXCI6MTE4LFwiR1wiOjkwLFwiQlwiOjB9fSxcIkJhY2tncm91bmRGaWxsVHlwZVwiOjAsXCJNYXhXaWR0aFwiOjAuMCxcIk1heEhlaWdodFwiOjAuMCxcIlNtYXJ0Rm9yZWdyb3VuZElzQWN0aXZlXCI6ZmFsc2UsXCJIb3Jpem9udGFsQWxpZ25tZW50XCI6MCxcIlZlcnRpY2FsQWxpZ25tZW50XCI6MCxcIlNtYXJ0Rm9yZWdyb3VuZFwiOm51bGwsXCJNYXJnaW5cIjp7XCIkaWRcIjpcIjYxNVwiLFwiVG9wXCI6MC4wLFwiTGVmdFwiOjAuMCxcIlJpZ2h0XCI6MC4wLFwiQm90dG9tXCI6MC4wfSxcIlBhZGRpbmdcIjp7XCIkaWRcIjpcIjYxNlwiLFwiVG9wXCI6MC4wLFwiTGVmdFwiOjAuMCxcIlJpZ2h0XCI6MC4wLFwiQm90dG9tXCI6MC4wfSxcIkJhY2tncm91bmRcIjpudWxsLFwiSXNWaXNpYmxlXCI6ZmFsc2UsXCJXaWR0aFwiOjAuMCxcIkhlaWdodFwiOjAuMCxcIkJvcmRlclN0eWxlXCI6bnVsbH0sXCJSZWN0YW5nbGVTdHlsZVwiOntcIiRpZFwiOlwiNjE3XCIsXCJNYXJnaW5cIjp7XCIkaWRcIjpcIjYxOFwiLFwiVG9wXCI6MC4wLFwiTGVmdFwiOjAuMCxcIlJpZ2h0XCI6MC4wLFwiQm90dG9tXCI6MC4wfSxcIlBhZGRpbmdcIjp7XCIkaWRcIjpcIjYxOVwiLFwiVG9wXCI6MC4wLFwiTGVmdFwiOjAuMCxcIlJpZ2h0XCI6MC4wLFwiQm90dG9tXCI6MC4wfSxcIkJhY2tncm91bmRcIjp7XCIkaWRcIjpcIjYyMFwiLFwiQ29sb3JcIjp7XCIkaWRcIjpcIjYyMVwiLFwiQVwiOjEyNyxcIlJcIjoyNTUsXCJHXCI6MTkyLFwiQlwiOjB9fSxcIklzVmlzaWJsZVwiOmZhbHNlLFwiV2lkdGhcIjowLjAsXCJIZWlnaHRcIjowLjAsXCJCb3JkZXJTdHlsZVwiOntcIiRpZFwiOlwiNjIyXCIsXCJMaW5lQ29sb3JcIjp7XCIkcmVmXCI6XCIxNzJcIn0sXCJMaW5lV2VpZ2h0XCI6MC4wLFwiTGluZVR5cGVcIjowfX0sXCJUZXh0SXNWZXJ0aWNhbFwiOmZhbHNlfSxcIkJhY2tncm91bmRTdHlsZVwiOntcIiRpZFwiOlwiNjIzXCIsXCJNYXJnaW5cIjp7XCIkaWRcIjpcIjYyNFwiLFwiVG9wXCI6MC4wLFwiTGVmdFwiOjAuMCxcIlJpZ2h0XCI6MC4wLFwiQm90dG9tXCI6MC4wfSxcIlBhZGRpbmdcIjp7XCIkaWRcIjpcIjYyNVwiLFwiVG9wXCI6MC4wLFwiTGVmdFwiOjAuMCxcIlJpZ2h0XCI6MC4wLFwiQm90dG9tXCI6MC4wfSxcIkJhY2tncm91bmRcIjp7XCIkaWRcIjpcIjYyNlwiLFwiQ29sb3JcIjp7XCIkaWRcIjpcIjYyN1wiLFwiQVwiOjM4LFwiUlwiOjI1NSxcIkdcIjoxOTIsXCJCXCI6MH19LFwiSXNWaXNpYmxlXCI6dHJ1ZSxcIldpZHRoXCI6MC4wLFwiSGVpZ2h0XCI6MC4wLFwiQm9yZGVyU3R5bGVcIjp7XCIkaWRcIjpcIjYyOFwiLFwiTGluZUNvbG9yXCI6e1wiJHJlZlwiOlwiMTgwXCJ9LFwiTGluZVdlaWdodFwiOjAuMCxcIkxpbmVUeXBlXCI6MH19LFwiSXNBYm92ZVRpbWViYW5kXCI6ZmFsc2V9LFwiQ3VzdG9tU3dpbWxhbmVNaWxlc3RvbmVTdHlsZUxpc3RcIjpbe1wiJGlkXCI6XCI2MjlcIixcIlRpdGxlU3R5bGVcIjp7XCIkaWRcIjpcIjYzMFwiLFwiRm9udFNldHRpbmdzXCI6e1wiJGlkXCI6XCI2MzFcIixcIkZvbnRTaXplXCI6MTEsXCJGb250TmFtZVwiOlwiQ2FsaWJyaVwiLFwiSXNCb2xkXCI6dHJ1ZSxcIklzSXRhbGljXCI6ZmFsc2UsXCJJc1VuZGVybGluZWRcIjpmYWxzZX0sXCJBdXRvU2l6ZVwiOjAsXCJGb3JlZ3JvdW5kXCI6e1wiJGlkXCI6XCI2MzJcIixcIkNvbG9yXCI6e1wiJGlkXCI6XCI2MzNcIixcIkFcIjoyNTUsXCJSXCI6MTI3LFwiR1wiOjk2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jM0XCIsXCJUb3BcIjowLjAsXCJMZWZ0XCI6MC4wLFwiUmlnaHRcIjowLjAsXCJCb3R0b21cIjowLjB9LFwiUGFkZGluZ1wiOntcIiRpZFwiOlwiNjM1XCIsXCJUb3BcIjowLjAsXCJMZWZ0XCI6MC4wLFwiUmlnaHRcIjowLjAsXCJCb3R0b21cIjowLjB9LFwiQmFja2dyb3VuZFwiOntcIiRyZWZcIjpcIjEwNVwifSxcIklzVmlzaWJsZVwiOnRydWUsXCJXaWR0aFwiOjAuMCxcIkhlaWdodFwiOjAuMCxcIkJvcmRlclN0eWxlXCI6bnVsbH0sXCJEYXRlU3R5bGVcIjp7XCIkaWRcIjpcIjYzNlwiLFwiRm9udFNldHRpbmdzXCI6e1wiJGlkXCI6XCI2MzdcIixcIkZvbnRTaXplXCI6MTAsXCJGb250TmFtZVwiOlwiQ2FsaWJyaVwiLFwiSXNCb2xkXCI6ZmFsc2UsXCJJc0l0YWxpY1wiOmZhbHNlLFwiSXNVbmRlcmxpbmVkXCI6ZmFsc2V9LFwiQXV0b1NpemVcIjowLFwiRm9yZWdyb3VuZFwiOntcIiRpZFwiOlwiNjM4XCIsXCJDb2xvclwiOntcIiRpZFwiOlwiNjM5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2NDBcIixcIlRvcFwiOjAuMCxcIkxlZnRcIjowLjAsXCJSaWdodFwiOjAuMCxcIkJvdHRvbVwiOjAuMH0sXCJQYWRkaW5nXCI6e1wiJGlkXCI6XCI2NDFcIixcIlRvcFwiOjAuMCxcIkxlZnRcIjowLjAsXCJSaWdodFwiOjAuMCxcIkJvdHRvbVwiOjAuMH0sXCJCYWNrZ3JvdW5kXCI6e1wiJHJlZlwiOlwiMTEyXCJ9LFwiSXNWaXNpYmxlXCI6ZmFsc2UsXCJXaWR0aFwiOjAuMCxcIkhlaWdodFwiOjAuMCxcIkJvcmRlclN0eWxlXCI6bnVsbH0sXCJUaXRsZVBvc2l0aW9uXCI6MixcIkRhdGVQb3NpdGlvblwiOlwiTGVmdFwiLFwiU2hhcGVUeXBlXCI6MSxcIlNoYXBlU2l6ZVwiOjAsXCJTaGFwZVN0eWxlXCI6e1wiJGlkXCI6XCI2NDJcIixcIk1hcmdpblwiOntcIiRpZFwiOlwiNjQzXCIsXCJUb3BcIjowLjAsXCJMZWZ0XCI6MC4wLFwiUmlnaHRcIjowLjAsXCJCb3R0b21cIjowLjB9LFwiUGFkZGluZ1wiOntcIiRpZFwiOlwiNjQ0XCIsXCJUb3BcIjowLjAsXCJMZWZ0XCI6MC4wLFwiUmlnaHRcIjowLjAsXCJCb3R0b21cIjowLjB9LFwiQmFja2dyb3VuZFwiOntcIiRpZFwiOlwiNjQ1XCIsXCJDb2xvclwiOntcIiRpZFwiOlwiNjQ2XCIsXCJBXCI6MjU1LFwiUlwiOjIwNixcIkdcIjoxNDYsXCJCXCI6MH19LFwiSXNWaXNpYmxlXCI6dHJ1ZSxcIldpZHRoXCI6MTIuMCxcIkhlaWdodFwiOjE0LjAsXCJCb3JkZXJTdHlsZVwiOntcIiRpZFwiOlwiNjQ3XCIsXCJMaW5lQ29sb3JcIjp7XCIkcmVmXCI6XCI5N1wifSxcIkxpbmVXZWlnaHRcIjowLjAsXCJMaW5lVHlwZVwiOjB9fSxcIkRhdGVGb3JtYXRcIjp7XCIkaWRcIjpcIjY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SxcIkdyb3VwSWRcIjpcIjc2Y2ExZGU1LTc2ZWEtNDMwYy05NzA3LWY5ZWY0Y2IwYTM2NlwifSx7XCIkaWRcIjpcIjY0OVwiLFwiVGl0bGVTdHlsZVwiOntcIiRpZFwiOlwiNjUwXCIsXCJGb250U2V0dGluZ3NcIjp7XCIkaWRcIjpcIjY1MVwiLFwiRm9udFNpemVcIjoxMSxcIkZvbnROYW1lXCI6XCJDYWxpYnJpXCIsXCJJc0JvbGRcIjp0cnVlLFwiSXNJdGFsaWNcIjpmYWxzZSxcIklzVW5kZXJsaW5lZFwiOmZhbHNlfSxcIkF1dG9TaXplXCI6MCxcIkZvcmVncm91bmRcIjp7XCIkaWRcIjpcIjY1MlwiLFwiQ29sb3JcIjp7XCIkaWRcIjpcIjY1M1wiLFwiQVwiOjI1NSxcIlJcIjoxMjcsXCJHXCI6OTY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2NTRcIixcIlRvcFwiOjAuMCxcIkxlZnRcIjowLjAsXCJSaWdodFwiOjAuMCxcIkJvdHRvbVwiOjAuMH0sXCJQYWRkaW5nXCI6e1wiJGlkXCI6XCI2NTVcIixcIlRvcFwiOjAuMCxcIkxlZnRcIjowLjAsXCJSaWdodFwiOjAuMCxcIkJvdHRvbVwiOjAuMH0sXCJCYWNrZ3JvdW5kXCI6e1wiJHJlZlwiOlwiMTA1XCJ9LFwiSXNWaXNpYmxlXCI6dHJ1ZSxcIldpZHRoXCI6MC4wLFwiSGVpZ2h0XCI6MC4wLFwiQm9yZGVyU3R5bGVcIjpudWxsfSxcIkRhdGVTdHlsZVwiOntcIiRpZFwiOlwiNjU2XCIsXCJGb250U2V0dGluZ3NcIjp7XCIkaWRcIjpcIjY1N1wiLFwiRm9udFNpemVcIjoxMCxcIkZvbnROYW1lXCI6XCJDYWxpYnJpXCIsXCJJc0JvbGRcIjpmYWxzZSxcIklzSXRhbGljXCI6ZmFsc2UsXCJJc1VuZGVybGluZWRcIjpmYWxzZX0sXCJBdXRvU2l6ZVwiOjAsXCJGb3JlZ3JvdW5kXCI6e1wiJGlkXCI6XCI2NThcIixcIkNvbG9yXCI6e1wiJGlkXCI6XCI2NTl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Y2MFwiLFwiVG9wXCI6MC4wLFwiTGVmdFwiOjAuMCxcIlJpZ2h0XCI6MC4wLFwiQm90dG9tXCI6MC4wfSxcIlBhZGRpbmdcIjp7XCIkaWRcIjpcIjY2MVwiLFwiVG9wXCI6MC4wLFwiTGVmdFwiOjAuMCxcIlJpZ2h0XCI6MC4wLFwiQm90dG9tXCI6MC4wfSxcIkJhY2tncm91bmRcIjp7XCIkcmVmXCI6XCIxMTJcIn0sXCJJc1Zpc2libGVcIjpmYWxzZSxcIldpZHRoXCI6MC4wLFwiSGVpZ2h0XCI6MC4wLFwiQm9yZGVyU3R5bGVcIjpudWxsfSxcIlRpdGxlUG9zaXRpb25cIjoyLFwiRGF0ZVBvc2l0aW9uXCI6XCJMZWZ0XCIsXCJTaGFwZVR5cGVcIjoxLFwiU2hhcGVTaXplXCI6MCxcIlNoYXBlU3R5bGVcIjp7XCIkaWRcIjpcIjY2MlwiLFwiTWFyZ2luXCI6e1wiJGlkXCI6XCI2NjNcIixcIlRvcFwiOjAuMCxcIkxlZnRcIjowLjAsXCJSaWdodFwiOjAuMCxcIkJvdHRvbVwiOjAuMH0sXCJQYWRkaW5nXCI6e1wiJGlkXCI6XCI2NjRcIixcIlRvcFwiOjAuMCxcIkxlZnRcIjowLjAsXCJSaWdodFwiOjAuMCxcIkJvdHRvbVwiOjAuMH0sXCJCYWNrZ3JvdW5kXCI6e1wiJGlkXCI6XCI2NjVcIixcIkNvbG9yXCI6e1wiJGlkXCI6XCI2NjZcIixcIkFcIjoyNTUsXCJSXCI6MjA2LFwiR1wiOjE0NixcIkJcIjowfX0sXCJJc1Zpc2libGVcIjp0cnVlLFwiV2lkdGhcIjoxMi4wLFwiSGVpZ2h0XCI6MTQuMCxcIkJvcmRlclN0eWxlXCI6e1wiJGlkXCI6XCI2NjdcIixcIkxpbmVDb2xvclwiOntcIiRyZWZcIjpcIjk3XCJ9LFwiTGluZVdlaWdodFwiOjAuMCxcIkxpbmVUeXBlXCI6MH19LFwiRGF0ZUZvcm1hdFwiOntcIiRpZFwiOlwiNjY4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LFwiR3JvdXBJZFwiOlwiNzZjYTFkZTUtNzZlYS00MzBjLTk3MDctZjllZjRjYjBhMzY2XCJ9LHtcIiRpZFwiOlwiNjY5XCIsXCJUaXRsZVN0eWxlXCI6e1wiJGlkXCI6XCI2NzBcIixcIkZvbnRTZXR0aW5nc1wiOntcIiRpZFwiOlwiNjcxXCIsXCJGb250U2l6ZVwiOjExLFwiRm9udE5hbWVcIjpcIkNhbGlicmlcIixcIklzQm9sZFwiOnRydWUsXCJJc0l0YWxpY1wiOmZhbHNlLFwiSXNVbmRlcmxpbmVkXCI6ZmFsc2V9LFwiQXV0b1NpemVcIjowLFwiRm9yZWdyb3VuZFwiOntcIiRpZFwiOlwiNjcyXCIsXCJDb2xvclwiOntcIiRpZFwiOlwiNjczXCIsXCJBXCI6MjU1LFwiUlwiOjEyNyxcIkdcIjo5Ni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Y3NFwiLFwiVG9wXCI6MC4wLFwiTGVmdFwiOjAuMCxcIlJpZ2h0XCI6MC4wLFwiQm90dG9tXCI6MC4wfSxcIlBhZGRpbmdcIjp7XCIkaWRcIjpcIjY3NVwiLFwiVG9wXCI6MC4wLFwiTGVmdFwiOjAuMCxcIlJpZ2h0XCI6MC4wLFwiQm90dG9tXCI6MC4wfSxcIkJhY2tncm91bmRcIjp7XCIkcmVmXCI6XCIxMDVcIn0sXCJJc1Zpc2libGVcIjp0cnVlLFwiV2lkdGhcIjowLjAsXCJIZWlnaHRcIjowLjAsXCJCb3JkZXJTdHlsZVwiOm51bGx9LFwiRGF0ZVN0eWxlXCI6e1wiJGlkXCI6XCI2NzZcIixcIkZvbnRTZXR0aW5nc1wiOntcIiRpZFwiOlwiNjc3XCIsXCJGb250U2l6ZVwiOjEwLFwiRm9udE5hbWVcIjpcIkNhbGlicmlcIixcIklzQm9sZFwiOmZhbHNlLFwiSXNJdGFsaWNcIjpmYWxzZSxcIklzVW5kZXJsaW5lZFwiOmZhbHNlfSxcIkF1dG9TaXplXCI6MCxcIkZvcmVncm91bmRcIjp7XCIkaWRcIjpcIjY3OFwiLFwiQ29sb3JcIjp7XCIkaWRcIjpcIjY3OV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NjgwXCIsXCJUb3BcIjowLjAsXCJMZWZ0XCI6MC4wLFwiUmlnaHRcIjowLjAsXCJCb3R0b21cIjowLjB9LFwiUGFkZGluZ1wiOntcIiRpZFwiOlwiNjgxXCIsXCJUb3BcIjowLjAsXCJMZWZ0XCI6MC4wLFwiUmlnaHRcIjowLjAsXCJCb3R0b21cIjowLjB9LFwiQmFja2dyb3VuZFwiOntcIiRyZWZcIjpcIjExMlwifSxcIklzVmlzaWJsZVwiOmZhbHNlLFwiV2lkdGhcIjowLjAsXCJIZWlnaHRcIjowLjAsXCJCb3JkZXJTdHlsZVwiOm51bGx9LFwiVGl0bGVQb3NpdGlvblwiOjIsXCJEYXRlUG9zaXRpb25cIjpcIkxlZnRcIixcIlNoYXBlVHlwZVwiOjEsXCJTaGFwZVNpemVcIjowLFwiU2hhcGVTdHlsZVwiOntcIiRpZFwiOlwiNjgyXCIsXCJNYXJnaW5cIjp7XCIkaWRcIjpcIjY4M1wiLFwiVG9wXCI6MC4wLFwiTGVmdFwiOjAuMCxcIlJpZ2h0XCI6MC4wLFwiQm90dG9tXCI6MC4wfSxcIlBhZGRpbmdcIjp7XCIkaWRcIjpcIjY4NFwiLFwiVG9wXCI6MC4wLFwiTGVmdFwiOjAuMCxcIlJpZ2h0XCI6MC4wLFwiQm90dG9tXCI6MC4wfSxcIkJhY2tncm91bmRcIjp7XCIkaWRcIjpcIjY4NVwiLFwiQ29sb3JcIjp7XCIkaWRcIjpcIjY4NlwiLFwiQVwiOjI1NSxcIlJcIjoyMDYsXCJHXCI6MTQ2LFwiQlwiOjB9fSxcIklzVmlzaWJsZVwiOnRydWUsXCJXaWR0aFwiOjEyLjAsXCJIZWlnaHRcIjoxNC4wLFwiQm9yZGVyU3R5bGVcIjp7XCIkaWRcIjpcIjY4N1wiLFwiTGluZUNvbG9yXCI6e1wiJHJlZlwiOlwiOTdcIn0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UsXCJHcm91cElkXCI6XCI3NmNhMWRlNS03NmVhLTQzMGMtOTcwNy1mOWVmNGNiMGEzNjZcIn0se1wiJGlkXCI6XCI2ODlcIixcIlRpdGxlU3R5bGVcIjp7XCIkaWRcIjpcIjY5MFwiLFwiRm9udFNldHRpbmdzXCI6e1wiJGlkXCI6XCI2OTFcIixcIkZvbnRTaXplXCI6MTEsXCJGb250TmFtZVwiOlwiQ2FsaWJyaVwiLFwiSXNCb2xkXCI6dHJ1ZSxcIklzSXRhbGljXCI6ZmFsc2UsXCJJc1VuZGVybGluZWRcIjpmYWxzZX0sXCJBdXRvU2l6ZVwiOjAsXCJGb3JlZ3JvdW5kXCI6e1wiJGlkXCI6XCI2OTJcIixcIkNvbG9yXCI6e1wiJGlkXCI6XCI2OTNcIixcIkFcIjoyNTUsXCJSXCI6MTI3LFwiR1wiOjk2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wNVwifSxcIklzVmlzaWJsZVwiOnRydWUsXCJXaWR0aFwiOjAuMCxcIkhlaWdodFwiOjAuMCxcIkJvcmRlclN0eWxlXCI6bnVsbH0sXCJEYXRlU3R5bGVcIjp7XCIkaWRcIjpcIjY5NlwiLFwiRm9udFNldHRpbmdzXCI6e1wiJGlkXCI6XCI2OTdcIixcIkZvbnRTaXplXCI6MTAsXCJGb250TmFtZVwiOlwiQ2FsaWJyaVwiLFwiSXNCb2xkXCI6ZmFsc2UsXCJJc0l0YWxpY1wiOmZhbHNlLFwiSXNVbmRlcmxpbmVkXCI6ZmFsc2V9LFwiQXV0b1NpemVcIjowLFwiRm9yZWdyb3VuZFwiOntcIiRpZFwiOlwiNjk4XCIsXCJDb2xvclwiOntcIiRpZFwiOlwiNjk5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yXCJ9LFwiSXNWaXNpYmxlXCI6ZmFsc2UsXCJXaWR0aFwiOjAuMCxcIkhlaWdodFwiOjAuMCxcIkJvcmRlclN0eWxlXCI6bnVsbH0sXCJUaXRsZVBvc2l0aW9uXCI6MixcIkRhdGVQb3NpdGlvblwiOlwiTGVmdFwiLFwiU2hhcGVUeXBlXCI6MSxcIlNoYXBlU2l6ZVwiOjAsXCJTaGFwZVN0eWxlXCI6e1wiJGlkXCI6XCI3MDJcIixcIk1hcmdpblwiOntcIiRpZFwiOlwiNzAzXCIsXCJUb3BcIjowLjAsXCJMZWZ0XCI6MC4wLFwiUmlnaHRcIjowLjAsXCJCb3R0b21cIjowLjB9LFwiUGFkZGluZ1wiOntcIiRpZFwiOlwiNzA0XCIsXCJUb3BcIjowLjAsXCJMZWZ0XCI6MC4wLFwiUmlnaHRcIjowLjAsXCJCb3R0b21cIjowLjB9LFwiQmFja2dyb3VuZFwiOntcIiRpZFwiOlwiNzA1XCIsXCJDb2xvclwiOntcIiRpZFwiOlwiNzA2XCIsXCJBXCI6MjU1LFwiUlwiOjIwNixcIkdcIjoxNDYsXCJCXCI6MH19LFwiSXNWaXNpYmxlXCI6dHJ1ZSxcIldpZHRoXCI6MTIuMCxcIkhlaWdodFwiOjE0LjAsXCJCb3JkZXJTdHlsZVwiOntcIiRpZFwiOlwiNzA3XCIsXCJMaW5lQ29sb3JcIjp7XCIkcmVmXCI6XCI5N1wifSxcIkxpbmVXZWlnaHRcIjowLjAsXCJMaW5lVHlwZVwiOjB9fSxcIkRhdGVGb3JtYXRcIjp7XCIkaWRcIjpcIjcw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SxcIkdyb3VwSWRcIjpcIjc2Y2ExZGU1LTc2ZWEtNDMwYy05NzA3LWY5ZWY0Y2IwYTM2NlwifSx7XCIkaWRcIjpcIjcwOVwiLFwiVGl0bGVTdHlsZVwiOntcIiRpZFwiOlwiNzEwXCIsXCJGb250U2V0dGluZ3NcIjp7XCIkaWRcIjpcIjcxMVwiLFwiRm9udFNpemVcIjoxMSxcIkZvbnROYW1lXCI6XCJDYWxpYnJpXCIsXCJJc0JvbGRcIjp0cnVlLFwiSXNJdGFsaWNcIjpmYWxzZSxcIklzVW5kZXJsaW5lZFwiOmZhbHNlfSxcIkF1dG9TaXplXCI6MCxcIkZvcmVncm91bmRcIjp7XCIkaWRcIjpcIjcxMlwiLFwiQ29sb3JcIjp7XCIkaWRcIjpcIjcxM1wiLFwiQVwiOjI1NSxcIlJcIjoxMjcsXCJHXCI6OTY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3MTRcIixcIlRvcFwiOjAuMCxcIkxlZnRcIjowLjAsXCJSaWdodFwiOjAuMCxcIkJvdHRvbVwiOjAuMH0sXCJQYWRkaW5nXCI6e1wiJGlkXCI6XCI3MTVcIixcIlRvcFwiOjAuMCxcIkxlZnRcIjowLjAsXCJSaWdodFwiOjAuMCxcIkJvdHRvbVwiOjAuMH0sXCJCYWNrZ3JvdW5kXCI6e1wiJHJlZlwiOlwiMTA1XCJ9LFwiSXNWaXNpYmxlXCI6dHJ1ZSxcIldpZHRoXCI6MC4wLFwiSGVpZ2h0XCI6MC4wLFwiQm9yZGVyU3R5bGVcIjpudWxsfSxcIkRhdGVTdHlsZVwiOntcIiRpZFwiOlwiNzE2XCIsXCJGb250U2V0dGluZ3NcIjp7XCIkaWRcIjpcIjcxN1wiLFwiRm9udFNpemVcIjoxMCxcIkZvbnROYW1lXCI6XCJDYWxpYnJpXCIsXCJJc0JvbGRcIjpmYWxzZSxcIklzSXRhbGljXCI6ZmFsc2UsXCJJc1VuZGVybGluZWRcIjpmYWxzZX0sXCJBdXRvU2l6ZVwiOjAsXCJGb3JlZ3JvdW5kXCI6e1wiJGlkXCI6XCI3MThcIixcIkNvbG9yXCI6e1wiJGlkXCI6XCI3MTl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cyMFwiLFwiVG9wXCI6MC4wLFwiTGVmdFwiOjAuMCxcIlJpZ2h0XCI6MC4wLFwiQm90dG9tXCI6MC4wfSxcIlBhZGRpbmdcIjp7XCIkaWRcIjpcIjcyMVwiLFwiVG9wXCI6MC4wLFwiTGVmdFwiOjAuMCxcIlJpZ2h0XCI6MC4wLFwiQm90dG9tXCI6MC4wfSxcIkJhY2tncm91bmRcIjp7XCIkcmVmXCI6XCIxMTJcIn0sXCJJc1Zpc2libGVcIjpmYWxzZSxcIldpZHRoXCI6MC4wLFwiSGVpZ2h0XCI6MC4wLFwiQm9yZGVyU3R5bGVcIjpudWxsfSxcIlRpdGxlUG9zaXRpb25cIjoyLFwiRGF0ZVBvc2l0aW9uXCI6XCJMZWZ0XCIsXCJTaGFwZVR5cGVcIjoxLFwiU2hhcGVTaXplXCI6MCxcIlNoYXBlU3R5bGVcIjp7XCIkaWRcIjpcIjcyMlwiLFwiTWFyZ2luXCI6e1wiJGlkXCI6XCI3MjNcIixcIlRvcFwiOjAuMCxcIkxlZnRcIjowLjAsXCJSaWdodFwiOjAuMCxcIkJvdHRvbVwiOjAuMH0sXCJQYWRkaW5nXCI6e1wiJGlkXCI6XCI3MjRcIixcIlRvcFwiOjAuMCxcIkxlZnRcIjowLjAsXCJSaWdodFwiOjAuMCxcIkJvdHRvbVwiOjAuMH0sXCJCYWNrZ3JvdW5kXCI6e1wiJGlkXCI6XCI3MjVcIixcIkNvbG9yXCI6e1wiJGlkXCI6XCI3MjZcIixcIkFcIjoyNTUsXCJSXCI6MjA2LFwiR1wiOjE0NixcIkJcIjowfX0sXCJJc1Zpc2libGVcIjp0cnVlLFwiV2lkdGhcIjoxMi4wLFwiSGVpZ2h0XCI6MTQuMCxcIkJvcmRlclN0eWxlXCI6e1wiJGlkXCI6XCI3MjdcIixcIkxpbmVDb2xvclwiOntcIiRyZWZcIjpcIjk3XCJ9LFwiTGluZVdlaWdodFwiOjAuMCxcIkxpbmVUeXBlXCI6MH19LFwiRGF0ZUZvcm1hdFwiOntcIiRpZFwiOlwiNzI4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LFwiR3JvdXBJZFwiOlwiNzZjYTFkZTUtNzZlYS00MzBjLTk3MDctZjllZjRjYjBhMzY2XCJ9XSxcIkN1c3RvbVN3aW1sYW5lVGFza1N0eWxlTGlzdFwiOlt7XCIkaWRcIjpcIjcyOVwiLFwiVGFza1N0eWxlXCI6e1wiJGlkXCI6XCI3MzBcIixcIlNoYXBlXCI6NixcIlNoYXBlVGhpY2tuZXNzXCI6MSxcIkR1cmF0aW9uRm9ybWF0XCI6MCxcIlBlcmNlbnRhZ2VDb21wbGV0ZVN0eWxlXCI6e1wiJGlkXCI6XCI3MzFcIixcIkZvbnRTZXR0aW5nc1wiOntcIiRpZFwiOlwiNzMyXCIsXCJGb250U2l6ZVwiOjEwLFwiRm9udE5hbWVcIjpcIkNhbGlicmlcIixcIklzQm9sZFwiOmZhbHNlLFwiSXNJdGFsaWNcIjpmYWxzZSxcIklzVW5kZXJsaW5lZFwiOmZhbHNlfSxcIkF1dG9TaXplXCI6MCxcIkZvcmVncm91bmRcIjp7XCIkaWRcIjpcIjczM1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3MzRcIixcIlRvcFwiOjAuMCxcIkxlZnRcIjowLjAsXCJSaWdodFwiOjAuMCxcIkJvdHRvbVwiOjAuMH0sXCJQYWRkaW5nXCI6e1wiJGlkXCI6XCI3MzVcIixcIlRvcFwiOjAuMCxcIkxlZnRcIjowLjAsXCJSaWdodFwiOjAuMCxcIkJvdHRvbVwiOjAuMH0sXCJCYWNrZ3JvdW5kXCI6e1wiJHJlZlwiOlwiMTIxXCJ9LFwiSXNWaXNpYmxlXCI6dHJ1ZSxcIldpZHRoXCI6MC4wLFwiSGVpZ2h0XCI6MC4wLFwiQm9yZGVyU3R5bGVcIjp7XCIkaWRcIjpcIjczNlwiLFwiTGluZUNvbG9yXCI6bnVsbCxcIkxpbmVXZWlnaHRcIjowLjAsXCJMaW5lVHlwZVwiOjB9fSxcIkR1cmF0aW9uU3R5bGVcIjp7XCIkaWRcIjpcIjczN1wiLFwiRm9udFNldHRpbmdzXCI6e1wiJGlkXCI6XCI3MzhcIixcIkZvbnRTaXplXCI6MTAsXCJGb250TmFtZVwiOlwiQ2FsaWJyaVwiLFwiSXNCb2xkXCI6ZmFsc2UsXCJJc0l0YWxpY1wiOmZhbHNlLFwiSXNVbmRlcmxpbmVkXCI6ZmFsc2V9LFwiQXV0b1NpemVcIjowLFwiRm9yZWdyb3VuZFwiOntcIiRpZFwiOlwiNzM5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c0MFwiLFwiVG9wXCI6MC4wLFwiTGVmdFwiOjAuMCxcIlJpZ2h0XCI6MC4wLFwiQm90dG9tXCI6MC4wfSxcIlBhZGRpbmdcIjp7XCIkaWRcIjpcIjc0MVwiLFwiVG9wXCI6MC4wLFwiTGVmdFwiOjAuMCxcIlJpZ2h0XCI6MC4wLFwiQm90dG9tXCI6MC4wfSxcIkJhY2tncm91bmRcIjp7XCIkcmVmXCI6XCIxMjhcIn0sXCJJc1Zpc2libGVcIjp0cnVlLFwiV2lkdGhcIjowLjAsXCJIZWlnaHRcIjowLjAsXCJCb3JkZXJTdHlsZVwiOntcIiRpZFwiOlwiNzQyXCIsXCJMaW5lQ29sb3JcIjpudWxsLFwiTGluZVdlaWdodFwiOjAuMCxcIkxpbmVUeXBlXCI6MH19LFwiSG9yaXpvbnRhbENvbm5lY3RvclN0eWxlXCI6e1wiJGlkXCI6XCI3NDNcIixcIkxpbmVDb2xvclwiOntcIiRyZWZcIjpcIjEzMFwifSxcIkxpbmVXZWlnaHRcIjoxLjAsXCJMaW5lVHlwZVwiOjB9LFwiVmVydGljYWxDb25uZWN0b3JTdHlsZVwiOntcIiRpZFwiOlwiNzQ0XCIsXCJMaW5lQ29sb3JcIjp7XCIkcmVmXCI6XCIxMzN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nRydWUsXCJQZXJjZW50YWdlQ29tcGxldGVTaGFwZU9wYWNpdHlcIjozNSxcIkdyb3VwTmFtZVwiOlwiNGQxZjIwNzktMjJlNy00N2I3LThiNmMtNjhjOThjMWI2ODMzXCIsXCJBdHRhY2hlZE1pbGVzdG9uZXNTdHlsZXNcIjpudWxsLFwiU2hhcGVTdHlsZVwiOntcIiRpZFwiOlwiNzQ1XCIsXCJNYXJnaW5cIjp7XCIkaWRcIjpcIjc0NlwiLFwiVG9wXCI6MC4wLFwiTGVmdFwiOjQuMCxcIlJpZ2h0XCI6NC4wLFwiQm90dG9tXCI6MC4wfSxcIlBhZGRpbmdcIjp7XCIkaWRcIjpcIjc0N1wiLFwiVG9wXCI6MC4wLFwiTGVmdFwiOjAuMCxcIlJpZ2h0XCI6MC4wLFwiQm90dG9tXCI6MC4wfSxcIkJhY2tncm91bmRcIjp7XCIkaWRcIjpcIjc0OFwiLFwiQ29sb3JcIjp7XCIkaWRcIjpcIjc0OVwiLFwiQVwiOjI1NSxcIlJcIjoyNTQsXCJHXCI6MTg2LFwiQlwiOjEwfX0sXCJJc1Zpc2libGVcIjp0cnVlLFwiV2lkdGhcIjowLjAsXCJIZWlnaHRcIjoxNi4wLFwiQm9yZGVyU3R5bGVcIjp7XCIkaWRcIjpcIjc1MFwiLFwiTGluZUNvbG9yXCI6e1wiJHJlZlwiOlwiMTQxXCJ9LFwiTGluZVdlaWdodFwiOjAuMCxcIkxpbmVUeXBlXCI6MH19LFwiVGl0bGVTdHlsZVwiOntcIiRpZFwiOlwiNzUxXCIsXCJGb250U2V0dGluZ3NcIjp7XCIkaWRcIjpcIjc1MlwiLFwiRm9udFNpemVcIjoxMSxcIkZvbnROYW1lXCI6XCJDYWxpYnJpXCIsXCJJc0JvbGRcIjpmYWxzZSxcIklzSXRhbGljXCI6ZmFsc2UsXCJJc1VuZGVybGluZWRcIjpmYWxzZX0sXCJBdXRvU2l6ZVwiOjAsXCJGb3JlZ3JvdW5kXCI6e1wiJGlkXCI6XCI3NTNcIixcIkNvbG9yXCI6e1wiJGlkXCI6XCI3NTRcIixcIkFcIjoyNTUsXCJSXCI6NzIsXCJHXCI6NzIsXCJCXCI6NzJ9fSxcIkJhY2tncm91bmRGaWxsVHlwZVwiOjAsXCJNYXhXaWR0aFwiOjk2MC4wLFwiTWF4SGVpZ2h0XCI6XCJJbmZpbml0eVwiLFwiU21hcnRGb3JlZ3JvdW5kSXNBY3RpdmVcIjpmYWxzZSxcIkhvcml6b250YWxBbGlnbm1lbnRcIjoxLFwiVmVydGljYWxBbGlnbm1lbnRcIjowLFwiU21hcnRGb3JlZ3JvdW5kXCI6bnVsbCxcIk1hcmdpblwiOntcIiRpZFwiOlwiNzU1XCIsXCJUb3BcIjowLjAsXCJMZWZ0XCI6MC4wLFwiUmlnaHRcIjowLjAsXCJCb3R0b21cIjowLjB9LFwiUGFkZGluZ1wiOntcIiRpZFwiOlwiNzU2XCIsXCJUb3BcIjowLjAsXCJMZWZ0XCI6MC4wLFwiUmlnaHRcIjowLjAsXCJCb3R0b21cIjowLjB9LFwiQmFja2dyb3VuZFwiOntcIiRyZWZcIjpcIjE0OVwifSxcIklzVmlzaWJsZVwiOnRydWUsXCJXaWR0aFwiOjAuMCxcIkhlaWdodFwiOjAuMCxcIkJvcmRlclN0eWxlXCI6e1wiJGlkXCI6XCI3NTdcIixcIkxpbmVDb2xvclwiOm51bGwsXCJMaW5lV2VpZ2h0XCI6MC4wLFwiTGluZVR5cGVcIjowfX0sXCJEYXRlU3R5bGVcIjp7XCIkaWRcIjpcIjc1OFwiLFwiRm9udFNldHRpbmdzXCI6e1wiJGlkXCI6XCI3NTlcIixcIkZvbnRTaXplXCI6MTAsXCJGb250TmFtZVwiOlwiQ2FsaWJyaVwiLFwiSXNCb2xkXCI6ZmFsc2UsXCJJc0l0YWxpY1wiOmZhbHNlLFwiSXNVbmRlcmxpbmVkXCI6ZmFsc2V9LFwiQXV0b1NpemVcIjowLFwiRm9yZWdyb3VuZFwiOntcIiRpZFwiOlwiNzYwXCIsXCJDb2xvclwiOntcIiRpZFwiOlwiNzY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NjJcIixcIlRvcFwiOjAuMCxcIkxlZnRcIjowLjAsXCJSaWdodFwiOjAuMCxcIkJvdHRvbVwiOjAuMH0sXCJQYWRkaW5nXCI6e1wiJGlkXCI6XCI3NjNcIixcIlRvcFwiOjAuMCxcIkxlZnRcIjowLjAsXCJSaWdodFwiOjAuMCxcIkJvdHRvbVwiOjAuMH0sXCJCYWNrZ3JvdW5kXCI6e1wiJHJlZlwiOlwiMTU2XCJ9LFwiSXNWaXNpYmxlXCI6dHJ1ZSxcIldpZHRoXCI6MC4wLFwiSGVpZ2h0XCI6MC4wLFwiQm9yZGVyU3R5bGVcIjp7XCIkaWRcIjpcIjc2NFwiLFwiTGluZUNvbG9yXCI6bnVsbCxcIkxpbmVXZWlnaHRcIjowLjAsXCJMaW5lVHlwZVwiOjB9fSxcIkRhdGVGb3JtYXRcIjp7XCIkaWRcIjpcIjc2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2NlwiLFwiVGFza1N0eWxlXCI6e1wiJGlkXCI6XCI3NjdcIixcIlNoYXBlXCI6NixcIlNoYXBlVGhpY2tuZXNzXCI6MSxcIkR1cmF0aW9uRm9ybWF0XCI6MCxcIlBlcmNlbnRhZ2VDb21wbGV0ZVN0eWxlXCI6e1wiJGlkXCI6XCI3NjhcIixcIkZvbnRTZXR0aW5nc1wiOntcIiRpZFwiOlwiNzY5XCIsXCJGb250U2l6ZVwiOjEwLFwiRm9udE5hbWVcIjpcIkNhbGlicmlcIixcIklzQm9sZFwiOmZhbHNlLFwiSXNJdGFsaWNcIjpmYWxzZSxcIklzVW5kZXJsaW5lZFwiOmZhbHNlfSxcIkF1dG9TaXplXCI6MCxcIkZvcmVncm91bmRcIjp7XCIkaWRcIjpcIjc3MF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3NzFcIixcIlRvcFwiOjAuMCxcIkxlZnRcIjowLjAsXCJSaWdodFwiOjAuMCxcIkJvdHRvbVwiOjAuMH0sXCJQYWRkaW5nXCI6e1wiJGlkXCI6XCI3NzJcIixcIlRvcFwiOjAuMCxcIkxlZnRcIjowLjAsXCJSaWdodFwiOjAuMCxcIkJvdHRvbVwiOjAuMH0sXCJCYWNrZ3JvdW5kXCI6e1wiJHJlZlwiOlwiMTIxXCJ9LFwiSXNWaXNpYmxlXCI6dHJ1ZSxcIldpZHRoXCI6MC4wLFwiSGVpZ2h0XCI6MC4wLFwiQm9yZGVyU3R5bGVcIjp7XCIkaWRcIjpcIjc3M1wiLFwiTGluZUNvbG9yXCI6bnVsbCxcIkxpbmVXZWlnaHRcIjowLjAsXCJMaW5lVHlwZVwiOjB9fSxcIkR1cmF0aW9u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jhcIn0sXCJJc1Zpc2libGVcIjp0cnVlLFwiV2lkdGhcIjowLjAsXCJIZWlnaHRcIjowLjAsXCJCb3JkZXJTdHlsZVwiOntcIiRpZFwiOlwiNzc5XCIsXCJMaW5lQ29sb3JcIjpudWxsLFwiTGluZVdlaWdodFwiOjAuMCxcIkxpbmVUeXBlXCI6MH19LFwiSG9yaXpvbnRhbENvbm5lY3RvclN0eWxlXCI6e1wiJGlkXCI6XCI3ODBcIixcIkxpbmVDb2xvclwiOntcIiRyZWZcIjpcIjEzMFwifSxcIkxpbmVXZWlnaHRcIjoxLjAsXCJMaW5lVHlwZVwiOjB9LFwiVmVydGljYWxDb25uZWN0b3JTdHlsZVwiOntcIiRpZFwiOlwiNzgxXCIsXCJMaW5lQ29sb3JcIjp7XCIkcmVmXCI6XCIxMzN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nRydWUsXCJQZXJjZW50YWdlQ29tcGxldGVTaGFwZU9wYWNpdHlcIjozNSxcIkdyb3VwTmFtZVwiOlwiNGQxZjIwNzktMjJlNy00N2I3LThiNmMtNjhjOThjMWI2ODMzXCIsXCJBdHRhY2hlZE1pbGVzdG9uZXNTdHlsZXNcIjpudWxsLFwiU2hhcGVTdHlsZVwiOntcIiRpZFwiOlwiNzgyXCIsXCJNYXJnaW5cIjp7XCIkaWRcIjpcIjc4M1wiLFwiVG9wXCI6MC4wLFwiTGVmdFwiOjQuMCxcIlJpZ2h0XCI6NC4wLFwiQm90dG9tXCI6MC4wfSxcIlBhZGRpbmdcIjp7XCIkaWRcIjpcIjc4NFwiLFwiVG9wXCI6MC4wLFwiTGVmdFwiOjAuMCxcIlJpZ2h0XCI6MC4wLFwiQm90dG9tXCI6MC4wfSxcIkJhY2tncm91bmRcIjp7XCIkaWRcIjpcIjc4NVwiLFwiQ29sb3JcIjp7XCIkaWRcIjpcIjc4NlwiLFwiQVwiOjI1NSxcIlJcIjoyNTQsXCJHXCI6MTg2LFwiQlwiOjEwfX0sXCJJc1Zpc2libGVcIjp0cnVlLFwiV2lkdGhcIjowLjAsXCJIZWlnaHRcIjoxNi4wLFwiQm9yZGVyU3R5bGVcIjp7XCIkaWRcIjpcIjc4N1wiLFwiTGluZUNvbG9yXCI6e1wiJHJlZlwiOlwiMTQxXCJ9LFwiTGluZVdlaWdodFwiOjAuMCxcIkxpbmVUeXBlXCI6MH19LFwiVGl0bGVTdHlsZVwiOntcIiRpZFwiOlwiNzg4XCIsXCJGb250U2V0dGluZ3NcIjp7XCIkaWRcIjpcIjc4OVwiLFwiRm9udFNpemVcIjoxMSxcIkZvbnROYW1lXCI6XCJDYWxpYnJpXCIsXCJJc0JvbGRcIjpmYWxzZSxcIklzSXRhbGljXCI6ZmFsc2UsXCJJc1VuZGVybGluZWRcIjpmYWxzZX0sXCJBdXRvU2l6ZVwiOjAsXCJGb3JlZ3JvdW5kXCI6e1wiJGlkXCI6XCI3OTBcIixcIkNvbG9yXCI6e1wiJGlkXCI6XCI3OTFcIixcIkFcIjoyNTUsXCJSXCI6NzIsXCJHXCI6NzIsXCJCXCI6NzJ9fSxcIkJhY2tncm91bmRGaWxsVHlwZVwiOjAsXCJNYXhXaWR0aFwiOjk2MC4wLFwiTWF4SGVpZ2h0XCI6XCJJbmZpbml0eVwiLFwiU21hcnRGb3JlZ3JvdW5kSXNBY3RpdmVcIjpmYWxzZSxcIkhvcml6b250YWxBbGlnbm1lbnRcIjoxLFwiVmVydGljYWxBbGlnbm1lbnRcIjowLFwiU21hcnRGb3JlZ3JvdW5kXCI6bnVsbCxcIk1hcmdpblwiOntcIiRpZFwiOlwiNzkyXCIsXCJUb3BcIjowLjAsXCJMZWZ0XCI6MC4wLFwiUmlnaHRcIjowLjAsXCJCb3R0b21cIjowLjB9LFwiUGFkZGluZ1wiOntcIiRpZFwiOlwiNzkzXCIsXCJUb3BcIjowLjAsXCJMZWZ0XCI6MC4wLFwiUmlnaHRcIjowLjAsXCJCb3R0b21cIjowLjB9LFwiQmFja2dyb3VuZFwiOntcIiRyZWZcIjpcIjE0OVwifSxcIklzVmlzaWJsZVwiOnRydWUsXCJXaWR0aFwiOjAuMCxcIkhlaWdodFwiOjAuMCxcIkJvcmRlclN0eWxlXCI6e1wiJGlkXCI6XCI3OTRcIixcIkxpbmVDb2xvclwiOm51bGwsXCJMaW5lV2VpZ2h0XCI6MC4wLFwiTGluZVR5cGVcIjowfX0sXCJEYXRlU3R5bGVcIjp7XCIkaWRcIjpcIjc5NVwiLFwiRm9udFNldHRpbmdzXCI6e1wiJGlkXCI6XCI3OTZcIixcIkZvbnRTaXplXCI6MTAsXCJGb250TmFtZVwiOlwiQ2FsaWJyaVwiLFwiSXNCb2xkXCI6ZmFsc2UsXCJJc0l0YWxpY1wiOmZhbHNlLFwiSXNVbmRlcmxpbmVkXCI6ZmFsc2V9LFwiQXV0b1NpemVcIjowLFwiRm9yZWdyb3VuZFwiOntcIiRpZFwiOlwiNzk3XCIsXCJDb2xvclwiOntcIiRpZFwiOlwiNzk4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OTlcIixcIlRvcFwiOjAuMCxcIkxlZnRcIjowLjAsXCJSaWdodFwiOjAuMCxcIkJvdHRvbVwiOjAuMH0sXCJQYWRkaW5nXCI6e1wiJGlkXCI6XCI4MDBcIixcIlRvcFwiOjAuMCxcIkxlZnRcIjowLjAsXCJSaWdodFwiOjAuMCxcIkJvdHRvbVwiOjAuMH0sXCJCYWNrZ3JvdW5kXCI6e1wiJHJlZlwiOlwiMTU2XCJ9LFwiSXNWaXNpYmxlXCI6dHJ1ZSxcIldpZHRoXCI6MC4wLFwiSGVpZ2h0XCI6MC4wLFwiQm9yZGVyU3R5bGVcIjp7XCIkaWRcIjpcIjgwMVwiLFwiTGluZUNvbG9yXCI6bnVsbCxcIkxpbmVXZWlnaHRcIjowLjAsXCJMaW5lVHlwZVwiOjB9fSxcIkRhdGVGb3JtYXRcIjp7XCIkaWRcIjpcIjgw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wM1wiLFwiVGFza1N0eWxlXCI6e1wiJGlkXCI6XCI4MDRcIixcIlNoYXBlXCI6NixcIlNoYXBlVGhpY2tuZXNzXCI6MSxcIkR1cmF0aW9uRm9ybWF0XCI6MCxcIlBlcmNlbnRhZ2VDb21wbGV0ZVN0eWxlXCI6e1wiJGlkXCI6XCI4MDVcIixcIkZvbnRTZXR0aW5nc1wiOntcIiRpZFwiOlwiODA2XCIsXCJGb250U2l6ZVwiOjEwLFwiRm9udE5hbWVcIjpcIkNhbGlicmlcIixcIklzQm9sZFwiOmZhbHNlLFwiSXNJdGFsaWNcIjpmYWxzZSxcIklzVW5kZXJsaW5lZFwiOmZhbHNlfSxcIkF1dG9TaXplXCI6MCxcIkZvcmVncm91bmRcIjp7XCIkaWRcIjpcIjgwN1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hcIixcIlRvcFwiOjAuMCxcIkxlZnRcIjowLjAsXCJSaWdodFwiOjAuMCxcIkJvdHRvbVwiOjAuMH0sXCJQYWRkaW5nXCI6e1wiJGlkXCI6XCI4MDlcIixcIlRvcFwiOjAuMCxcIkxlZnRcIjowLjAsXCJSaWdodFwiOjAuMCxcIkJvdHRvbVwiOjAuMH0sXCJCYWNrZ3JvdW5kXCI6e1wiJHJlZlwiOlwiMTIxXCJ9LFwiSXNWaXNpYmxlXCI6dHJ1ZSxcIldpZHRoXCI6MC4wLFwiSGVpZ2h0XCI6MC4wLFwiQm9yZGVyU3R5bGVcIjp7XCIkaWRcIjpcIjgxMFwiLFwiTGluZUNvbG9yXCI6bnVsbCxcIkxpbmVXZWlnaHRcIjowLjAsXCJMaW5lVHlwZVwiOjB9fSxcIkR1cmF0aW9uU3R5bGVcIjp7XCIkaWRcIjpcIjgxMVwiLFwiRm9udFNldHRpbmdzXCI6e1wiJGlkXCI6XCI4MTJcIixcIkZvbnRTaXplXCI6MTAsXCJGb250TmFtZVwiOlwiQ2FsaWJyaVwiLFwiSXNCb2xkXCI6ZmFsc2UsXCJJc0l0YWxpY1wiOmZhbHNlLFwiSXNVbmRlcmxpbmVkXCI6ZmFsc2V9LFwiQXV0b1NpemVcIjowLFwiRm9yZWdyb3VuZFwiOntcIiRpZFwiOlwiODEz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gxNFwiLFwiVG9wXCI6MC4wLFwiTGVmdFwiOjAuMCxcIlJpZ2h0XCI6MC4wLFwiQm90dG9tXCI6MC4wfSxcIlBhZGRpbmdcIjp7XCIkaWRcIjpcIjgxNVwiLFwiVG9wXCI6MC4wLFwiTGVmdFwiOjAuMCxcIlJpZ2h0XCI6MC4wLFwiQm90dG9tXCI6MC4wfSxcIkJhY2tncm91bmRcIjp7XCIkcmVmXCI6XCIxMjhcIn0sXCJJc1Zpc2libGVcIjp0cnVlLFwiV2lkdGhcIjowLjAsXCJIZWlnaHRcIjowLjAsXCJCb3JkZXJTdHlsZVwiOntcIiRpZFwiOlwiODE2XCIsXCJMaW5lQ29sb3JcIjpudWxsLFwiTGluZVdlaWdodFwiOjAuMCxcIkxpbmVUeXBlXCI6MH19LFwiSG9yaXpvbnRhbENvbm5lY3RvclN0eWxlXCI6e1wiJGlkXCI6XCI4MTdcIixcIkxpbmVDb2xvclwiOntcIiRyZWZcIjpcIjEzMFwifSxcIkxpbmVXZWlnaHRcIjoxLjAsXCJMaW5lVHlwZVwiOjB9LFwiVmVydGljYWxDb25uZWN0b3JTdHlsZVwiOntcIiRpZFwiOlwiODE4XCIsXCJMaW5lQ29sb3JcIjp7XCIkcmVmXCI6XCIxMzN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nRydWUsXCJQZXJjZW50YWdlQ29tcGxldGVTaGFwZU9wYWNpdHlcIjozNSxcIkdyb3VwTmFtZVwiOlwiNGQxZjIwNzktMjJlNy00N2I3LThiNmMtNjhjOThjMWI2ODMzXCIsXCJBdHRhY2hlZE1pbGVzdG9uZXNTdHlsZXNcIjpudWxsLFwiU2hhcGVTdHlsZVwiOntcIiRpZFwiOlwiODE5XCIsXCJNYXJnaW5cIjp7XCIkaWRcIjpcIjgyMFwiLFwiVG9wXCI6MC4wLFwiTGVmdFwiOjQuMCxcIlJpZ2h0XCI6NC4wLFwiQm90dG9tXCI6MC4wfSxcIlBhZGRpbmdcIjp7XCIkaWRcIjpcIjgyMVwiLFwiVG9wXCI6MC4wLFwiTGVmdFwiOjAuMCxcIlJpZ2h0XCI6MC4wLFwiQm90dG9tXCI6MC4wfSxcIkJhY2tncm91bmRcIjp7XCIkaWRcIjpcIjgyMlwiLFwiQ29sb3JcIjp7XCIkaWRcIjpcIjgyM1wiLFwiQVwiOjI1NSxcIlJcIjoyNTQsXCJHXCI6MTg2LFwiQlwiOjEwfX0sXCJJc1Zpc2libGVcIjp0cnVlLFwiV2lkdGhcIjowLjAsXCJIZWlnaHRcIjoxNi4wLFwiQm9yZGVyU3R5bGVcIjp7XCIkaWRcIjpcIjgyNFwiLFwiTGluZUNvbG9yXCI6e1wiJHJlZlwiOlwiMTQxXCJ9LFwiTGluZVdlaWdodFwiOjAuMCxcIkxpbmVUeXBlXCI6MH19LFwiVGl0bGVTdHlsZVwiOntcIiRpZFwiOlwiODI1XCIsXCJGb250U2V0dGluZ3NcIjp7XCIkaWRcIjpcIjgyNlwiLFwiRm9udFNpemVcIjoxMSxcIkZvbnROYW1lXCI6XCJDYWxpYnJpXCIsXCJJc0JvbGRcIjpmYWxzZSxcIklzSXRhbGljXCI6ZmFsc2UsXCJJc1VuZGVybGluZWRcIjpmYWxzZX0sXCJBdXRvU2l6ZVwiOjAsXCJGb3JlZ3JvdW5kXCI6e1wiJGlkXCI6XCI4MjdcIixcIkNvbG9yXCI6e1wiJGlkXCI6XCI4MjhcIixcIkFcIjoyNTUsXCJSXCI6NzIsXCJHXCI6NzIsXCJCXCI6NzJ9fSxcIkJhY2tncm91bmRGaWxsVHlwZVwiOjAsXCJNYXhXaWR0aFwiOjk2MC4wLFwiTWF4SGVpZ2h0XCI6XCJJbmZpbml0eVwiLFwiU21hcnRGb3JlZ3JvdW5kSXNBY3RpdmVcIjpmYWxzZSxcIkhvcml6b250YWxBbGlnbm1lbnRcIjoxLFwiVmVydGljYWxBbGlnbm1lbnRcIjowLFwiU21hcnRGb3JlZ3JvdW5kXCI6bnVsbCxcIk1hcmdpblwiOntcIiRpZFwiOlwiODI5XCIsXCJUb3BcIjowLjAsXCJMZWZ0XCI6MC4wLFwiUmlnaHRcIjowLjAsXCJCb3R0b21cIjowLjB9LFwiUGFkZGluZ1wiOntcIiRpZFwiOlwiODMwXCIsXCJUb3BcIjowLjAsXCJMZWZ0XCI6MC4wLFwiUmlnaHRcIjowLjAsXCJCb3R0b21cIjowLjB9LFwiQmFja2dyb3VuZFwiOntcIiRyZWZcIjpcIjE0OVwi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U2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19LHtcIiRpZFwiOlwiODQwXCIsXCJTdHlsZVwiOntcIiRpZFwiOlwiODQxXCIsXCJIZWFkZXJTdHlsZVwiOntcIiRpZFwiOlwiODQyXCIsXCJUZXh0U3R5bGVcIjp7XCIkaWRcIjpcIjg0M1wiLFwiRm9udFNldHRpbmdzXCI6e1wiJGlkXCI6XCI4NDRcIixcIkZvbnRTaXplXCI6MTAsXCJGb250TmFtZVwiOlwiRnJhbmtsaW4gR290aGljIE1lZGl1bVwiLFwiSXNCb2xkXCI6ZmFsc2UsXCJJc0l0YWxpY1wiOmZhbHNlLFwiSXNVbmRlcmxpbmVkXCI6ZmFsc2V9LFwiQXV0b1NpemVcIjowLFwiRm9yZWdyb3VuZFwiOntcIiRpZFwiOlwiODQ1XCIsXCJDb2xvclwiOntcIiRpZFwiOlwiODQ2XCIsXCJBXCI6MjU1LFwiUlwiOjM5LFwiR1wiOjEwMyxcIkJcIjowfX0sXCJCYWNrZ3JvdW5kRmlsbFR5cGVcIjowLFwiTWF4V2lkdGhcIjowLjAsXCJNYXhIZWlnaHRcIjowLjAsXCJTbWFydEZvcmVncm91bmRJc0FjdGl2ZVwiOmZhbHNlLFwiSG9yaXpvbnRhbEFsaWdubWVudFwiOjAsXCJWZXJ0aWNhbEFsaWdubWVudFwiOjAsXCJTbWFydEZvcmVncm91bmRcIjpudWxsLFwiTWFyZ2luXCI6e1wiJGlkXCI6XCI4NDdcIixcIlRvcFwiOjAuMCxcIkxlZnRcIjowLjAsXCJSaWdodFwiOjAuMCxcIkJvdHRvbVwiOjAuMH0sXCJQYWRkaW5nXCI6e1wiJGlkXCI6XCI4NDhcIixcIlRvcFwiOjAuMCxcIkxlZnRcIjowLjAsXCJSaWdodFwiOjAuMCxcIkJvdHRvbVwiOjAuMH0sXCJCYWNrZ3JvdW5kXCI6bnVsbCxcIklzVmlzaWJsZVwiOmZhbHNlLFwiV2lkdGhcIjowLjAsXCJIZWlnaHRcIjowLjAsXCJCb3JkZXJTdHlsZVwiOm51bGx9LFwiUmVjdGFuZ2xlU3R5bGVcIjp7XCIkaWRcIjpcIjg0OVwiLFwiTWFyZ2luXCI6e1wiJGlkXCI6XCI4NTBcIixcIlRvcFwiOjAuMCxcIkxlZnRcIjowLjAsXCJSaWdodFwiOjAuMCxcIkJvdHRvbVwiOjAuMH0sXCJQYWRkaW5nXCI6e1wiJGlkXCI6XCI4NTFcIixcIlRvcFwiOjAuMCxcIkxlZnRcIjowLjAsXCJSaWdodFwiOjAuMCxcIkJvdHRvbVwiOjAuMH0sXCJCYWNrZ3JvdW5kXCI6e1wiJGlkXCI6XCI4NTJcIixcIkNvbG9yXCI6e1wiJGlkXCI6XCI4NTNcIixcIkFcIjoxMjcsXCJSXCI6MTEyLFwiR1wiOjE3MyxcIkJcIjo3MX19LFwiSXNWaXNpYmxlXCI6ZmFsc2UsXCJXaWR0aFwiOjAuMCxcIkhlaWdodFwiOjAuMCxcIkJvcmRlclN0eWxlXCI6e1wiJGlkXCI6XCI4NTRcIixcIkxpbmVDb2xvclwiOntcIiRyZWZcIjpcIjE3MlwifSxcIkxpbmVXZWlnaHRcIjowLjAsXCJMaW5lVHlwZVwiOjB9fSxcIlRleHRJc1ZlcnRpY2FsXCI6ZmFsc2V9LFwiQmFja2dyb3VuZFN0eWxlXCI6e1wiJGlkXCI6XCI4NTVcIixcIk1hcmdpblwiOntcIiRpZFwiOlwiODU2XCIsXCJUb3BcIjowLjAsXCJMZWZ0XCI6MC4wLFwiUmlnaHRcIjowLjAsXCJCb3R0b21cIjowLjB9LFwiUGFkZGluZ1wiOntcIiRpZFwiOlwiODU3XCIsXCJUb3BcIjowLjAsXCJMZWZ0XCI6MC4wLFwiUmlnaHRcIjowLjAsXCJCb3R0b21cIjowLjB9LFwiQmFja2dyb3VuZFwiOntcIiRpZFwiOlwiODU4XCIsXCJDb2xvclwiOntcIiRpZFwiOlwiODU5XCIsXCJBXCI6MzgsXCJSXCI6MTEyLFwiR1wiOjE3MyxcIkJcIjo3MX19LFwiSXNWaXNpYmxlXCI6dHJ1ZSxcIldpZHRoXCI6MC4wLFwiSGVpZ2h0XCI6MC4wLFwiQm9yZGVyU3R5bGVcIjp7XCIkaWRcIjpcIjg2MFwiLFwiTGluZUNvbG9yXCI6e1wiJHJlZlwiOlwiMTgwXCJ9LFwiTGluZVdlaWdodFwiOjAuMCxcIkxpbmVUeXBlXCI6MH19LFwiSXNBYm92ZVRpbWViYW5kXCI6ZmFsc2V9LFwiQ3VzdG9tU3dpbWxhbmVNaWxlc3RvbmVTdHlsZUxpc3RcIjpbe1wiJGlkXCI6XCI4NjFcIixcIlRpdGxlU3R5bGVcIjp7XCIkaWRcIjpcIjg2MlwiLFwiRm9udFNldHRpbmdzXCI6e1wiJGlkXCI6XCI4NjNcIixcIkZvbnRTaXplXCI6MTEsXCJGb250TmFtZVwiOlwiQ2FsaWJyaVwiLFwiSXNCb2xkXCI6dHJ1ZSxcIklzSXRhbGljXCI6ZmFsc2UsXCJJc1VuZGVybGluZWRcIjpmYWxzZX0sXCJBdXRvU2l6ZVwiOjAsXCJGb3JlZ3JvdW5kXCI6e1wiJGlkXCI6XCI4NjRcIixcIkNvbG9yXCI6e1wiJGlkXCI6XCI4NjV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ODY2XCIsXCJUb3BcIjowLjAsXCJMZWZ0XCI6MC4wLFwiUmlnaHRcIjowLjAsXCJCb3R0b21cIjowLjB9LFwiUGFkZGluZ1wiOntcIiRpZFwiOlwiODY3XCIsXCJUb3BcIjowLjAsXCJMZWZ0XCI6MC4wLFwiUmlnaHRcIjowLjAsXCJCb3R0b21cIjowLjB9LFwiQmFja2dyb3VuZFwiOntcIiRyZWZcIjpcIjEwNVwifSxcIklzVmlzaWJsZVwiOnRydWUsXCJXaWR0aFwiOjAuMCxcIkhlaWdodFwiOjAuMCxcIkJvcmRlclN0eWxlXCI6bnVsbH0sXCJEYXRlU3R5bGVcIjp7XCIkaWRcIjpcIjg2OFwiLFwiRm9udFNldHRpbmdzXCI6e1wiJGlkXCI6XCI4NjlcIixcIkZvbnRTaXplXCI6MTAsXCJGb250TmFtZVwiOlwiQ2FsaWJyaVwiLFwiSXNCb2xkXCI6ZmFsc2UsXCJJc0l0YWxpY1wiOmZhbHNlLFwiSXNVbmRlcmxpbmVkXCI6ZmFsc2V9LFwiQXV0b1NpemVcIjowLFwiRm9yZWdyb3VuZFwiOntcIiRpZFwiOlwiODcwXCIsXCJDb2xvclwiOntcIiRpZFwiOlwiODcx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4NzJcIixcIlRvcFwiOjAuMCxcIkxlZnRcIjowLjAsXCJSaWdodFwiOjAuMCxcIkJvdHRvbVwiOjAuMH0sXCJQYWRkaW5nXCI6e1wiJGlkXCI6XCI4NzNcIixcIlRvcFwiOjAuMCxcIkxlZnRcIjowLjAsXCJSaWdodFwiOjAuMCxcIkJvdHRvbVwiOjAuMH0sXCJCYWNrZ3JvdW5kXCI6e1wiJHJlZlwiOlwiMTEyXCJ9LFwiSXNWaXNpYmxlXCI6ZmFsc2UsXCJXaWR0aFwiOjAuMCxcIkhlaWdodFwiOjAuMCxcIkJvcmRlclN0eWxlXCI6bnVsbH0sXCJUaXRsZVBvc2l0aW9uXCI6MixcIkRhdGVQb3NpdGlvblwiOlwiTGVmdFwiLFwiU2hhcGVUeXBlXCI6MSxcIlNoYXBlU2l6ZVwiOjAsXCJTaGFwZVN0eWxlXCI6e1wiJGlkXCI6XCI4NzRcIixcIk1hcmdpblwiOntcIiRpZFwiOlwiODc1XCIsXCJUb3BcIjowLjAsXCJMZWZ0XCI6MC4wLFwiUmlnaHRcIjowLjAsXCJCb3R0b21cIjowLjB9LFwiUGFkZGluZ1wiOntcIiRpZFwiOlwiODc2XCIsXCJUb3BcIjowLjAsXCJMZWZ0XCI6MC4wLFwiUmlnaHRcIjowLjAsXCJCb3R0b21cIjowLjB9LFwiQmFja2dyb3VuZFwiOntcIiRpZFwiOlwiODc3XCIsXCJDb2xvclwiOntcIiRpZFwiOlwiODc4XCIsXCJBXCI6MjU1LFwiUlwiOjU3LFwiR1wiOjExNCxcIkJcIjoxOH19LFwiSXNWaXNpYmxlXCI6dHJ1ZSxcIldpZHRoXCI6MTIuMCxcIkhlaWdodFwiOjE0LjAsXCJCb3JkZXJTdHlsZVwiOntcIiRpZFwiOlwiODc5XCIsXCJMaW5lQ29sb3JcIjp7XCIkcmVmXCI6XCI5N1wifSxcIkxpbmVXZWlnaHRcIjowLjAsXCJMaW5lVHlwZVwiOjB9fSxcIkRhdGVGb3JtYXRcIjp7XCIkaWRcIjpcIjg4M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SxcIkdyb3VwSWRcIjpcImI5Y2NmYTVmLTdjOWQtNDUzMy1iODk5LTM1MjliMTIzY2QyZlwifSx7XCIkaWRcIjpcIjg4MVwiLFwiVGl0bGVTdHlsZVwiOntcIiRpZFwiOlwiODgyXCIsXCJGb250U2V0dGluZ3NcIjp7XCIkaWRcIjpcIjg4M1wiLFwiRm9udFNpemVcIjoxMSxcIkZvbnROYW1lXCI6XCJDYWxpYnJpXCIsXCJJc0JvbGRcIjp0cnVlLFwiSXNJdGFsaWNcIjpmYWxzZSxcIklzVW5kZXJsaW5lZFwiOmZhbHNlfSxcIkF1dG9TaXplXCI6MCxcIkZvcmVncm91bmRcIjp7XCIkaWRcIjpcIjg4NFwiLFwiQ29sb3JcIjp7XCIkaWRcIjpcIjg4N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4ODZcIixcIlRvcFwiOjAuMCxcIkxlZnRcIjowLjAsXCJSaWdodFwiOjAuMCxcIkJvdHRvbVwiOjAuMH0sXCJQYWRkaW5nXCI6e1wiJGlkXCI6XCI4ODdcIixcIlRvcFwiOjAuMCxcIkxlZnRcIjowLjAsXCJSaWdodFwiOjAuMCxcIkJvdHRvbVwiOjAuMH0sXCJCYWNrZ3JvdW5kXCI6e1wiJHJlZlwiOlwiMTA1XCJ9LFwiSXNWaXNpYmxlXCI6dHJ1ZSxcIldpZHRoXCI6MC4wLFwiSGVpZ2h0XCI6MC4wLFwiQm9yZGVyU3R5bGVcIjpudWxsfSxcIkRhdGVTdHlsZVwiOntcIiRpZFwiOlwiODg4XCIsXCJGb250U2V0dGluZ3NcIjp7XCIkaWRcIjpcIjg4OVwiLFwiRm9udFNpemVcIjoxMCxcIkZvbnROYW1lXCI6XCJDYWxpYnJpXCIsXCJJc0JvbGRcIjpmYWxzZSxcIklzSXRhbGljXCI6ZmFsc2UsXCJJc1VuZGVybGluZWRcIjpmYWxzZX0sXCJBdXRvU2l6ZVwiOjAsXCJGb3JlZ3JvdW5kXCI6e1wiJGlkXCI6XCI4OTBcIixcIkNvbG9yXCI6e1wiJGlkXCI6XCI4OTF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g5MlwiLFwiVG9wXCI6MC4wLFwiTGVmdFwiOjAuMCxcIlJpZ2h0XCI6MC4wLFwiQm90dG9tXCI6MC4wfSxcIlBhZGRpbmdcIjp7XCIkaWRcIjpcIjg5M1wiLFwiVG9wXCI6MC4wLFwiTGVmdFwiOjAuMCxcIlJpZ2h0XCI6MC4wLFwiQm90dG9tXCI6MC4wfSxcIkJhY2tncm91bmRcIjp7XCIkcmVmXCI6XCIxMTJcIn0sXCJJc1Zpc2libGVcIjpmYWxzZSxcIldpZHRoXCI6MC4wLFwiSGVpZ2h0XCI6MC4wLFwiQm9yZGVyU3R5bGVcIjpudWxsfSxcIlRpdGxlUG9zaXRpb25cIjoyLFwiRGF0ZVBvc2l0aW9uXCI6XCJMZWZ0XCIsXCJTaGFwZVR5cGVcIjoxLFwiU2hhcGVTaXplXCI6MCxcIlNoYXBlU3R5bGVcIjp7XCIkaWRcIjpcIjg5NFwiLFwiTWFyZ2luXCI6e1wiJGlkXCI6XCI4OTVcIixcIlRvcFwiOjAuMCxcIkxlZnRcIjowLjAsXCJSaWdodFwiOjAuMCxcIkJvdHRvbVwiOjAuMH0sXCJQYWRkaW5nXCI6e1wiJGlkXCI6XCI4OTZcIixcIlRvcFwiOjAuMCxcIkxlZnRcIjowLjAsXCJSaWdodFwiOjAuMCxcIkJvdHRvbVwiOjAuMH0sXCJCYWNrZ3JvdW5kXCI6e1wiJGlkXCI6XCI4OTdcIixcIkNvbG9yXCI6e1wiJGlkXCI6XCI4OThcIixcIkFcIjoyNTUsXCJSXCI6NTcsXCJHXCI6MTE0LFwiQlwiOjE4fX0sXCJJc1Zpc2libGVcIjp0cnVlLFwiV2lkdGhcIjoxMi4wLFwiSGVpZ2h0XCI6MTQuMCxcIkJvcmRlclN0eWxlXCI6e1wiJGlkXCI6XCI4OTlcIixcIkxpbmVDb2xvclwiOntcIiRyZWZcIjpcIjk3XCJ9LFwiTGluZVdlaWdodFwiOjAuMCxcIkxpbmVUeXBlXCI6MH19LFwiRGF0ZUZvcm1hdFwiOntcIiRpZFwiOlwiOTA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LFwiR3JvdXBJZFwiOlwiYjljY2ZhNWYtN2M5ZC00NTMzLWI4OTktMzUyOWIxMjNjZDJmXCJ9XSxcIkN1c3RvbVN3aW1sYW5lVGFza1N0eWxlTGlzdFwiOlt7XCIkaWRcIjpcIjkwMVwiLFwiVGFza1N0eWxlXCI6e1wiJGlkXCI6XCI5MDJcIixcIlNoYXBlXCI6MyxcIlNoYXBlVGhpY2tuZXNzXCI6MCxcIkR1cmF0aW9uRm9ybWF0XCI6MCxcIlBlcmNlbnRhZ2VDb21wbGV0ZVN0eWxlXCI6e1wiJGlkXCI6XCI5MDNcIixcIkZvbnRTZXR0aW5nc1wiOntcIiRpZFwiOlwiOTA0XCIsXCJGb250U2l6ZVwiOjEwLFwiRm9udE5hbWVcIjpcIkNhbGlicmlcIixcIklzQm9sZFwiOmZhbHNlLFwiSXNJdGFsaWNcIjpmYWxzZSxcIklzVW5kZXJsaW5lZFwiOmZhbHNlfSxcIkF1dG9TaXplXCI6MCxcIkZvcmVncm91bmRcIjp7XCIkaWRcIjpcIjkwNV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5MDZcIixcIlRvcFwiOjAuMCxcIkxlZnRcIjowLjAsXCJSaWdodFwiOjAuMCxcIkJvdHRvbVwiOjAuMH0sXCJQYWRkaW5nXCI6e1wiJGlkXCI6XCI5MDdcIixcIlRvcFwiOjAuMCxcIkxlZnRcIjowLjAsXCJSaWdodFwiOjAuMCxcIkJvdHRvbVwiOjAuMH0sXCJCYWNrZ3JvdW5kXCI6e1wiJHJlZlwiOlwiMTIxXCJ9LFwiSXNWaXNpYmxlXCI6dHJ1ZSxcIldpZHRoXCI6MC4wLFwiSGVpZ2h0XCI6MC4wLFwiQm9yZGVyU3R5bGVcIjp7XCIkaWRcIjpcIjkwOFwiLFwiTGluZUNvbG9yXCI6bnVsbCxcIkxpbmVXZWlnaHRcIjowLjAsXCJMaW5lVHlwZVwiOjB9fSxcIkR1cmF0aW9uU3R5bGVcIjp7XCIkaWRcIjpcIjkwOVwiLFwiRm9udFNldHRpbmdzXCI6e1wiJGlkXCI6XCI5MTBcIixcIkZvbnRTaXplXCI6MTAsXCJGb250TmFtZVwiOlwiQ2FsaWJyaVwiLFwiSXNCb2xkXCI6ZmFsc2UsXCJJc0l0YWxpY1wiOmZhbHNlLFwiSXNVbmRlcmxpbmVkXCI6ZmFsc2V9LFwiQXV0b1NpemVcIjowLFwiRm9yZWdyb3VuZFwiOntcIiRpZFwiOlwiOTEx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kxMlwiLFwiVG9wXCI6MC4wLFwiTGVmdFwiOjAuMCxcIlJpZ2h0XCI6MC4wLFwiQm90dG9tXCI6MC4wfSxcIlBhZGRpbmdcIjp7XCIkaWRcIjpcIjkxM1wiLFwiVG9wXCI6MC4wLFwiTGVmdFwiOjAuMCxcIlJpZ2h0XCI6MC4wLFwiQm90dG9tXCI6MC4wfSxcIkJhY2tncm91bmRcIjp7XCIkcmVmXCI6XCIxMjhcIn0sXCJJc1Zpc2libGVcIjp0cnVlLFwiV2lkdGhcIjowLjAsXCJIZWlnaHRcIjowLjAsXCJCb3JkZXJTdHlsZVwiOntcIiRpZFwiOlwiOTE0XCIsXCJMaW5lQ29sb3JcIjpudWxsLFwiTGluZVdlaWdodFwiOjAuMCxcIkxpbmVUeXBlXCI6MH19LFwiSG9yaXpvbnRhbENvbm5lY3RvclN0eWxlXCI6e1wiJGlkXCI6XCI5MTVcIixcIkxpbmVDb2xvclwiOntcIiRyZWZcIjpcIjEzMFwifSxcIkxpbmVXZWlnaHRcIjoxLjAsXCJMaW5lVHlwZVwiOjB9LFwiVmVydGljYWxDb25uZWN0b3JTdHlsZVwiOntcIiRpZFwiOlwiOTE2XCIsXCJMaW5lQ29sb3JcIjp7XCIkcmVmXCI6XCIxMzN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nRydWUsXCJQZXJjZW50YWdlQ29tcGxldGVTaGFwZU9wYWNpdHlcIjozNSxcIkdyb3VwTmFtZVwiOlwiOWUzMjhhNDctODIxMC00MjU1LWFmODYtNDU1YzA5NjY2YWU1XCIsXCJBdHRhY2hlZE1pbGVzdG9uZXNTdHlsZXNcIjpudWxsLFwiU2hhcGVTdHlsZVwiOntcIiRpZFwiOlwiOTE3XCIsXCJNYXJnaW5cIjp7XCIkaWRcIjpcIjkxOFwiLFwiVG9wXCI6MC4wLFwiTGVmdFwiOjQuMCxcIlJpZ2h0XCI6NC4wLFwiQm90dG9tXCI6MC4wfSxcIlBhZGRpbmdcIjp7XCIkaWRcIjpcIjkxOVwiLFwiVG9wXCI6MC4wLFwiTGVmdFwiOjAuMCxcIlJpZ2h0XCI6MC4wLFwiQm90dG9tXCI6MC4wfSxcIkJhY2tncm91bmRcIjp7XCIkaWRcIjpcIjkyMFwiLFwiQ29sb3JcIjp7XCIkaWRcIjpcIjkyMVwiLFwiQVwiOjI1NSxcIlJcIjoxMTYsXCJHXCI6MTczLFwiQlwiOjczfX0sXCJJc1Zpc2libGVcIjp0cnVlLFwiV2lkdGhcIjowLjAsXCJIZWlnaHRcIjoxMy40MjY2NjY2NjY2NjY2NzcsXCJCb3JkZXJTdHlsZVwiOntcIiRpZFwiOlwiOTIyXCIsXCJMaW5lQ29sb3JcIjp7XCIkcmVmXCI6XCIxNDFcIn0sXCJMaW5lV2VpZ2h0XCI6MC4wLFwiTGluZVR5cGVcIjowfX0sXCJUaXRsZVN0eWxlXCI6e1wiJGlkXCI6XCI5MjNcIixcIkZvbnRTZXR0aW5nc1wiOntcIiRpZFwiOlwiOTI0XCIsXCJGb250U2l6ZVwiOjExLFwiRm9udE5hbWVcIjpcIkNhbGlicmlcIixcIklzQm9sZFwiOmZhbHNlLFwiSXNJdGFsaWNcIjpmYWxzZSxcIklzVW5kZXJsaW5lZFwiOmZhbHNlfSxcIkF1dG9TaXplXCI6MCxcIkZvcmVncm91bmRcIjp7XCIkaWRcIjpcIjkyNVwiLFwiQ29sb3JcIjp7XCIkaWRcIjpcIjkyNlwiLFwiQVwiOjI1NSxcIlJcIjoyNTUsXCJHXCI6MjU1LFwiQlwiOjI1NX19LFwiQmFja2dyb3VuZEZpbGxUeXBlXCI6MCxcIk1heFdpZHRoXCI6OTYwLjAsXCJNYXhIZWlnaHRcIjpcIkluZmluaXR5XCIsXCJTbWFydEZvcmVncm91bmRJc0FjdGl2ZVwiOmZhbHNlLFwiSG9yaXpvbnRhbEFsaWdubWVudFwiOjEsXCJWZXJ0aWNhbEFsaWdubWVudFwiOjAsXCJTbWFydEZvcmVncm91bmRcIjpudWxsLFwiTWFyZ2luXCI6e1wiJGlkXCI6XCI5MjdcIixcIlRvcFwiOjAuMCxcIkxlZnRcIjowLjAsXCJSaWdodFwiOjAuMCxcIkJvdHRvbVwiOjAuMH0sXCJQYWRkaW5nXCI6e1wiJGlkXCI6XCI5MjhcIixcIlRvcFwiOjAuMCxcIkxlZnRcIjowLjAsXCJSaWdodFwiOjAuMCxcIkJvdHRvbVwiOjAuMH0sXCJCYWNrZ3JvdW5kXCI6e1wiJHJlZlwiOlwiMTQ5XCJ9LFwiSXNWaXNpYmxlXCI6dHJ1ZSxcIldpZHRoXCI6MC4wLFwiSGVpZ2h0XCI6MC4wLFwiQm9yZGVyU3R5bGVcIjp7XCIkaWRcIjpcIjkyOVwiLFwiTGluZUNvbG9yXCI6bnVsbCxcIkxpbmVXZWlnaHRcIjowLjAsXCJMaW5lVHlwZVwiOjB9fSxcIkRhdGVTdHlsZVwiOntcIiRpZFwiOlwiOTMwXCIsXCJGb250U2V0dGluZ3NcIjp7XCIkaWRcIjpcIjkzMVwiLFwiRm9udFNpemVcIjoxMCxcIkZvbnROYW1lXCI6XCJDYWxpYnJpXCIsXCJJc0JvbGRcIjpmYWxzZSxcIklzSXRhbGljXCI6ZmFsc2UsXCJJc1VuZGVybGluZWRcIjpmYWxzZX0sXCJBdXRvU2l6ZVwiOjAsXCJGb3JlZ3JvdW5kXCI6e1wiJGlkXCI6XCI5MzJcIixcIkNvbG9yXCI6e1wiJGlkXCI6XCI5Mz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zNFwiLFwiVG9wXCI6MC4wLFwiTGVmdFwiOjAuMCxcIlJpZ2h0XCI6MC4wLFwiQm90dG9tXCI6MC4wfSxcIlBhZGRpbmdcIjp7XCIkaWRcIjpcIjkzNVwiLFwiVG9wXCI6MC4wLFwiTGVmdFwiOjAuMCxcIlJpZ2h0XCI6MC4wLFwiQm90dG9tXCI6MC4wfSxcIkJhY2tncm91bmRcIjp7XCIkcmVmXCI6XCIxNTZcIn0sXCJJc1Zpc2libGVcIjp0cnVlLFwiV2lkdGhcIjowLjAsXCJIZWlnaHRcIjowLjAsXCJCb3JkZXJTdHlsZVwiOntcIiRpZFwiOlwiOTM2XCIsXCJMaW5lQ29sb3JcIjpudWxsLFwiTGluZVdlaWdodFwiOjAuMCxcIkxpbmVUeXBlXCI6MH19LFwiRGF0ZUZvcm1hdFwiOntcIiRpZFwiOlwiOTM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TM4XCIsXCJUYXNrU3R5bGVcIjp7XCIkaWRcIjpcIjkzOVwiLFwiU2hhcGVcIjoxLFwiU2hhcGVUaGlja25lc3NcIjowLFwiRHVyYXRpb25Gb3JtYXRcIjowLFwiUGVyY2VudGFnZUNvbXBsZXRlU3R5bGVcIjp7XCIkaWRcIjpcIjk0MFwiLFwiRm9udFNldHRpbmdzXCI6e1wiJGlkXCI6XCI5NDFcIixcIkZvbnRTaXplXCI6MTAsXCJGb250TmFtZVwiOlwiQ2FsaWJyaVwiLFwiSXNCb2xkXCI6ZmFsc2UsXCJJc0l0YWxpY1wiOmZhbHNlLFwiSXNVbmRlcmxpbmVkXCI6ZmFsc2V9LFwiQXV0b1NpemVcIjowLFwiRm9yZWdyb3VuZFwiOntcIiRpZFwiOlwiOTQyXCIsXCJDb2xvclwiOntcIiRyZWZcIjpcIjExOFwifX0sXCJCYWNrZ3JvdW5kRmlsbFR5cGVcIjowLFwiTWF4V2lkdGhcIjoyMDAuMCxcIk1heEhlaWdodFwiOlwiSW5maW5pdHlcIixcIlNtYXJ0Rm9yZWdyb3VuZElzQWN0aXZlXCI6ZmFsc2UsXCJIb3Jpem9udGFsQWxpZ25tZW50XCI6MCxcIlZlcnRpY2FsQWxpZ25tZW50XCI6MCxcIlNtYXJ0Rm9yZWdyb3VuZFwiOm51bGwsXCJNYXJnaW5cIjp7XCIkaWRcIjpcIjk0M1wiLFwiVG9wXCI6MC4wLFwiTGVmdFwiOjAuMCxcIlJpZ2h0XCI6MC4wLFwiQm90dG9tXCI6MC4wfSxcIlBhZGRpbmdcIjp7XCIkaWRcIjpcIjk0NFwiLFwiVG9wXCI6MC4wLFwiTGVmdFwiOjAuMCxcIlJpZ2h0XCI6MC4wLFwiQm90dG9tXCI6MC4wfSxcIkJhY2tncm91bmRcIjp7XCIkcmVmXCI6XCIxMjFcIn0sXCJJc1Zpc2libGVcIjp0cnVlLFwiV2lkdGhcIjowLjAsXCJIZWlnaHRcIjowLjAsXCJCb3JkZXJTdHlsZVwiOntcIiRpZFwiOlwiOTQ1XCIsXCJMaW5lQ29sb3JcIjpudWxsLFwiTGluZVdlaWdodFwiOjAuMCxcIkxpbmVUeXBlXCI6MH19LFwiRHVyYXRpb25TdHlsZVwiOntcIiRpZFwiOlwiOTQ2XCIsXCJGb250U2V0dGluZ3NcIjp7XCIkaWRcIjpcIjk0N1wiLFwiRm9udFNpemVcIjoxMCxcIkZvbnROYW1lXCI6XCJDYWxpYnJpXCIsXCJJc0JvbGRcIjpmYWxzZSxcIklzSXRhbGljXCI6ZmFsc2UsXCJJc1VuZGVybGluZWRcIjpmYWxzZX0sXCJBdXRvU2l6ZVwiOjAsXCJGb3JlZ3JvdW5kXCI6e1wiJGlkXCI6XCI5NDhcIixcIkNvbG9yXCI6e1wiJHJlZlwiOlwiMTI1XCJ9fSxcIkJhY2tncm91bmRGaWxsVHlwZVwiOjAsXCJNYXhXaWR0aFwiOjIwMC4wLFwiTWF4SGVpZ2h0XCI6XCJJbmZpbml0eVwiLFwiU21hcnRGb3JlZ3JvdW5kSXNBY3RpdmVcIjpmYWxzZSxcIkhvcml6b250YWxBbGlnbm1lbnRcIjowLFwiVmVydGljYWxBbGlnbm1lbnRcIjowLFwiU21hcnRGb3JlZ3JvdW5kXCI6bnVsbCxcIk1hcmdpblwiOntcIiRpZFwiOlwiOTQ5XCIsXCJUb3BcIjowLjAsXCJMZWZ0XCI6MC4wLFwiUmlnaHRcIjowLjAsXCJCb3R0b21cIjowLjB9LFwiUGFkZGluZ1wiOntcIiRpZFwiOlwiOTUwXCIsXCJUb3BcIjowLjAsXCJMZWZ0XCI6MC4wLFwiUmlnaHRcIjowLjAsXCJCb3R0b21cIjowLjB9LFwiQmFja2dyb3VuZFwiOntcIiRyZWZcIjpcIjEyOFwifSxcIklzVmlzaWJsZVwiOnRydWUsXCJXaWR0aFwiOjAuMCxcIkhlaWdodFwiOjAuMCxcIkJvcmRlclN0eWxlXCI6e1wiJGlkXCI6XCI5NTFcIixcIkxpbmVDb2xvclwiOm51bGwsXCJMaW5lV2VpZ2h0XCI6MC4wLFwiTGluZVR5cGVcIjowfX0sXCJIb3Jpem9udGFsQ29ubmVjdG9yU3R5bGVcIjp7XCIkaWRcIjpcIjk1MlwiLFwiTGluZUNvbG9yXCI6e1wiJHJlZlwiOlwiMTMwXCJ9LFwiTGluZVdlaWdodFwiOjEuMCxcIkxpbmVUeXBlXCI6MH0sXCJWZXJ0aWNhbENvbm5lY3RvclN0eWxlXCI6e1wiJGlkXCI6XCI5NTNcIixcIkxpbmVDb2xvclwiOntcIiRyZWZcIjpcIjEzM1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I5ZTMyOGE0Ny04MjEwLTQyNTUtYWY4Ni00NTVjMDk2NjZhZTVcIixcIkF0dGFjaGVkTWlsZXN0b25lc1N0eWxlc1wiOm51bGwsXCJTaGFwZVN0eWxlXCI6e1wiJGlkXCI6XCI5NTRcIixcIk1hcmdpblwiOntcIiRpZFwiOlwiOTU1XCIsXCJUb3BcIjowLjAsXCJMZWZ0XCI6NC4wLFwiUmlnaHRcIjo0LjAsXCJCb3R0b21cIjowLjB9LFwiUGFkZGluZ1wiOntcIiRpZFwiOlwiOTU2XCIsXCJUb3BcIjowLjAsXCJMZWZ0XCI6MC4wLFwiUmlnaHRcIjowLjAsXCJCb3R0b21cIjowLjB9LFwiQmFja2dyb3VuZFwiOntcIiRpZFwiOlwiOTU3XCIsXCJDb2xvclwiOntcIiRpZFwiOlwiOTU4XCIsXCJBXCI6MjU1LFwiUlwiOjExNixcIkdcIjoxNzMsXCJCXCI6NzN9fSxcIklzVmlzaWJsZVwiOnRydWUsXCJXaWR0aFwiOjAuMCxcIkhlaWdodFwiOjEzLjQyNjY2NjY2NjY2NjY3NyxcIkJvcmRlclN0eWxlXCI6e1wiJGlkXCI6XCI5NTlcIixcIkxpbmVDb2xvclwiOntcIiRyZWZcIjpcIjE0MVwifSxcIkxpbmVXZWlnaHRcIjowLjAsXCJMaW5lVHlwZVwiOjB9fSxcIlRpdGxlU3R5bGVcIjp7XCIkaWRcIjpcIjk2MFwiLFwiRm9udFNldHRpbmdzXCI6e1wiJGlkXCI6XCI5NjFcIixcIkZvbnRTaXplXCI6MTEsXCJGb250TmFtZVwiOlwiQ2FsaWJyaVwiLFwiSXNCb2xkXCI6ZmFsc2UsXCJJc0l0YWxpY1wiOmZhbHNlLFwiSXNVbmRlcmxpbmVkXCI6ZmFsc2V9LFwiQXV0b1NpemVcIjowLFwiRm9yZWdyb3VuZFwiOntcIiRpZFwiOlwiOTYyXCIsXCJDb2xvclwiOntcIiRpZFwiOlwiOTYz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2NFwiLFwiVG9wXCI6MC4wLFwiTGVmdFwiOjAuMCxcIlJpZ2h0XCI6MC4wLFwiQm90dG9tXCI6MC4wfSxcIlBhZGRpbmdcIjp7XCIkaWRcIjpcIjk2NVwiLFwiVG9wXCI6MC4wLFwiTGVmdFwiOjAuMCxcIlJpZ2h0XCI6MC4wLFwiQm90dG9tXCI6MC4wfSxcIkJhY2tncm91bmRcIjp7XCIkcmVmXCI6XCIxNDlcIn0sXCJJc1Zpc2libGVcIjp0cnVlLFwiV2lkdGhcIjowLjAsXCJIZWlnaHRcIjowLjAsXCJCb3JkZXJTdHlsZVwiOntcIiRpZFwiOlwiOTY2XCIsXCJMaW5lQ29sb3JcIjpudWxsLFwiTGluZVdlaWdodFwiOjAuMCxcIkxpbmVUeXBlXCI6MH19LFwiRGF0ZVN0eWxlXCI6e1wiJGlkXCI6XCI5NjdcIixcIkZvbnRTZXR0aW5nc1wiOntcIiRpZFwiOlwiOTY4XCIsXCJGb250U2l6ZVwiOjEwLFwiRm9udE5hbWVcIjpcIkNhbGlicmlcIixcIklzQm9sZFwiOmZhbHNlLFwiSXNJdGFsaWNcIjpmYWxzZSxcIklzVW5kZXJsaW5lZFwiOmZhbHNlfSxcIkF1dG9TaXplXCI6MCxcIkZvcmVncm91bmRcIjp7XCIkaWRcIjpcIjk2OVwiLFwiQ29sb3JcIjp7XCIkaWRcIjpcIjk3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cxXCIsXCJUb3BcIjowLjAsXCJMZWZ0XCI6MC4wLFwiUmlnaHRcIjowLjAsXCJCb3R0b21cIjowLjB9LFwiUGFkZGluZ1wiOntcIiRpZFwiOlwiOTcyXCIsXCJUb3BcIjowLjAsXCJMZWZ0XCI6MC4wLFwiUmlnaHRcIjowLjAsXCJCb3R0b21cIjowLjB9LFwiQmFja2dyb3VuZFwiOntcIiRyZWZcIjpcIjE1NlwifSxcIklzVmlzaWJsZVwiOnRydWUsXCJXaWR0aFwiOjAuMCxcIkhlaWdodFwiOjAuMCxcIkJvcmRlclN0eWxlXCI6e1wiJGlkXCI6XCI5NzNcIixcIkxpbmVDb2xvclwiOm51bGwsXCJMaW5lV2VpZ2h0XCI6MC4wLFwiTGluZVR5cGVcIjowfX0sXCJEYXRlRm9ybWF0XCI6e1wiJGlkXCI6XCI5NzR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5NzVcIixcIlRhc2tTdHlsZVwiOntcIiRpZFwiOlwiOTc2XCIsXCJTaGFwZVwiOjYsXCJTaGFwZVRoaWNrbmVzc1wiOjEsXCJEdXJhdGlvbkZvcm1hdFwiOjAsXCJQZXJjZW50YWdlQ29tcGxldGVTdHlsZVwiOntcIiRpZFwiOlwiOTc3XCIsXCJGb250U2V0dGluZ3NcIjp7XCIkaWRcIjpcIjk3OFwiLFwiRm9udFNpemVcIjoxMCxcIkZvbnROYW1lXCI6XCJDYWxpYnJpXCIsXCJJc0JvbGRcIjpmYWxzZSxcIklzSXRhbGljXCI6ZmFsc2UsXCJJc1VuZGVybGluZWRcIjpmYWxzZX0sXCJBdXRvU2l6ZVwiOjAsXCJGb3JlZ3JvdW5kXCI6e1wiJGlkXCI6XCI5Nzl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wXCIsXCJUb3BcIjowLjAsXCJMZWZ0XCI6MC4wLFwiUmlnaHRcIjowLjAsXCJCb3R0b21cIjowLjB9LFwiUGFkZGluZ1wiOntcIiRpZFwiOlwiOTgxXCIsXCJUb3BcIjowLjAsXCJMZWZ0XCI6MC4wLFwiUmlnaHRcIjowLjAsXCJCb3R0b21cIjowLjB9LFwiQmFja2dyb3VuZFwiOntcIiRyZWZcIjpcIjEyMVwifSxcIklzVmlzaWJsZVwiOnRydWUsXCJXaWR0aFwiOjAuMCxcIkhlaWdodFwiOjAuMCxcIkJvcmRlclN0eWxlXCI6e1wiJGlkXCI6XCI5ODJcIixcIkxpbmVDb2xvclwiOm51bGwsXCJMaW5lV2VpZ2h0XCI6MC4wLFwiTGluZVR5cGVcIjowfX0sXCJEdXJhdGlvblN0eWxlXCI6e1wiJGlkXCI6XCI5ODNcIixcIkZvbnRTZXR0aW5nc1wiOntcIiRpZFwiOlwiOTg0XCIsXCJGb250U2l6ZVwiOjEwLFwiRm9udE5hbWVcIjpcIkNhbGlicmlcIixcIklzQm9sZFwiOmZhbHNlLFwiSXNJdGFsaWNcIjpmYWxzZSxcIklzVW5kZXJsaW5lZFwiOmZhbHNlfSxcIkF1dG9TaXplXCI6MCxcIkZvcmVncm91bmRcIjp7XCIkaWRcIjpcIjk4NVwiLFwiQ29sb3JcIjp7XCIkcmVmXCI6XCIxMjVcIn19LFwiQmFja2dyb3VuZEZpbGxUeXBlXCI6MCxcIk1heFdpZHRoXCI6MjAwLjAsXCJNYXhIZWlnaHRcIjpcIkluZmluaXR5XCIsXCJTbWFydEZvcmVncm91bmRJc0FjdGl2ZVwiOmZhbHNlLFwiSG9yaXpvbnRhbEFsaWdubWVudFwiOjAsXCJWZXJ0aWNhbEFsaWdubWVudFwiOjAsXCJTbWFydEZvcmVncm91bmRcIjpudWxsLFwiTWFyZ2luXCI6e1wiJGlkXCI6XCI5ODZcIixcIlRvcFwiOjAuMCxcIkxlZnRcIjowLjAsXCJSaWdodFwiOjAuMCxcIkJvdHRvbVwiOjAuMH0sXCJQYWRkaW5nXCI6e1wiJGlkXCI6XCI5ODdcIixcIlRvcFwiOjAuMCxcIkxlZnRcIjowLjAsXCJSaWdodFwiOjAuMCxcIkJvdHRvbVwiOjAuMH0sXCJCYWNrZ3JvdW5kXCI6e1wiJHJlZlwiOlwiMTI4XCJ9LFwiSXNWaXNpYmxlXCI6dHJ1ZSxcIldpZHRoXCI6MC4wLFwiSGVpZ2h0XCI6MC4wLFwiQm9yZGVyU3R5bGVcIjp7XCIkaWRcIjpcIjk4OFwiLFwiTGluZUNvbG9yXCI6bnVsbCxcIkxpbmVXZWlnaHRcIjowLjAsXCJMaW5lVHlwZVwiOjB9fSxcIkhvcml6b250YWxDb25uZWN0b3JTdHlsZVwiOntcIiRpZFwiOlwiOTg5XCIsXCJMaW5lQ29sb3JcIjp7XCIkcmVmXCI6XCIxMzBcIn0sXCJMaW5lV2VpZ2h0XCI6MS4wLFwiTGluZVR5cGVcIjowfSxcIlZlcnRpY2FsQ29ubmVjdG9yU3R5bGVcIjp7XCIkaWRcIjpcIjk5MFwiLFwiTGluZUNvbG9yXCI6e1wiJHJlZlwiOlwiMTMz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k5MVwiLFwiTWFyZ2luXCI6e1wiJGlkXCI6XCI5OTJcIixcIlRvcFwiOjAuMCxcIkxlZnRcIjo0LjAsXCJSaWdodFwiOjQuMCxcIkJvdHRvbVwiOjAuMH0sXCJQYWRkaW5nXCI6e1wiJGlkXCI6XCI5OTNcIixcIlRvcFwiOjAuMCxcIkxlZnRcIjowLjAsXCJSaWdodFwiOjAuMCxcIkJvdHRvbVwiOjAuMH0sXCJCYWNrZ3JvdW5kXCI6e1wiJGlkXCI6XCI5OTRcIixcIkNvbG9yXCI6e1wiJGlkXCI6XCI5OTVcIixcIkFcIjoyNTUsXCJSXCI6MTE2LFwiR1wiOjE3MyxcIkJcIjo3M319LFwiSXNWaXNpYmxlXCI6dHJ1ZSxcIldpZHRoXCI6MC4wLFwiSGVpZ2h0XCI6MTYuMCxcIkJvcmRlclN0eWxlXCI6e1wiJGlkXCI6XCI5OTZcIixcIkxpbmVDb2xvclwiOntcIiRyZWZcIjpcIjE0MVwifSxcIkxpbmVXZWlnaHRcIjowLjAsXCJMaW5lVHlwZVwiOjB9fSxcIlRpdGxlU3R5bGVcIjp7XCIkaWRcIjpcIjk5N1wiLFwiRm9udFNldHRpbmdzXCI6e1wiJGlkXCI6XCI5OThcIixcIkZvbnRTaXplXCI6MTEsXCJGb250TmFtZVwiOlwiQ2FsaWJyaVwiLFwiSXNCb2xkXCI6ZmFsc2UsXCJJc0l0YWxpY1wiOmZhbHNlLFwiSXNVbmRlcmxpbmVkXCI6ZmFsc2V9LFwiQXV0b1NpemVcIjowLFwiRm9yZWdyb3VuZFwiOntcIiRpZFwiOlwiOTk5XCIsXCJDb2xvclwiOntcIiRpZFwiOlwiMTAwMFwiLFwiQVwiOjI1NSxcIlJcIjoyNTUsXCJHXCI6MjU1LFwiQlwiOjI1NX19LFwiQmFja2dyb3VuZEZpbGxUeXBlXCI6MCxcIk1heFdpZHRoXCI6OTYwLjAsXCJNYXhIZWlnaHRcIjpcIkluZmluaXR5XCIsXCJTbWFydEZvcmVncm91bmRJc0FjdGl2ZVwiOmZhbHNlLFwiSG9yaXpvbnRhbEFsaWdubWVudFwiOjEsXCJWZXJ0aWNhbEFsaWdubWVudFwiOjAsXCJTbWFydEZvcmVncm91bmRcIjpudWxsLFwiTWFyZ2luXCI6e1wiJGlkXCI6XCIxMDAxXCIsXCJUb3BcIjowLjAsXCJMZWZ0XCI6MC4wLFwiUmlnaHRcIjowLjAsXCJCb3R0b21cIjowLjB9LFwiUGFkZGluZ1wiOntcIiRpZFwiOlwiMTAwMlwiLFwiVG9wXCI6MC4wLFwiTGVmdFwiOjAuMCxcIlJpZ2h0XCI6MC4wLFwiQm90dG9tXCI6MC4wfSxcIkJhY2tncm91bmRcIjp7XCIkcmVmXCI6XCIxNDlcIn0sXCJJc1Zpc2libGVcIjp0cnVlLFwiV2lkdGhcIjowLjAsXCJIZWlnaHRcIjowLjAsXCJCb3JkZXJTdHlsZVwiOntcIiRpZFwiOlwiMTAwM1wiLFwiTGluZUNvbG9yXCI6bnVsbCxcIkxpbmVXZWlnaHRcIjowLjAsXCJMaW5lVHlwZVwiOjB9fSxcIkRhdGVTdHlsZVwiOntcIiRpZFwiOlwiMTAwNFwiLFwiRm9udFNldHRpbmdzXCI6e1wiJGlkXCI6XCIxMDA1XCIsXCJGb250U2l6ZVwiOjEwLFwiRm9udE5hbWVcIjpcIkNhbGlicmlcIixcIklzQm9sZFwiOmZhbHNlLFwiSXNJdGFsaWNcIjpmYWxzZSxcIklzVW5kZXJsaW5lZFwiOmZhbHNlfSxcIkF1dG9TaXplXCI6MCxcIkZvcmVncm91bmRcIjp7XCIkaWRcIjpcIjEwMDZcIixcIkNvbG9yXCI6e1wiJGlkXCI6XCIxMDA3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A4XCIsXCJUb3BcIjowLjAsXCJMZWZ0XCI6MC4wLFwiUmlnaHRcIjowLjAsXCJCb3R0b21cIjowLjB9LFwiUGFkZGluZ1wiOntcIiRpZFwiOlwiMTAwOVwiLFwiVG9wXCI6MC4wLFwiTGVmdFwiOjAuMCxcIlJpZ2h0XCI6MC4wLFwiQm90dG9tXCI6MC4wfSxcIkJhY2tncm91bmRcIjp7XCIkcmVmXCI6XCIxNTZcIn0sXCJJc1Zpc2libGVcIjp0cnVlLFwiV2lkdGhcIjowLjAsXCJIZWlnaHRcIjowLjAsXCJCb3JkZXJTdHlsZVwiOntcIiRpZFwiOlwiMTAxMFwiLFwiTGluZUNvbG9yXCI6bnVsbCxcIkxpbmVXZWlnaHRcIjowLjAsXCJMaW5lVHlwZVwiOjB9fSxcIkRhdGVGb3JtYXRcIjp7XCIkaWRcIjpcIjEwMTF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yXCIsXCJUYXNrU3R5bGVcIjp7XCIkaWRcIjpcIjEwMTNcIixcIlNoYXBlXCI6NixcIlNoYXBlVGhpY2tuZXNzXCI6MSxcIkR1cmF0aW9uRm9ybWF0XCI6MCxcIlBlcmNlbnRhZ2VDb21wbGV0ZVN0eWxlXCI6e1wiJGlkXCI6XCIxMDE0XCIsXCJGb250U2V0dGluZ3NcIjp7XCIkaWRcIjpcIjEwMTVcIixcIkZvbnRTaXplXCI6MTAsXCJGb250TmFtZVwiOlwiQ2FsaWJyaVwiLFwiSXNCb2xkXCI6ZmFsc2UsXCJJc0l0YWxpY1wiOmZhbHNlLFwiSXNVbmRlcmxpbmVkXCI6ZmFsc2V9LFwiQXV0b1NpemVcIjowLFwiRm9yZWdyb3VuZFwiOntcIiRpZFwiOlwiMTAxNlwiLFwiQ29sb3JcIjp7XCIkcmVmXCI6XCIxMT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E3XCIsXCJUb3BcIjowLjAsXCJMZWZ0XCI6MC4wLFwiUmlnaHRcIjowLjAsXCJCb3R0b21cIjowLjB9LFwiUGFkZGluZ1wiOntcIiRpZFwiOlwiMTAxOFwiLFwiVG9wXCI6MC4wLFwiTGVmdFwiOjAuMCxcIlJpZ2h0XCI6MC4wLFwiQm90dG9tXCI6MC4wfSxcIkJhY2tncm91bmRcIjp7XCIkcmVmXCI6XCIxMjFcIn0sXCJJc1Zpc2libGVcIjp0cnVlLFwiV2lkdGhcIjowLjAsXCJIZWlnaHRcIjowLjAsXCJCb3JkZXJTdHlsZVwiOntcIiRpZFwiOlwiMTAxOVwiLFwiTGluZUNvbG9yXCI6bnVsbCxcIkxpbmVXZWlnaHRcIjowLjAsXCJMaW5lVHlwZVwiOjB9fSxcIkR1cmF0aW9uU3R5bGVcIjp7XCIkaWRcIjpcIjEwMjBcIixcIkZvbnRTZXR0aW5nc1wiOntcIiRpZFwiOlwiMTAyMVwiLFwiRm9udFNpemVcIjoxMCxcIkZvbnROYW1lXCI6XCJDYWxpYnJpXCIsXCJJc0JvbGRcIjpmYWxzZSxcIklzSXRhbGljXCI6ZmFsc2UsXCJJc1VuZGVybGluZWRcIjpmYWxzZX0sXCJBdXRvU2l6ZVwiOjAsXCJGb3JlZ3JvdW5kXCI6e1wiJGlkXCI6XCIxMDIyXCIsXCJDb2xvclwiOntcIiRyZWZcIjpcIjEyNV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NcIixcIlRvcFwiOjAuMCxcIkxlZnRcIjowLjAsXCJSaWdodFwiOjAuMCxcIkJvdHRvbVwiOjAuMH0sXCJQYWRkaW5nXCI6e1wiJGlkXCI6XCIxMDI0XCIsXCJUb3BcIjowLjAsXCJMZWZ0XCI6MC4wLFwiUmlnaHRcIjowLjAsXCJCb3R0b21cIjowLjB9LFwiQmFja2dyb3VuZFwiOntcIiRyZWZcIjpcIjEyOFwifSxcIklzVmlzaWJsZVwiOnRydWUsXCJXaWR0aFwiOjAuMCxcIkhlaWdodFwiOjAuMCxcIkJvcmRlclN0eWxlXCI6e1wiJGlkXCI6XCIxMDI1XCIsXCJMaW5lQ29sb3JcIjpudWxsLFwiTGluZVdlaWdodFwiOjAuMCxcIkxpbmVUeXBlXCI6MH19LFwiSG9yaXpvbnRhbENvbm5lY3RvclN0eWxlXCI6e1wiJGlkXCI6XCIxMDI2XCIsXCJMaW5lQ29sb3JcIjp7XCIkcmVmXCI6XCIxMzBcIn0sXCJMaW5lV2VpZ2h0XCI6MS4wLFwiTGluZVR5cGVcIjowfSxcIlZlcnRpY2FsQ29ubmVjdG9yU3R5bGVcIjp7XCIkaWRcIjpcIjEwMjdcIixcIkxpbmVDb2xvclwiOntcIiRyZWZcIjpcIjEzM1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xMDI4XCIsXCJNYXJnaW5cIjp7XCIkaWRcIjpcIjEwMjlcIixcIlRvcFwiOjAuMCxcIkxlZnRcIjo0LjAsXCJSaWdodFwiOjQuMCxcIkJvdHRvbVwiOjAuMH0sXCJQYWRkaW5nXCI6e1wiJGlkXCI6XCIxMDMwXCIsXCJUb3BcIjowLjAsXCJMZWZ0XCI6MC4wLFwiUmlnaHRcIjowLjAsXCJCb3R0b21cIjowLjB9LFwiQmFja2dyb3VuZFwiOntcIiRpZFwiOlwiMTAzMVwiLFwiQ29sb3JcIjp7XCIkaWRcIjpcIjEwMzJcIixcIkFcIjoyNTUsXCJSXCI6MTE2LFwiR1wiOjE3MyxcIkJcIjo3M319LFwiSXNWaXNpYmxlXCI6dHJ1ZSxcIldpZHRoXCI6MC4wLFwiSGVpZ2h0XCI6MTYuMCxcIkJvcmRlclN0eWxlXCI6e1wiJGlkXCI6XCIxMDMzXCIsXCJMaW5lQ29sb3JcIjp7XCIkcmVmXCI6XCIxNDFcIn0sXCJMaW5lV2VpZ2h0XCI6MC4wLFwiTGluZVR5cGVcIjowfX0sXCJUaXRsZVN0eWxlXCI6e1wiJGlkXCI6XCIxMDM0XCIsXCJGb250U2V0dGluZ3NcIjp7XCIkaWRcIjpcIjEwMzVcIixcIkZvbnRTaXplXCI6MTEsXCJGb250TmFtZVwiOlwiQ2FsaWJyaVwiLFwiSXNCb2xkXCI6ZmFsc2UsXCJJc0l0YWxpY1wiOmZhbHNlLFwiSXNVbmRlcmxpbmVkXCI6ZmFsc2V9LFwiQXV0b1NpemVcIjowLFwiRm9yZWdyb3VuZFwiOntcIiRpZFwiOlwiMTAzNlwiLFwiQ29sb3JcIjp7XCIkaWRcIjpcIjEwMzdcIixcIkFcIjoyNTUsXCJSXCI6MjU1LFwiR1wiOjI1NSxcIkJcIjoyNTV9fSxcIkJhY2tncm91bmRGaWxsVHlwZVwiOjAsXCJNYXhXaWR0aFwiOjk2MC4wLFwiTWF4SGVpZ2h0XCI6XCJJbmZpbml0eVwiLFwiU21hcnRGb3JlZ3JvdW5kSXNBY3RpdmVcIjpmYWxzZSxcIkhvcml6b250YWxBbGlnbm1lbnRcIjoxLFwiVmVydGljYWxBbGlnbm1lbnRcIjowLFwiU21hcnRGb3JlZ3JvdW5kXCI6bnVsbCxcIk1hcmdpblwiOntcIiRpZFwiOlwiMTAzOFwiLFwiVG9wXCI6MC4wLFwiTGVmdFwiOjAuMCxcIlJpZ2h0XCI6MC4wLFwiQm90dG9tXCI6MC4wfSxcIlBhZGRpbmdcIjp7XCIkaWRcIjpcIjEwMzlcIixcIlRvcFwiOjAuMCxcIkxlZnRcIjowLjAsXCJSaWdodFwiOjAuMCxcIkJvdHRvbVwiOjAuMH0sXCJCYWNrZ3JvdW5kXCI6e1wiJHJlZlwiOlwiMTQ5XCJ9LFwiSXNWaXNpYmxlXCI6dHJ1ZSxcIldpZHRoXCI6MC4wLFwiSGVpZ2h0XCI6MC4wLFwiQm9yZGVyU3R5bGVcIjp7XCIkaWRcIjpcIjEwNDBcIixcIkxpbmVDb2xvclwiOm51bGwsXCJMaW5lV2VpZ2h0XCI6MC4wLFwiTGluZVR5cGVcIjowfX0sXCJEYXRlU3R5bGVcIjp7XCIkaWRcIjpcIjEwNDFcIixcIkZvbnRTZXR0aW5nc1wiOntcIiRpZFwiOlwiMTA0MlwiLFwiRm9udFNpemVcIjoxMCxcIkZvbnROYW1lXCI6XCJDYWxpYnJpXCIsXCJJc0JvbGRcIjpmYWxzZSxcIklzSXRhbGljXCI6ZmFsc2UsXCJJc1VuZGVybGluZWRcIjpmYWxzZX0sXCJBdXRvU2l6ZVwiOjAsXCJGb3JlZ3JvdW5kXCI6e1wiJGlkXCI6XCIxMDQzXCIsXCJDb2xvclwiOntcIiRpZFwiOlwiMTA0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0NVwiLFwiVG9wXCI6MC4wLFwiTGVmdFwiOjAuMCxcIlJpZ2h0XCI6MC4wLFwiQm90dG9tXCI6MC4wfSxcIlBhZGRpbmdcIjp7XCIkaWRcIjpcIjEwNDZcIixcIlRvcFwiOjAuMCxcIkxlZnRcIjowLjAsXCJSaWdodFwiOjAuMCxcIkJvdHRvbVwiOjAuMH0sXCJCYWNrZ3JvdW5kXCI6e1wiJHJlZlwiOlwiMTU2XCJ9LFwiSXNWaXNpYmxlXCI6dHJ1ZSxcIldpZHRoXCI6MC4wLFwiSGVpZ2h0XCI6MC4wLFwiQm9yZGVyU3R5bGVcIjp7XCIkaWRcIjpcIjEwNDdcIixcIkxpbmVDb2xvclwiOm51bGwsXCJMaW5lV2VpZ2h0XCI6MC4wLFwiTGluZVR5cGVcIjowfX0sXCJEYXRlRm9ybWF0XCI6e1wiJGlkXCI6XCIxMDQ4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MTA0OVwiLFwiVGFza1N0eWxlXCI6e1wiJGlkXCI6XCIxMDUwXCIsXCJTaGFwZVwiOjMsXCJTaGFwZVRoaWNrbmVzc1wiOjAsXCJEdXJhdGlvbkZvcm1hdFwiOjAsXCJQZXJjZW50YWdlQ29tcGxldGVTdHlsZVwiOntcIiRpZFwiOlwiMTA1MVwiLFwiRm9udFNldHRpbmdzXCI6e1wiJGlkXCI6XCIxMDUyXCIsXCJGb250U2l6ZVwiOjEwLFwiRm9udE5hbWVcIjpcIkNhbGlicmlcIixcIklzQm9sZFwiOmZhbHNlLFwiSXNJdGFsaWNcIjpmYWxzZSxcIklzVW5kZXJsaW5lZFwiOmZhbHNlfSxcIkF1dG9TaXplXCI6MCxcIkZvcmVncm91bmRcIjp7XCIkaWRcIjpcIjEwNTNcIixcIkNvbG9yXCI6e1wiJHJlZlwiOlwiMTE4XCJ9fSxcIkJhY2tncm91bmRGaWxsVHlwZVwiOjAsXCJNYXhXaWR0aFwiOjIwMC4wLFwiTWF4SGVpZ2h0XCI6XCJJbmZpbml0eVwiLFwiU21hcnRGb3JlZ3JvdW5kSXNBY3RpdmVcIjpmYWxzZSxcIkhvcml6b250YWxBbGlnbm1lbnRcIjowLFwiVmVydGljYWxBbGlnbm1lbnRcIjowLFwiU21hcnRGb3JlZ3JvdW5kXCI6bnVsbCxcIk1hcmdpblwiOntcIiRpZFwiOlwiMTA1NFwiLFwiVG9wXCI6MC4wLFwiTGVmdFwiOjAuMCxcIlJpZ2h0XCI6MC4wLFwiQm90dG9tXCI6MC4wfSxcIlBhZGRpbmdcIjp7XCIkaWRcIjpcIjEwNTVcIixcIlRvcFwiOjAuMCxcIkxlZnRcIjowLjAsXCJSaWdodFwiOjAuMCxcIkJvdHRvbVwiOjAuMH0sXCJCYWNrZ3JvdW5kXCI6e1wiJHJlZlwiOlwiMTIxXCJ9LFwiSXNWaXNpYmxlXCI6dHJ1ZSxcIldpZHRoXCI6MC4wLFwiSGVpZ2h0XCI6MC4wLFwiQm9yZGVyU3R5bGVcIjp7XCIkaWRcIjpcIjEwNTZcIixcIkxpbmVDb2xvclwiOm51bGwsXCJMaW5lV2VpZ2h0XCI6MC4wLFwiTGluZVR5cGVcIjowfX0sXCJEdXJhdGlvblN0eWxlXCI6e1wiJGlkXCI6XCIxMDU3XCIsXCJGb250U2V0dGluZ3NcIjp7XCIkaWRcIjpcIjEwNThcIixcIkZvbnRTaXplXCI6MTAsXCJGb250TmFtZVwiOlwiQ2FsaWJyaVwiLFwiSXNCb2xkXCI6ZmFsc2UsXCJJc0l0YWxpY1wiOmZhbHNlLFwiSXNVbmRlcmxpbmVkXCI6ZmFsc2V9LFwiQXV0b1NpemVcIjowLFwiRm9yZWdyb3VuZFwiOntcIiRpZFwiOlwiMTA1OVwiLFwiQ29sb3JcIjp7XCIkcmVmXCI6XCIxMjVcIn19LFwiQmFja2dyb3VuZEZpbGxUeXBlXCI6MCxcIk1heFdpZHRoXCI6MjAwLjAsXCJNYXhIZWlnaHRcIjpcIkluZmluaXR5XCIsXCJTbWFydEZvcmVncm91bmRJc0FjdGl2ZVwiOmZhbHNlLFwiSG9yaXpvbnRhbEFsaWdubWVudFwiOjAsXCJWZXJ0aWNhbEFsaWdubWVudFwiOjAsXCJTbWFydEZvcmVncm91bmRcIjpudWxsLFwiTWFyZ2luXCI6e1wiJGlkXCI6XCIxMDYwXCIsXCJUb3BcIjowLjAsXCJMZWZ0XCI6MC4wLFwiUmlnaHRcIjowLjAsXCJCb3R0b21cIjowLjB9LFwiUGFkZGluZ1wiOntcIiRpZFwiOlwiMTA2MVwiLFwiVG9wXCI6MC4wLFwiTGVmdFwiOjAuMCxcIlJpZ2h0XCI6MC4wLFwiQm90dG9tXCI6MC4wfSxcIkJhY2tncm91bmRcIjp7XCIkcmVmXCI6XCIxMjhcIn0sXCJJc1Zpc2libGVcIjp0cnVlLFwiV2lkdGhcIjowLjAsXCJIZWlnaHRcIjowLjAsXCJCb3JkZXJTdHlsZVwiOntcIiRpZFwiOlwiMTA2MlwiLFwiTGluZUNvbG9yXCI6bnVsbCxcIkxpbmVXZWlnaHRcIjowLjAsXCJMaW5lVHlwZVwiOjB9fSxcIkhvcml6b250YWxDb25uZWN0b3JTdHlsZVwiOntcIiRpZFwiOlwiMTA2M1wiLFwiTGluZUNvbG9yXCI6e1wiJHJlZlwiOlwiMTMwXCJ9LFwiTGluZVdlaWdodFwiOjEuMCxcIkxpbmVUeXBlXCI6MH0sXCJWZXJ0aWNhbENvbm5lY3RvclN0eWxlXCI6e1wiJGlkXCI6XCIxMDY0XCIsXCJMaW5lQ29sb3JcIjp7XCIkcmVmXCI6XCIxMzN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A2NVwiLFwiTWFyZ2luXCI6e1wiJGlkXCI6XCIxMDY2XCIsXCJUb3BcIjowLjAsXCJMZWZ0XCI6NC4wLFwiUmlnaHRcIjo0LjAsXCJCb3R0b21cIjowLjB9LFwiUGFkZGluZ1wiOntcIiRpZFwiOlwiMTA2N1wiLFwiVG9wXCI6MC4wLFwiTGVmdFwiOjAuMCxcIlJpZ2h0XCI6MC4wLFwiQm90dG9tXCI6MC4wfSxcIkJhY2tncm91bmRcIjp7XCIkaWRcIjpcIjEwNjhcIixcIkNvbG9yXCI6e1wiJGlkXCI6XCIxMDY5XCIsXCJBXCI6MjU1LFwiUlwiOjExNixcIkdcIjoxNzMsXCJCXCI6NzN9fSxcIklzVmlzaWJsZVwiOnRydWUsXCJXaWR0aFwiOjAuMCxcIkhlaWdodFwiOjEzLjQyNjY2NjY2NjY2NjY3NyxcIkJvcmRlclN0eWxlXCI6e1wiJGlkXCI6XCIxMDcwXCIsXCJMaW5lQ29sb3JcIjp7XCIkcmVmXCI6XCIxNDFcIn0sXCJMaW5lV2VpZ2h0XCI6MC4wLFwiTGluZVR5cGVcIjowfX0sXCJUaXRsZVN0eWxlXCI6e1wiJGlkXCI6XCIxMDcxXCIsXCJGb250U2V0dGluZ3NcIjp7XCIkaWRcIjpcIjEwNzJcIixcIkZvbnRTaXplXCI6MTEsXCJGb250TmFtZVwiOlwiQ2FsaWJyaVwiLFwiSXNCb2xkXCI6ZmFsc2UsXCJJc0l0YWxpY1wiOmZhbHNlLFwiSXNVbmRlcmxpbmVkXCI6ZmFsc2V9LFwiQXV0b1NpemVcIjowLFwiRm9yZWdyb3VuZFwiOntcIiRpZFwiOlwiMTA3M1wiLFwiQ29sb3JcIjp7XCIkaWRcIjpcIjEwNzRcIixcIkFcIjoyNTUsXCJSXCI6MjU1LFwiR1wiOjI1NSxcIkJcIjoyNTV9fSxcIkJhY2tncm91bmRGaWxsVHlwZVwiOjAsXCJNYXhXaWR0aFwiOjcyMC4wLFwiTWF4SGVpZ2h0XCI6XCJJbmZpbml0eVwiLFwiU21hcnRGb3JlZ3JvdW5kSXNBY3RpdmVcIjpmYWxzZSxcIkhvcml6b250YWxBbGlnbm1lbnRcIjoxLFwiVmVydGljYWxBbGlnbm1lbnRcIjowLFwiU21hcnRGb3JlZ3JvdW5kXCI6bnVsbCxcIk1hcmdpblwiOntcIiRpZFwiOlwiMTA3NVwiLFwiVG9wXCI6MC4wLFwiTGVmdFwiOjAuMCxcIlJpZ2h0XCI6MC4wLFwiQm90dG9tXCI6MC4wfSxcIlBhZGRpbmdcIjp7XCIkaWRcIjpcIjEwNzZcIixcIlRvcFwiOjAuMCxcIkxlZnRcIjowLjAsXCJSaWdodFwiOjAuMCxcIkJvdHRvbVwiOjAuMH0sXCJCYWNrZ3JvdW5kXCI6e1wiJHJlZlwiOlwiMTQ5XCJ9LFwiSXNWaXNpYmxlXCI6dHJ1ZSxcIldpZHRoXCI6MC4wLFwiSGVpZ2h0XCI6MC4wLFwiQm9yZGVyU3R5bGVcIjp7XCIkaWRcIjpcIjEwNzdcIixcIkxpbmVDb2xvclwiOm51bGwsXCJMaW5lV2VpZ2h0XCI6MC4wLFwiTGluZVR5cGVcIjowfX0sXCJEYXRlU3R5bGVcIjp7XCIkaWRcIjpcIjEwNzhcIixcIkZvbnRTZXR0aW5nc1wiOntcIiRpZFwiOlwiMTA3OVwiLFwiRm9udFNpemVcIjoxMCxcIkZvbnROYW1lXCI6XCJDYWxpYnJpXCIsXCJJc0JvbGRcIjpmYWxzZSxcIklzSXRhbGljXCI6ZmFsc2UsXCJJc1VuZGVybGluZWRcIjpmYWxzZX0sXCJBdXRvU2l6ZVwiOjAsXCJGb3JlZ3JvdW5kXCI6e1wiJGlkXCI6XCIxMDgwXCIsXCJDb2xvclwiOntcIiRpZFwiOlwiMTA4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4MlwiLFwiVG9wXCI6MC4wLFwiTGVmdFwiOjAuMCxcIlJpZ2h0XCI6MC4wLFwiQm90dG9tXCI6MC4wfSxcIlBhZGRpbmdcIjp7XCIkaWRcIjpcIjEwODNcIixcIlRvcFwiOjAuMCxcIkxlZnRcIjowLjAsXCJSaWdodFwiOjAuMCxcIkJvdHRvbVwiOjAuMH0sXCJCYWNrZ3JvdW5kXCI6e1wiJHJlZlwiOlwiMTU2XCJ9LFwiSXNWaXNpYmxlXCI6dHJ1ZSxcIldpZHRoXCI6MC4wLFwiSGVpZ2h0XCI6MC4wLFwiQm9yZGVyU3R5bGVcIjp7XCIkaWRcIjpcIjEwODRcIixcIkxpbmVDb2xvclwiOm51bGwsXCJMaW5lV2VpZ2h0XCI6MC4wLFwiTGluZVR5cGVcIjowfX0sXCJEYXRlRm9ybWF0XCI6e1wiJGlkXCI6XCIxMDg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X0se1wiJGlkXCI6XCIxMDg2XCIsXCJTdHlsZVwiOntcIiRpZFwiOlwiMTA4N1wiLFwiSGVhZGVyU3R5bGVcIjp7XCIkaWRcIjpcIjEwODhcIixcIlRleHRTdHlsZVwiOntcIiRpZFwiOlwiMTA4OVwiLFwiRm9udFNldHRpbmdzXCI6e1wiJGlkXCI6XCIxMDkwXCIsXCJGb250U2l6ZVwiOjEwLFwiRm9udE5hbWVcIjpcIkZyYW5rbGluIEdvdGhpYyBNZWRpdW1cIixcIklzQm9sZFwiOmZhbHNlLFwiSXNJdGFsaWNcIjpmYWxzZSxcIklzVW5kZXJsaW5lZFwiOmZhbHNlfSxcIkF1dG9TaXplXCI6MCxcIkZvcmVncm91bmRcIjp7XCIkaWRcIjpcIjEwOTFcIixcIkNvbG9yXCI6e1wiJGlkXCI6XCIxMDkyXCIsXCJBXCI6MjU1LFwiUlwiOjAsXCJHXCI6MCxcIkJcIjowfX0sXCJCYWNrZ3JvdW5kRmlsbFR5cGVcIjowLFwiTWF4V2lkdGhcIjowLjAsXCJNYXhIZWlnaHRcIjowLjAsXCJTbWFydEZvcmVncm91bmRJc0FjdGl2ZVwiOmZhbHNlLFwiSG9yaXpvbnRhbEFsaWdubWVudFwiOjAsXCJWZXJ0aWNhbEFsaWdubWVudFwiOjAsXCJTbWFydEZvcmVncm91bmRcIjpudWxsLFwiTWFyZ2luXCI6e1wiJGlkXCI6XCIxMDkzXCIsXCJUb3BcIjowLjAsXCJMZWZ0XCI6MC4wLFwiUmlnaHRcIjowLjAsXCJCb3R0b21cIjowLjB9LFwiUGFkZGluZ1wiOntcIiRpZFwiOlwiMTA5NFwiLFwiVG9wXCI6MC4wLFwiTGVmdFwiOjAuMCxcIlJpZ2h0XCI6MC4wLFwiQm90dG9tXCI6MC4wfSxcIkJhY2tncm91bmRcIjpudWxsLFwiSXNWaXNpYmxlXCI6ZmFsc2UsXCJXaWR0aFwiOjAuMCxcIkhlaWdodFwiOjAuMCxcIkJvcmRlclN0eWxlXCI6bnVsbH0sXCJSZWN0YW5nbGVTdHlsZVwiOntcIiRpZFwiOlwiMTA5NVwiLFwiTWFyZ2luXCI6e1wiJGlkXCI6XCIxMDk2XCIsXCJUb3BcIjowLjAsXCJMZWZ0XCI6MC4wLFwiUmlnaHRcIjowLjAsXCJCb3R0b21cIjowLjB9LFwiUGFkZGluZ1wiOntcIiRpZFwiOlwiMTA5N1wiLFwiVG9wXCI6MC4wLFwiTGVmdFwiOjAuMCxcIlJpZ2h0XCI6MC4wLFwiQm90dG9tXCI6MC4wfSxcIkJhY2tncm91bmRcIjp7XCIkaWRcIjpcIjEwOThcIixcIkNvbG9yXCI6e1wiJGlkXCI6XCIxMDk5XCIsXCJBXCI6MTI3LFwiUlwiOjE2NSxcIkdcIjoxNjUsXCJCXCI6MTY1fX0sXCJJc1Zpc2libGVcIjpmYWxzZSxcIldpZHRoXCI6MC4wLFwiSGVpZ2h0XCI6MC4wLFwiQm9yZGVyU3R5bGVcIjp7XCIkaWRcIjpcIjExMDBcIixcIkxpbmVDb2xvclwiOntcIiRyZWZcIjpcIjE3MlwifSxcIkxpbmVXZWlnaHRcIjowLjAsXCJMaW5lVHlwZVwiOjB9fSxcIlRleHRJc1ZlcnRpY2FsXCI6ZmFsc2V9LFwiQmFja2dyb3VuZFN0eWxlXCI6e1wiJGlkXCI6XCIxMTAxXCIsXCJNYXJnaW5cIjp7XCIkaWRcIjpcIjExMDJcIixcIlRvcFwiOjAuMCxcIkxlZnRcIjowLjAsXCJSaWdodFwiOjAuMCxcIkJvdHRvbVwiOjAuMH0sXCJQYWRkaW5nXCI6e1wiJGlkXCI6XCIxMTAzXCIsXCJUb3BcIjowLjAsXCJMZWZ0XCI6MC4wLFwiUmlnaHRcIjowLjAsXCJCb3R0b21cIjowLjB9LFwiQmFja2dyb3VuZFwiOntcIiRpZFwiOlwiMTEwNFwiLFwiQ29sb3JcIjp7XCIkaWRcIjpcIjExMDVcIixcIkFcIjozOCxcIlJcIjoxNjUsXCJHXCI6MTY1LFwiQlwiOjE2NX19LFwiSXNWaXNpYmxlXCI6dHJ1ZSxcIldpZHRoXCI6MC4wLFwiSGVpZ2h0XCI6MC4wLFwiQm9yZGVyU3R5bGVcIjp7XCIkaWRcIjpcIjExMDZcIixcIkxpbmVDb2xvclwiOntcIiRyZWZcIjpcIjE4MFwifSxcIkxpbmVXZWlnaHRcIjowLjAsXCJMaW5lVHlwZVwiOjB9fSxcIklzQWJvdmVUaW1lYmFuZFwiOmZhbHNlfSxcIkN1c3RvbVN3aW1sYW5lTWlsZXN0b25lU3R5bGVMaXN0XCI6W3tcIiRpZFwiOlwiMTEwN1wiLFwiVGl0bGVTdHlsZVwiOntcIiRpZFwiOlwiMTEwOFwiLFwiRm9udFNldHRpbmdzXCI6e1wiJGlkXCI6XCIxMTA5XCIsXCJGb250U2l6ZVwiOjExLFwiRm9udE5hbWVcIjpcIkNhbGlicmlcIixcIklzQm9sZFwiOnRydWUsXCJJc0l0YWxpY1wiOmZhbHNlLFwiSXNVbmRlcmxpbmVkXCI6ZmFsc2V9LFwiQXV0b1NpemVcIjowLFwiRm9yZWdyb3VuZFwiOntcIiRpZFwiOlwiMTExMFwiLFwiQ29sb3JcIjp7XCIkaWRcIjpcIjExMTFcIixcIkFcIjoyNTUsXCJSXCI6ODksXCJHXCI6ODksXCJCXCI6ODl9fSxcIkJhY2tncm91bmRGaWxsVHlwZVwiOjAsXCJNYXhXaWR0aFwiOjIwMC4wLFwiTWF4SGVpZ2h0XCI6XCJJbmZpbml0eVwiLFwiU21hcnRGb3JlZ3JvdW5kSXNBY3RpdmVcIjpmYWxzZSxcIkhvcml6b250YWxBbGlnbm1lbnRcIjowLFwiVmVydGljYWxBbGlnbm1lbnRcIjowLFwiU21hcnRGb3JlZ3JvdW5kXCI6bnVsbCxcIk1hcmdpblwiOntcIiRpZFwiOlwiMTExMlwiLFwiVG9wXCI6MC4wLFwiTGVmdFwiOjAuMCxcIlJpZ2h0XCI6MC4wLFwiQm90dG9tXCI6MC4wfSxcIlBhZGRpbmdcIjp7XCIkaWRcIjpcIjExMTNcIixcIlRvcFwiOjAuMCxcIkxlZnRcIjowLjAsXCJSaWdodFwiOjAuMCxcIkJvdHRvbVwiOjAuMH0sXCJCYWNrZ3JvdW5kXCI6e1wiJHJlZlwiOlwiMTA1XCJ9LFwiSXNWaXNpYmxlXCI6dHJ1ZSxcIldpZHRoXCI6MC4wLFwiSGVpZ2h0XCI6MC4wLFwiQm9yZGVyU3R5bGVcIjpudWxsfSxcIkRhdGVTdHlsZVwiOntcIiRpZFwiOlwiMTExNFwiLFwiRm9udFNldHRpbmdzXCI6e1wiJGlkXCI6XCIxMTE1XCIsXCJGb250U2l6ZVwiOjEwLFwiRm9udE5hbWVcIjpcIkNhbGlicmlcIixcIklzQm9sZFwiOmZhbHNlLFwiSXNJdGFsaWNcIjpmYWxzZSxcIklzVW5kZXJsaW5lZFwiOmZhbHNlfSxcIkF1dG9TaXplXCI6MCxcIkZvcmVncm91bmRcIjp7XCIkaWRcIjpcIjExMTZcIixcIkNvbG9yXCI6e1wiJGlkXCI6XCIxMTE3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TE4XCIsXCJUb3BcIjowLjAsXCJMZWZ0XCI6MC4wLFwiUmlnaHRcIjowLjAsXCJCb3R0b21cIjowLjB9LFwiUGFkZGluZ1wiOntcIiRpZFwiOlwiMTExOVwiLFwiVG9wXCI6MC4wLFwiTGVmdFwiOjAuMCxcIlJpZ2h0XCI6MC4wLFwiQm90dG9tXCI6MC4wfSxcIkJhY2tncm91bmRcIjp7XCIkcmVmXCI6XCIxMTJcIn0sXCJJc1Zpc2libGVcIjp0cnVlLFwiV2lkdGhcIjowLjAsXCJIZWlnaHRcIjowLjAsXCJCb3JkZXJTdHlsZVwiOm51bGx9LFwiVGl0bGVQb3NpdGlvblwiOjIsXCJEYXRlUG9zaXRpb25cIjpcIkxlZnRcIixcIlNoYXBlVHlwZVwiOjEzLFwiU2hhcGVTaXplXCI6MCxcIlNoYXBlU3R5bGVcIjp7XCIkaWRcIjpcIjExMjBcIixcIk1hcmdpblwiOntcIiRpZFwiOlwiMTEyMVwiLFwiVG9wXCI6MC4wLFwiTGVmdFwiOjAuMCxcIlJpZ2h0XCI6MC4wLFwiQm90dG9tXCI6MC4wfSxcIlBhZGRpbmdcIjp7XCIkaWRcIjpcIjExMjJcIixcIlRvcFwiOjAuMCxcIkxlZnRcIjowLjAsXCJSaWdodFwiOjAuMCxcIkJvdHRvbVwiOjAuMH0sXCJCYWNrZ3JvdW5kXCI6e1wiJGlkXCI6XCIxMTIzXCIsXCJDb2xvclwiOntcIiRpZFwiOlwiMTEyNFwiLFwiQVwiOjI1NSxcIlJcIjoxMTUsXCJHXCI6MTE1LFwiQlwiOjExNX19LFwiSXNWaXNpYmxlXCI6dHJ1ZSxcIldpZHRoXCI6MTIuMCxcIkhlaWdodFwiOjE0LjAsXCJCb3JkZXJTdHlsZVwiOntcIiRpZFwiOlwiMTEyNVwiLFwiTGluZUNvbG9yXCI6e1wiJHJlZlwiOlwiOTdcIn0sXCJMaW5lV2VpZ2h0XCI6MC4wLFwiTGluZVR5cGVcIjowfX0sXCJEYXRlRm9ybWF0XCI6e1wiJGlkXCI6XCIxMTI2XCIsXCJGb3JtYXRTdHJpbmdcIjpcImRkZCwg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xMjdcIixcIkRhdGVQYXJ0SXNWaXNpYmxlXCI6dHJ1ZSxcIlRpbWVQYXJ0SXNWaXNpYmxlXCI6ZmFsc2V9fSxcIklzVmlzaWJsZVwiOnRydWUsXCJHcm91cElkXCI6XCJcIn0se1wiJGlkXCI6XCIxMTI4XCIsXCJUaXRsZVN0eWxlXCI6e1wiJGlkXCI6XCIxMTI5XCIsXCJGb250U2V0dGluZ3NcIjp7XCIkaWRcIjpcIjExMzBcIixcIkZvbnRTaXplXCI6MTEsXCJGb250TmFtZVwiOlwiQ2FsaWJyaVwiLFwiSXNCb2xkXCI6dHJ1ZSxcIklzSXRhbGljXCI6ZmFsc2UsXCJJc1VuZGVybGluZWRcIjpmYWxzZX0sXCJBdXRvU2l6ZVwiOjAsXCJGb3JlZ3JvdW5kXCI6e1wiJGlkXCI6XCIxMTMxXCIsXCJDb2xvclwiOntcIiRpZFwiOlwiMTEzMlwiLFwiQVwiOjI1NSxcIlJcIjo4OSxcIkdcIjo4OSxcIkJcIjo4OX19LFwiQmFja2dyb3VuZEZpbGxUeXBlXCI6MCxcIk1heFdpZHRoXCI6MjAwLjAsXCJNYXhIZWlnaHRcIjpcIkluZmluaXR5XCIsXCJTbWFydEZvcmVncm91bmRJc0FjdGl2ZVwiOmZhbHNlLFwiSG9yaXpvbnRhbEFsaWdubWVudFwiOjAsXCJWZXJ0aWNhbEFsaWdubWVudFwiOjAsXCJTbWFydEZvcmVncm91bmRcIjpudWxsLFwiTWFyZ2luXCI6e1wiJGlkXCI6XCIxMTMzXCIsXCJUb3BcIjowLjAsXCJMZWZ0XCI6MC4wLFwiUmlnaHRcIjowLjAsXCJCb3R0b21cIjowLjB9LFwiUGFkZGluZ1wiOntcIiRpZFwiOlwiMTEzNFwiLFwiVG9wXCI6MC4wLFwiTGVmdFwiOjAuMCxcIlJpZ2h0XCI6MC4wLFwiQm90dG9tXCI6MC4wfSxcIkJhY2tncm91bmRcIjp7XCIkcmVmXCI6XCIxMDVcIn0sXCJJc1Zpc2libGVcIjp0cnVlLFwiV2lkdGhcIjowLjAsXCJIZWlnaHRcIjowLjAsXCJCb3JkZXJTdHlsZVwiOm51bGx9LFwiRGF0ZVN0eWxlXCI6e1wiJGlkXCI6XCIxMTM1XCIsXCJGb250U2V0dGluZ3NcIjp7XCIkaWRcIjpcIjExMzZcIixcIkZvbnRTaXplXCI6OSxcIkZvbnROYW1lXCI6XCJDYWxpYnJpXCIsXCJJc0JvbGRcIjpmYWxzZSxcIklzSXRhbGljXCI6ZmFsc2UsXCJJc1VuZGVybGluZWRcIjpmYWxzZX0sXCJBdXRvU2l6ZVwiOjAsXCJGb3JlZ3JvdW5kXCI6e1wiJGlkXCI6XCIxMTM3XCIsXCJDb2xvclwiOntcIiRpZFwiOlwiMTEzOFwiLFwiQVwiOjI1NSxcIlJcIjoxMTUsXCJHXCI6MTE1LFwiQlwiOjExNX19LFwiQmFja2dyb3VuZEZpbGxUeXBlXCI6MCxcIk1heFdpZHRoXCI6MjAwLjAsXCJNYXhIZWlnaHRcIjpcIkluZmluaXR5XCIsXCJTbWFydEZvcmVncm91bmRJc0FjdGl2ZVwiOmZhbHNlLFwiSG9yaXpvbnRhbEFsaWdubWVudFwiOjIsXCJWZXJ0aWNhbEFsaWdubWVudFwiOjAsXCJTbWFydEZvcmVncm91bmRcIjpudWxsLFwiTWFyZ2luXCI6e1wiJGlkXCI6XCIxMTM5XCIsXCJUb3BcIjowLjAsXCJMZWZ0XCI6MC4wLFwiUmlnaHRcIjowLjAsXCJCb3R0b21cIjowLjB9LFwiUGFkZGluZ1wiOntcIiRpZFwiOlwiMTE0MFwiLFwiVG9wXCI6MC4wLFwiTGVmdFwiOjAuMCxcIlJpZ2h0XCI6MC4wLFwiQm90dG9tXCI6MC4wfSxcIkJhY2tncm91bmRcIjp7XCIkcmVmXCI6XCIxMTJcIn0sXCJJc1Zpc2libGVcIjp0cnVlLFwiV2lkdGhcIjowLjAsXCJIZWlnaHRcIjowLjAsXCJCb3JkZXJTdHlsZVwiOm51bGx9LFwiVGl0bGVQb3NpdGlvblwiOjAsXCJEYXRlUG9zaXRpb25cIjpcIlJpZ2h0XCIsXCJTaGFwZVR5cGVcIjoxMyxcIlNoYXBlU2l6ZVwiOjAsXCJTaGFwZVN0eWxlXCI6e1wiJGlkXCI6XCIxMTQxXCIsXCJNYXJnaW5cIjp7XCIkaWRcIjpcIjExNDJcIixcIlRvcFwiOjAuMCxcIkxlZnRcIjowLjAsXCJSaWdodFwiOjAuMCxcIkJvdHRvbVwiOjAuMH0sXCJQYWRkaW5nXCI6e1wiJGlkXCI6XCIxMTQzXCIsXCJUb3BcIjowLjAsXCJMZWZ0XCI6MC4wLFwiUmlnaHRcIjowLjAsXCJCb3R0b21cIjowLjB9LFwiQmFja2dyb3VuZFwiOntcIiRpZFwiOlwiMTE0NFwiLFwiQ29sb3JcIjp7XCIkaWRcIjpcIjExNDVcIixcIkFcIjoyNTUsXCJSXCI6MTE1LFwiR1wiOjExNSxcIkJcIjoxMTV9fSxcIklzVmlzaWJsZVwiOnRydWUsXCJXaWR0aFwiOjEyLjAsXCJIZWlnaHRcIjoxNC4wLFwiQm9yZGVyU3R5bGVcIjp7XCIkaWRcIjpcIjExNDZcIixcIkxpbmVDb2xvclwiOntcIiRyZWZcIjpcIjk3XCJ9LFwiTGluZVdlaWdodFwiOjAuMCxcIkxpbmVUeXBlXCI6MH19LFwiRGF0ZUZvcm1hdFwiOntcIiRpZFwiOlwiMTE0N1wiLFwiRm9ybWF0U3RyaW5nXCI6XCJN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xNDhcIixcIkRhdGVQYXJ0SXNWaXNpYmxlXCI6dHJ1ZSxcIlRpbWVQYXJ0SXNWaXNpYmxlXCI6ZmFsc2V9fSxcIklzVmlzaWJsZVwiOnRydWUsXCJHcm91cElkXCI6XCI2NGVjZDFkZi0xN2IxLTQ1NjMtYTA0MS0wN2ZiYjI0ODg2ZDJcIn0se1wiJGlkXCI6XCIxMTQ5XCIsXCJUaXRsZVN0eWxlXCI6e1wiJGlkXCI6XCIxMTUwXCIsXCJGb250U2V0dGluZ3NcIjp7XCIkaWRcIjpcIjExNTFcIixcIkZvbnRTaXplXCI6MTEsXCJGb250TmFtZVwiOlwiQ2FsaWJyaVwiLFwiSXNCb2xkXCI6dHJ1ZSxcIklzSXRhbGljXCI6ZmFsc2UsXCJJc1VuZGVybGluZWRcIjpmYWxzZX0sXCJBdXRvU2l6ZVwiOjAsXCJGb3JlZ3JvdW5kXCI6e1wiJGlkXCI6XCIxMTUyXCIsXCJDb2xvclwiOntcIiRpZFwiOlwiMTE1M1wiLFwiQVwiOjI1NSxcIlJcIjo4OSxcIkdcIjo4OSxcIkJcIjo4OX19LFwiQmFja2dyb3VuZEZpbGxUeXBlXCI6MCxcIk1heFdpZHRoXCI6MjAwLjAsXCJNYXhIZWlnaHRcIjpcIkluZmluaXR5XCIsXCJTbWFydEZvcmVncm91bmRJc0FjdGl2ZVwiOmZhbHNlLFwiSG9yaXpvbnRhbEFsaWdubWVudFwiOjAsXCJWZXJ0aWNhbEFsaWdubWVudFwiOjAsXCJTbWFydEZvcmVncm91bmRcIjpudWxsLFwiTWFyZ2luXCI6e1wiJGlkXCI6XCIxMTU0XCIsXCJUb3BcIjowLjAsXCJMZWZ0XCI6MC4wLFwiUmlnaHRcIjowLjAsXCJCb3R0b21cIjowLjB9LFwiUGFkZGluZ1wiOntcIiRpZFwiOlwiMTE1NVwiLFwiVG9wXCI6MC4wLFwiTGVmdFwiOjAuMCxcIlJpZ2h0XCI6MC4wLFwiQm90dG9tXCI6MC4wfSxcIkJhY2tncm91bmRcIjp7XCIkcmVmXCI6XCIxMDVcIn0sXCJJc1Zpc2libGVcIjp0cnVlLFwiV2lkdGhcIjowLjAsXCJIZWlnaHRcIjowLjAsXCJCb3JkZXJTdHlsZVwiOm51bGx9LFwiRGF0ZVN0eWxlXCI6e1wiJGlkXCI6XCIxMTU2XCIsXCJGb250U2V0dGluZ3NcIjp7XCIkaWRcIjpcIjExNTdcIixcIkZvbnRTaXplXCI6OSxcIkZvbnROYW1lXCI6XCJDYWxpYnJpXCIsXCJJc0JvbGRcIjpmYWxzZSxcIklzSXRhbGljXCI6ZmFsc2UsXCJJc1VuZGVybGluZWRcIjpmYWxzZX0sXCJBdXRvU2l6ZVwiOjAsXCJGb3JlZ3JvdW5kXCI6e1wiJGlkXCI6XCIxMTU4XCIsXCJDb2xvclwiOntcIiRpZFwiOlwiMTE1OVwiLFwiQVwiOjI1NSxcIlJcIjoxMTUsXCJHXCI6MTE1LFwiQlwiOjExNX19LFwiQmFja2dyb3VuZEZpbGxUeXBlXCI6MCxcIk1heFdpZHRoXCI6MjAwLjAsXCJNYXhIZWlnaHRcIjpcIkluZmluaXR5XCIsXCJTbWFydEZvcmVncm91bmRJc0FjdGl2ZVwiOmZhbHNlLFwiSG9yaXpvbnRhbEFsaWdubWVudFwiOjIsXCJWZXJ0aWNhbEFsaWdubWVudFwiOjAsXCJTbWFydEZvcmVncm91bmRcIjpudWxsLFwiTWFyZ2luXCI6e1wiJGlkXCI6XCIxMTYwXCIsXCJUb3BcIjowLjAsXCJMZWZ0XCI6MC4wLFwiUmlnaHRcIjowLjAsXCJCb3R0b21cIjowLjB9LFwiUGFkZGluZ1wiOntcIiRpZFwiOlwiMTE2MVwiLFwiVG9wXCI6MC4wLFwiTGVmdFwiOjAuMCxcIlJpZ2h0XCI6MC4wLFwiQm90dG9tXCI6MC4wfSxcIkJhY2tncm91bmRcIjp7XCIkcmVmXCI6XCIxMTJcIn0sXCJJc1Zpc2libGVcIjp0cnVlLFwiV2lkdGhcIjowLjAsXCJIZWlnaHRcIjowLjAsXCJCb3JkZXJTdHlsZVwiOm51bGx9LFwiVGl0bGVQb3NpdGlvblwiOjAsXCJEYXRlUG9zaXRpb25cIjpcIlJpZ2h0XCIsXCJTaGFwZVR5cGVcIjoxMyxcIlNoYXBlU2l6ZVwiOjAsXCJTaGFwZV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yNTUsXCJSXCI6MTE1LFwiR1wiOjExNSxcIkJcIjoxMTV9fSxcIklzVmlzaWJsZVwiOnRydWUsXCJXaWR0aFwiOjEyLjAsXCJIZWlnaHRcIjoxNC4wLFwiQm9yZGVyU3R5bGVcIjp7XCIkaWRcIjpcIjExNjdcIixcIkxpbmVDb2xvclwiOntcIiRyZWZcIjpcIjk3XCJ9LFwiTGluZVdlaWdodFwiOjAuMCxcIkxpbmVUeXBlXCI6MH19LFwiRGF0ZUZvcm1hdFwiOntcIiRpZFwiOlwiMTE2OFwiLFwiRm9ybWF0U3RyaW5nXCI6XCJN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xNjlcIixcIkRhdGVQYXJ0SXNWaXNpYmxlXCI6dHJ1ZSxcIlRpbWVQYXJ0SXNWaXNpYmxlXCI6ZmFsc2V9fSxcIklzVmlzaWJsZVwiOnRydWUsXCJHcm91cElkXCI6XCI2NGVjZDFkZi0xN2IxLTQ1NjMtYTA0MS0wN2ZiYjI0ODg2ZDJcIn0se1wiJGlkXCI6XCIxMTcwXCIsXCJUaXRsZVN0eWxlXCI6e1wiJGlkXCI6XCIxMTcxXCIsXCJGb250U2V0dGluZ3NcIjp7XCIkaWRcIjpcIjExNzJcIixcIkZvbnRTaXplXCI6MTEsXCJGb250TmFtZVwiOlwiQ2FsaWJyaVwiLFwiSXNCb2xkXCI6dHJ1ZSxcIklzSXRhbGljXCI6ZmFsc2UsXCJJc1VuZGVybGluZWRcIjpmYWxzZX0sXCJBdXRvU2l6ZVwiOjAsXCJGb3JlZ3JvdW5kXCI6e1wiJGlkXCI6XCIxMTczXCIsXCJDb2xvclwiOntcIiRpZFwiOlwiMTE3NFwiLFwiQVwiOjI1NSxcIlJcIjo4OSxcIkdcIjo4OSxcIkJcIjo4OX19LFwiQmFja2dyb3VuZEZpbGxUeXBlXCI6MCxcIk1heFdpZHRoXCI6MjAwLjAsXCJNYXhIZWlnaHRcIjpcIkluZmluaXR5XCIsXCJTbWFydEZvcmVncm91bmRJc0FjdGl2ZVwiOmZhbHNlLFwiSG9yaXpvbnRhbEFsaWdubWVudFwiOjA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cmVmXCI6XCIxMDVcIn0sXCJJc1Zpc2libGVcIjp0cnVlLFwiV2lkdGhcIjowLjAsXCJIZWlnaHRcIjowLjAsXCJCb3JkZXJTdHlsZVwiOm51bGx9LFwiRGF0ZVN0eWxlXCI6e1wiJGlkXCI6XCIxMTc3XCIsXCJGb250U2V0dGluZ3NcIjp7XCIkaWRcIjpcIjExNzhcIixcIkZvbnRTaXplXCI6OSxcIkZvbnROYW1lXCI6XCJDYWxpYnJpXCIsXCJJc0JvbGRcIjpmYWxzZSxcIklzSXRhbGljXCI6ZmFsc2UsXCJJc1VuZGVybGluZWRcIjpmYWxzZX0sXCJBdXRvU2l6ZVwiOjAsXCJGb3JlZ3JvdW5kXCI6e1wiJGlkXCI6XCIxMTc5XCIsXCJDb2xvclwiOntcIiRpZFwiOlwiMTE4MFwiLFwiQVwiOjI1NSxcIlJcIjoxMTUsXCJHXCI6MTE1LFwiQlwiOjExNX19LFwiQmFja2dyb3VuZEZpbGxUeXBlXCI6MCxcIk1heFdpZHRoXCI6MjAwLjAsXCJNYXhIZWlnaHRcIjpcIkluZmluaXR5XCIsXCJTbWFydEZvcmVncm91bmRJc0FjdGl2ZVwiOmZhbHNlLFwiSG9yaXpvbnRhbEFsaWdubWVudFwiOjIsXCJWZXJ0aWNhbEFsaWdubWVudFwiOjAsXCJTbWFydEZvcmVncm91bmRcIjpudWxsLFwiTWFyZ2luXCI6e1wiJGlkXCI6XCIxMTgxXCIsXCJUb3BcIjowLjAsXCJMZWZ0XCI6MC4wLFwiUmlnaHRcIjowLjAsXCJCb3R0b21cIjowLjB9LFwiUGFkZGluZ1wiOntcIiRpZFwiOlwiMTE4MlwiLFwiVG9wXCI6MC4wLFwiTGVmdFwiOjAuMCxcIlJpZ2h0XCI6MC4wLFwiQm90dG9tXCI6MC4wfSxcIkJhY2tncm91bmRcIjp7XCIkcmVmXCI6XCIxMTJcIn0sXCJJc1Zpc2libGVcIjp0cnVlLFwiV2lkdGhcIjowLjAsXCJIZWlnaHRcIjowLjAsXCJCb3JkZXJTdHlsZVwiOm51bGx9LFwiVGl0bGVQb3NpdGlvblwiOjAsXCJEYXRlUG9zaXRpb25cIjpcIlJpZ2h0XCIsXCJTaGFwZVR5cGVcIjoxMyxcIlNoYXBlU2l6ZVwiOjAsXCJTaGFwZVN0eWxlXCI6e1wiJGlkXCI6XCIxMTgzXCIsXCJNYXJnaW5cIjp7XCIkaWRcIjpcIjExODRcIixcIlRvcFwiOjAuMCxcIkxlZnRcIjowLjAsXCJSaWdodFwiOjAuMCxcIkJvdHRvbVwiOjAuMH0sXCJQYWRkaW5nXCI6e1wiJGlkXCI6XCIxMTg1XCIsXCJUb3BcIjowLjAsXCJMZWZ0XCI6MC4wLFwiUmlnaHRcIjowLjAsXCJCb3R0b21cIjowLjB9LFwiQmFja2dyb3VuZFwiOntcIiRpZFwiOlwiMTE4NlwiLFwiQ29sb3JcIjp7XCIkaWRcIjpcIjExODdcIixcIkFcIjoyNTUsXCJSXCI6MTE1LFwiR1wiOjExNSxcIkJcIjoxMTV9fSxcIklzVmlzaWJsZVwiOnRydWUsXCJXaWR0aFwiOjEyLjAsXCJIZWlnaHRcIjoxNC4wLFwiQm9yZGVyU3R5bGVcIjp7XCIkaWRcIjpcIjExODhcIixcIkxpbmVDb2xvclwiOntcIiRyZWZcIjpcIjk3XCJ9LFwiTGluZVdlaWdodFwiOjAuMCxcIkxpbmVUeXBlXCI6MH19LFwiRGF0ZUZvcm1hdFwiOntcIiRpZFwiOlwiMTE4OVwiLFwiRm9ybWF0U3RyaW5nXCI6XCJN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xOTBcIixcIkRhdGVQYXJ0SXNWaXNpYmxlXCI6dHJ1ZSxcIlRpbWVQYXJ0SXNWaXNpYmxlXCI6ZmFsc2V9fSxcIklzVmlzaWJsZVwiOnRydWUsXCJHcm91cElkXCI6XCJhMjU3MDg3OS00N2FiLTQwYjctYWIxNS04ZDdmY2ZlMTBmMzRcIn0se1wiJGlkXCI6XCIxMTkxXCIsXCJUaXRsZVN0eWxlXCI6e1wiJGlkXCI6XCIxMTkyXCIsXCJGb250U2V0dGluZ3NcIjp7XCIkaWRcIjpcIjExOTNcIixcIkZvbnRTaXplXCI6MTEsXCJGb250TmFtZVwiOlwiQ2FsaWJyaVwiLFwiSXNCb2xkXCI6dHJ1ZSxcIklzSXRhbGljXCI6ZmFsc2UsXCJJc1VuZGVybGluZWRcIjpmYWxzZX0sXCJBdXRvU2l6ZVwiOjAsXCJGb3JlZ3JvdW5kXCI6e1wiJGlkXCI6XCIxMTk0XCIsXCJDb2xvclwiOntcIiRpZFwiOlwiMTE5NVwiLFwiQVwiOjI1NSxcIlJcIjo4OSxcIkdcIjo4OSxcIkJcIjo4OX19LFwiQmFja2dyb3VuZEZpbGxUeXBlXCI6MCxcIk1heFdpZHRoXCI6MjAwLjAsXCJNYXhIZWlnaHRcIjpcIkluZmluaXR5XCIsXCJTbWFydEZvcmVncm91bmRJc0FjdGl2ZVwiOmZhbHNlLFwiSG9yaXpvbnRhbEFsaWdubWVudFwiOjAsXCJWZXJ0aWNhbEFsaWdubWVudFwiOjAsXCJTbWFydEZvcmVncm91bmRcIjpudWxsLFwiTWFyZ2luXCI6e1wiJGlkXCI6XCIxMTk2XCIsXCJUb3BcIjowLjAsXCJMZWZ0XCI6MC4wLFwiUmlnaHRcIjowLjAsXCJCb3R0b21cIjowLjB9LFwiUGFkZGluZ1wiOntcIiRpZFwiOlwiMTE5N1wiLFwiVG9wXCI6MC4wLFwiTGVmdFwiOjAuMCxcIlJpZ2h0XCI6MC4wLFwiQm90dG9tXCI6MC4wfSxcIkJhY2tncm91bmRcIjp7XCIkcmVmXCI6XCIxMDVcIn0sXCJJc1Zpc2libGVcIjp0cnVlLFwiV2lkdGhcIjowLjAsXCJIZWlnaHRcIjowLjAsXCJCb3JkZXJTdHlsZVwiOm51bGx9LFwiRGF0ZVN0eWxlXCI6e1wiJGlkXCI6XCIxMTk4XCIsXCJGb250U2V0dGluZ3NcIjp7XCIkaWRcIjpcIjExOTlcIixcIkZvbnRTaXplXCI6OSxcIkZvbnROYW1lXCI6XCJDYWxpYnJpXCIsXCJJc0JvbGRcIjpmYWxzZSxcIklzSXRhbGljXCI6ZmFsc2UsXCJJc1VuZGVybGluZWRcIjpmYWxzZX0sXCJBdXRvU2l6ZVwiOjAsXCJGb3JlZ3JvdW5kXCI6e1wiJGlkXCI6XCIxMjAwXCIsXCJDb2xvclwiOntcIiRpZFwiOlwiMTIwMVwiLFwiQVwiOjI1NSxcIlJcIjoxMTUsXCJHXCI6MTE1LFwiQlwiOjExNX19LFwiQmFja2dyb3VuZEZpbGxUeXBlXCI6MCxcIk1heFdpZHRoXCI6MjAwLjA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cmVmXCI6XCIxMTJcIn0sXCJJc1Zpc2libGVcIjp0cnVlLFwiV2lkdGhcIjowLjAsXCJIZWlnaHRcIjowLjAsXCJCb3JkZXJTdHlsZVwiOm51bGx9LFwiVGl0bGVQb3NpdGlvblwiOjAsXCJEYXRlUG9zaXRpb25cIjpcIlJpZ2h0XCIsXCJTaGFwZVR5cGVcIjoxMyxcIlNoYXBlU2l6ZVwiOjAsXCJTaGFwZVN0eWxlXCI6e1wiJGlkXCI6XCIxMjA0XCIsXCJNYXJnaW5cIjp7XCIkaWRcIjpcIjEyMDVcIixcIlRvcFwiOjAuMCxcIkxlZnRcIjowLjAsXCJSaWdodFwiOjAuMCxcIkJvdHRvbVwiOjAuMH0sXCJQYWRkaW5nXCI6e1wiJGlkXCI6XCIxMjA2XCIsXCJUb3BcIjowLjAsXCJMZWZ0XCI6MC4wLFwiUmlnaHRcIjowLjAsXCJCb3R0b21cIjowLjB9LFwiQmFja2dyb3VuZFwiOntcIiRpZFwiOlwiMTIwN1wiLFwiQ29sb3JcIjp7XCIkaWRcIjpcIjEyMDhcIixcIkFcIjoyNTUsXCJSXCI6MTE1LFwiR1wiOjExNSxcIkJcIjoxMTV9fSxcIklzVmlzaWJsZVwiOnRydWUsXCJXaWR0aFwiOjEyLjAsXCJIZWlnaHRcIjoxNC4wLFwiQm9yZGVyU3R5bGVcIjp7XCIkaWRcIjpcIjEyMDlcIixcIkxpbmVDb2xvclwiOntcIiRyZWZcIjpcIjk3XCJ9LFwiTGluZVdlaWdodFwiOjAuMCxcIkxpbmVUeXBlXCI6MH19LFwiRGF0ZUZvcm1hdFwiOntcIiRpZFwiOlwiMTIxMFwiLFwiRm9ybWF0U3RyaW5nXCI6XCJN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yMTFcIixcIkRhdGVQYXJ0SXNWaXNpYmxlXCI6dHJ1ZSxcIlRpbWVQYXJ0SXNWaXNpYmxlXCI6ZmFsc2V9fSxcIklzVmlzaWJsZVwiOnRydWUsXCJHcm91cElkXCI6XCJhMjU3MDg3OS00N2FiLTQwYjctYWIxNS04ZDdmY2ZlMTBmMzRcIn1dLFwiQ3VzdG9tU3dpbWxhbmVUYXNrU3R5bGVMaXN0XCI6W119XSxcIkN1c3RvbVN3aW1sYW5lVjJTdHlsZUxpc3RcIjpbe1wiJGlkXCI6XCIxMjEyXCIsXCJIZWFkZXJTdHlsZVwiOntcIiRpZFwiOlwiMTIxM1wiLFwiVGV4dFN0eWxlXCI6e1wiJHJlZlwiOlwiMzQzXCJ9LFwiUmVjdGFuZ2xlU3R5bGVcIjp7XCIkcmVmXCI6XCIzNDlcIn0sXCJUZXh0SXNWZXJ0aWNhbFwiOmZhbHNlfSxcIkJhY2tncm91bmRTdHlsZVwiOntcIiRyZWZcIjpcIjM1NVwifSxcIklzQWJvdmVUaW1lYmFuZFwiOmZhbHNlLFwiU3dpbWxhbmVEZWZhdWx0QWN0aXZpdHlTdHlsZVwiOntcIiRpZFwiOlwiMTIxNFwiLFwiSGVhZGVyU3R5bGVcIjp7XCIkaWRcIjpcIjEyMTVcIixcIlRleHRTdHlsZVwiOntcIiRpZFwiOlwiMTIxNlwiLFwiRm9udFNldHRpbmdzXCI6e1wiJGlkXCI6XCIxMjE3XCIsXCJGb250U2l6ZVwiOjEyLFwiRm9udE5hbWVcIjpcIkNhbGlicmlcIixcIklzQm9sZFwiOmZhbHNlLFwiSXNJdGFsaWNcIjpmYWxzZSxcIklzVW5kZXJsaW5lZFwiOmZhbHNlfSxcIkF1dG9TaXplXCI6MCxcIkZvcmVncm91bmRcIjp7XCIkaWRcIjpcIjEyMThcIixcIkNvbG9yXCI6e1wiJGlkXCI6XCIxMjE5XCIsXCJBXCI6MjU1LFwiUlwiOjAsXCJHXCI6MCxcIkJcIjowfX0sXCJCYWNrZ3JvdW5kRmlsbFR5cGVcIjowLFwiTWF4V2lkdGhcIjowLjAsXCJNYXhIZWlnaHRcIjowLjAsXCJTbWFydEZvcmVncm91bmRJc0FjdGl2ZVwiOmZhbHNlLFwiSG9yaXpvbnRhbEFsaWdubWVudFwiOjAsXCJWZXJ0aWNhbEFsaWdubWVudFwiOjAsXCJTbWFydEZvcmVncm91bmRcIjpudWxsLFwiTWFyZ2luXCI6e1wiJGlkXCI6XCIxMjIwXCIsXCJUb3BcIjowLjAsXCJMZWZ0XCI6MC4wLFwiUmlnaHRcIjowLjAsXCJCb3R0b21cIjowLjB9LFwiUGFkZGluZ1wiOntcIiRpZFwiOlwiMTIyMVwiLFwiVG9wXCI6MC4wLFwiTGVmdFwiOjAuMCxcIlJpZ2h0XCI6MC4wLFwiQm90dG9tXCI6MC4wfSxcIkJhY2tncm91bmRcIjpudWxsLFwiSXNWaXNpYmxlXCI6ZmFsc2UsXCJXaWR0aFwiOjAuMCxcIkhlaWdodFwiOjAuMCxcIkJvcmRlclN0eWxlXCI6bnVsbH0sXCJSZWN0YW5nbGVTdHlsZVwiOntcIiRpZFwiOlwiMTIyMlwiLFwiTWFyZ2luXCI6e1wiJGlkXCI6XCIxMjIzXCIsXCJUb3BcIjowLjAsXCJMZWZ0XCI6MC4wLFwiUmlnaHRcIjowLjAsXCJCb3R0b21cIjowLjB9LFwiUGFkZGluZ1wiOntcIiRpZFwiOlwiMTIyNFwiLFwiVG9wXCI6MC4wLFwiTGVmdFwiOjAuMCxcIlJpZ2h0XCI6MC4wLFwiQm90dG9tXCI6MC4wfSxcIkJhY2tncm91bmRcIjp7XCIkaWRcIjpcIjEyMjVcIixcIkNvbG9yXCI6e1wiJGlkXCI6XCIxMjI2XCIsXCJBXCI6NjMsXCJSXCI6OTEsXCJHXCI6MTU1LFwiQlwiOjIxM319LFwiSXNWaXNpYmxlXCI6ZmFsc2UsXCJXaWR0aFwiOjAuMCxcIkhlaWdodFwiOjAuMCxcIkJvcmRlclN0eWxlXCI6e1wiJGlkXCI6XCIxMjI3XCIsXCJMaW5lQ29sb3JcIjp7XCIkaWRcIjpcIjEyMjhcIixcIiR0eXBlXCI6XCJOTFJFLkNvbW1vbi5Eb20uU29saWRDb2xvckJydXNoLCBOTFJFLkNvbW1vblwiLFwiQ29sb3JcIjp7XCIkaWRcIjpcIjEyMjlcIixcIkFcIjoyNTUsXCJSXCI6MjU1LFwiR1wiOjAsXCJCXCI6MH19LFwiTGluZVdlaWdodFwiOjAuMCxcIkxpbmVUeXBlXCI6MH19fSxcIkJhY2tncm91bmRTdHlsZVwiOntcIiRpZFwiOlwiMTIzMFwiLFwiTWFyZ2luXCI6bnVsbCxcIlBhZGRpbmdcIjpudWxsLFwiQmFja2dyb3VuZFwiOntcIiRpZFwiOlwiMTIzMVwiLFwiQ29sb3JcIjp7XCIkaWRcIjpcIjEyMzJcIixcIkFcIjo1MSxcIlJcIjoxNjUsXCJHXCI6MTY1LFwiQlwiOjE2NX19LFwiSXNWaXNpYmxlXCI6ZmFsc2UsXCJXaWR0aFwiOjAuMCxcIkhlaWdodFwiOjAuMCxcIkJvcmRlclN0eWxlXCI6e1wiJGlkXCI6XCIxMjMzXCIsXCJMaW5lQ29sb3JcIjp7XCIkaWRcIjpcIjEyMzRcIixcIiR0eXBlXCI6XCJOTFJFLkNvbW1vbi5Eb20uU29saWRDb2xvckJydXNoLCBOTFJFLkNvbW1vblwiLFwiQ29sb3JcIjp7XCIkaWRcIjpcIjEyMzVcIixcIkFcIjoyNTUsXCJSXCI6MjU1LFwiR1wiOjAsXCJCXCI6MH19LFwiTGluZVdlaWdodFwiOjAuMCxcIkxpbmVUeXBlXCI6MH19LFwiQ3VzdG9tU3dpbWxhbmVNaWxlc3RvbmVTdHlsZUxpc3RcIjpbe1wiJHJlZlwiOlwiMzYxXCJ9XSxcIkN1c3RvbVN3aW1sYW5lVGFza1N0eWxlTGlzdFwiOlt7XCIkcmVmXCI6XCIzODFcIn0se1wiJHJlZlwiOlwiNDE5XCJ9LHtcIiRyZWZcIjpcIjQ1NlwifSx7XCIkcmVmXCI6XCI0OTNcIn1dLFwiSXNWaXNpYmxlXCI6dHJ1ZX0sXCJDdXN0b21Td2ltbGFuZUFjdGl2aXRpZXNTdHlsZUxpc3RcIjpbXSxcIklzVmlzaWJsZVwiOnRydWV9LHtcIiRpZFwiOlwiMTIzNlwiLFwiSGVhZGVyU3R5bGVcIjp7XCIkaWRcIjpcIjEyMzdcIixcIlRleHRTdHlsZVwiOntcIiRyZWZcIjpcIjYxMVwifSxcIlJlY3RhbmdsZVN0eWxlXCI6e1wiJHJlZlwiOlwiNjE3XCJ9LFwiVGV4dElzVmVydGljYWxcIjpmYWxzZX0sXCJCYWNrZ3JvdW5kU3R5bGVcIjp7XCIkcmVmXCI6XCI2MjNcIn0sXCJJc0Fib3ZlVGltZWJhbmRcIjpmYWxzZSxcIlN3aW1sYW5lRGVmYXVsdEFjdGl2aXR5U3R5bGVcIjp7XCIkaWRcIjpcIjEyMzhcIixcIkhlYWRlclN0eWxlXCI6e1wiJGlkXCI6XCIxMjM5XCIsXCJUZXh0U3R5bGVcIjp7XCIkaWRcIjpcIjEyNDBcIixcIkZvbnRTZXR0aW5nc1wiOntcIiRpZFwiOlwiMTI0MVwiLFwiRm9udFNpemVcIjoxMixcIkZvbnROYW1lXCI6XCJDYWxpYnJpXCIsXCJJc0JvbGRcIjpmYWxzZSxcIklzSXRhbGljXCI6ZmFsc2UsXCJJc1VuZGVybGluZWRcIjpmYWxzZX0sXCJBdXRvU2l6ZVwiOjAsXCJGb3JlZ3JvdW5kXCI6e1wiJGlkXCI6XCIxMjQyXCIsXCJDb2xvclwiOntcIiRpZFwiOlwiMTI0M1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TI0NFwiLFwiVG9wXCI6MC4wLFwiTGVmdFwiOjAuMCxcIlJpZ2h0XCI6MC4wLFwiQm90dG9tXCI6MC4wfSxcIlBhZGRpbmdcIjp7XCIkaWRcIjpcIjEyNDVcIixcIlRvcFwiOjAuMCxcIkxlZnRcIjowLjAsXCJSaWdodFwiOjAuMCxcIkJvdHRvbVwiOjAuMH0sXCJCYWNrZ3JvdW5kXCI6bnVsbCxcIklzVmlzaWJsZVwiOmZhbHNlLFwiV2lkdGhcIjowLjAsXCJIZWlnaHRcIjowLjAsXCJCb3JkZXJTdHlsZVwiOm51bGx9LFwiUmVjdGFuZ2xlU3R5bGVcIjp7XCIkaWRcIjpcIjEyNDZcIixcIk1hcmdpblwiOntcIiRpZFwiOlwiMTI0N1wiLFwiVG9wXCI6MC4wLFwiTGVmdFwiOjAuMCxcIlJpZ2h0XCI6MC4wLFwiQm90dG9tXCI6MC4wfSxcIlBhZGRpbmdcIjp7XCIkaWRcIjpcIjEyNDhcIixcIlRvcFwiOjAuMCxcIkxlZnRcIjowLjAsXCJSaWdodFwiOjAuMCxcIkJvdHRvbVwiOjAuMH0sXCJCYWNrZ3JvdW5kXCI6e1wiJGlkXCI6XCIxMjQ5XCIsXCJDb2xvclwiOntcIiRpZFwiOlwiMTI1MFwiLFwiQVwiOjYzLFwiUlwiOjI1NSxcIkdcIjoxOTIsXCJCXCI6MH19LFwiSXNWaXNpYmxlXCI6ZmFsc2UsXCJXaWR0aFwiOjAuMCxcIkhlaWdodFwiOjAuMCxcIkJvcmRlclN0eWxlXCI6e1wiJGlkXCI6XCIxMjUxXCIsXCJMaW5lQ29sb3JcIjp7XCIkaWRcIjpcIjEyNTJcIixcIiR0eXBlXCI6XCJOTFJFLkNvbW1vbi5Eb20uU29saWRDb2xvckJydXNoLCBOTFJFLkNvbW1vblwiLFwiQ29sb3JcIjp7XCIkaWRcIjpcIjEyNTNcIixcIkFcIjoyNTUsXCJSXCI6MjU1LFwiR1wiOjAsXCJCXCI6MH19LFwiTGluZVdlaWdodFwiOjAuMCxcIkxpbmVUeXBlXCI6MH19fSxcIkJhY2tncm91bmRTdHlsZVwiOntcIiRpZFwiOlwiMTI1NFwiLFwiTWFyZ2luXCI6bnVsbCxcIlBhZGRpbmdcIjpudWxsLFwiQmFja2dyb3VuZFwiOntcIiRpZFwiOlwiMTI1NVwiLFwiQ29sb3JcIjp7XCIkaWRcIjpcIjEyNTZcIixcIkFcIjo1MSxcIlJcIjoxNjUsXCJHXCI6MTY1LFwiQlwiOjE2NX19LFwiSXNWaXNpYmxlXCI6ZmFsc2UsXCJXaWR0aFwiOjAuMCxcIkhlaWdodFwiOjAuMCxcIkJvcmRlclN0eWxlXCI6e1wiJGlkXCI6XCIxMjU3XCIsXCJMaW5lQ29sb3JcIjp7XCIkaWRcIjpcIjEyNThcIixcIiR0eXBlXCI6XCJOTFJFLkNvbW1vbi5Eb20uU29saWRDb2xvckJydXNoLCBOTFJFLkNvbW1vblwiLFwiQ29sb3JcIjp7XCIkaWRcIjpcIjEyNTlcIixcIkFcIjoyNTUsXCJSXCI6MjU1LFwiR1wiOjAsXCJCXCI6MH19LFwiTGluZVdlaWdodFwiOjAuMCxcIkxpbmVUeXBlXCI6MH19LFwiQ3VzdG9tU3dpbWxhbmVNaWxlc3RvbmVTdHlsZUxpc3RcIjpbe1wiJHJlZlwiOlwiNjI5XCJ9LHtcIiRyZWZcIjpcIjY0OVwifSx7XCIkcmVmXCI6XCI2NjlcIn0se1wiJHJlZlwiOlwiNjg5XCJ9LHtcIiRyZWZcIjpcIjcwOVwifV0sXCJDdXN0b21Td2ltbGFuZVRhc2tTdHlsZUxpc3RcIjpbe1wiJHJlZlwiOlwiNzI5XCJ9LHtcIiRyZWZcIjpcIjc2NlwifSx7XCIkcmVmXCI6XCI4MDNcIn1dLFwiSXNWaXNpYmxlXCI6dHJ1ZX0sXCJDdXN0b21Td2ltbGFuZUFjdGl2aXRpZXNTdHlsZUxpc3RcIjpbXSxcIklzVmlzaWJsZVwiOnRydWV9LHtcIiRpZFwiOlwiMTI2MFwiLFwiSGVhZGVyU3R5bGVcIjp7XCIkaWRcIjpcIjEyNjFcIixcIlRleHRTdHlsZVwiOntcIiRyZWZcIjpcIjg0M1wifSxcIlJlY3RhbmdsZVN0eWxlXCI6e1wiJHJlZlwiOlwiODQ5XCJ9LFwiVGV4dElzVmVydGljYWxcIjpmYWxzZX0sXCJCYWNrZ3JvdW5kU3R5bGVcIjp7XCIkcmVmXCI6XCI4NTVcIn0sXCJJc0Fib3ZlVGltZWJhbmRcIjpmYWxzZSxcIlN3aW1sYW5lRGVmYXVsdEFjdGl2aXR5U3R5bGVcIjp7XCIkaWRcIjpcIjEyNjJcIixcIkhlYWRlclN0eWxlXCI6e1wiJGlkXCI6XCIxMjYzXCIsXCJUZXh0U3R5bGVcIjp7XCIkaWRcIjpcIjEyNjRcIixcIkZvbnRTZXR0aW5nc1wiOntcIiRpZFwiOlwiMTI2NVwiLFwiRm9udFNpemVcIjoxMixcIkZvbnROYW1lXCI6XCJDYWxpYnJpXCIsXCJJc0JvbGRcIjpmYWxzZSxcIklzSXRhbGljXCI6ZmFsc2UsXCJJc1VuZGVybGluZWRcIjpmYWxzZX0sXCJBdXRvU2l6ZVwiOjAsXCJGb3JlZ3JvdW5kXCI6e1wiJGlkXCI6XCIxMjY2XCIsXCJDb2xvclwiOntcIiRpZFwiOlwiMTI2N1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TI2OFwiLFwiVG9wXCI6MC4wLFwiTGVmdFwiOjAuMCxcIlJpZ2h0XCI6MC4wLFwiQm90dG9tXCI6MC4wfSxcIlBhZGRpbmdcIjp7XCIkaWRcIjpcIjEyNjlcIixcIlRvcFwiOjAuMCxcIkxlZnRcIjowLjAsXCJSaWdodFwiOjAuMCxcIkJvdHRvbVwiOjAuMH0sXCJCYWNrZ3JvdW5kXCI6bnVsbCxcIklzVmlzaWJsZVwiOmZhbHNlLFwiV2lkdGhcIjowLjAsXCJIZWlnaHRcIjowLjAsXCJCb3JkZXJTdHlsZVwiOm51bGx9LFwiUmVjdGFuZ2xlU3R5bGVcIjp7XCIkaWRcIjpcIjEyNzBcIixcIk1hcmdpblwiOntcIiRpZFwiOlwiMTI3MVwiLFwiVG9wXCI6MC4wLFwiTGVmdFwiOjAuMCxcIlJpZ2h0XCI6MC4wLFwiQm90dG9tXCI6MC4wfSxcIlBhZGRpbmdcIjp7XCIkaWRcIjpcIjEyNzJcIixcIlRvcFwiOjAuMCxcIkxlZnRcIjowLjAsXCJSaWdodFwiOjAuMCxcIkJvdHRvbVwiOjAuMH0sXCJCYWNrZ3JvdW5kXCI6e1wiJGlkXCI6XCIxMjczXCIsXCJDb2xvclwiOntcIiRpZFwiOlwiMTI3NFwiLFwiQVwiOjYzLFwiUlwiOjExMixcIkdcIjoxNzMsXCJCXCI6NzF9fSxcIklzVmlzaWJsZVwiOmZhbHNlLFwiV2lkdGhcIjowLjAsXCJIZWlnaHRcIjowLjAsXCJCb3JkZXJTdHlsZVwiOntcIiRpZFwiOlwiMTI3NVwiLFwiTGluZUNvbG9yXCI6e1wiJGlkXCI6XCIxMjc2XCIsXCIkdHlwZVwiOlwiTkxSRS5Db21tb24uRG9tLlNvbGlkQ29sb3JCcnVzaCwgTkxSRS5Db21tb25cIixcIkNvbG9yXCI6e1wiJGlkXCI6XCIxMjc3XCIsXCJBXCI6MjU1LFwiUlwiOjI1NSxcIkdcIjowLFwiQlwiOjB9fSxcIkxpbmVXZWlnaHRcIjowLjAsXCJMaW5lVHlwZVwiOjB9fX0sXCJCYWNrZ3JvdW5kU3R5bGVcIjp7XCIkaWRcIjpcIjEyNzhcIixcIk1hcmdpblwiOm51bGwsXCJQYWRkaW5nXCI6bnVsbCxcIkJhY2tncm91bmRcIjp7XCIkaWRcIjpcIjEyNzlcIixcIkNvbG9yXCI6e1wiJGlkXCI6XCIxMjgwXCIsXCJBXCI6NTEsXCJSXCI6MTY1LFwiR1wiOjE2NSxcIkJcIjoxNjV9fSxcIklzVmlzaWJsZVwiOmZhbHNlLFwiV2lkdGhcIjowLjAsXCJIZWlnaHRcIjowLjAsXCJCb3JkZXJTdHlsZVwiOntcIiRpZFwiOlwiMTI4MVwiLFwiTGluZUNvbG9yXCI6e1wiJGlkXCI6XCIxMjgyXCIsXCIkdHlwZVwiOlwiTkxSRS5Db21tb24uRG9tLlNvbGlkQ29sb3JCcnVzaCwgTkxSRS5Db21tb25cIixcIkNvbG9yXCI6e1wiJGlkXCI6XCIxMjgzXCIsXCJBXCI6MjU1LFwiUlwiOjI1NSxcIkdcIjowLFwiQlwiOjB9fSxcIkxpbmVXZWlnaHRcIjowLjAsXCJMaW5lVHlwZVwiOjB9fSxcIkN1c3RvbVN3aW1sYW5lTWlsZXN0b25lU3R5bGVMaXN0XCI6W3tcIiRyZWZcIjpcIjg2MVwifSx7XCIkcmVmXCI6XCI4ODFcIn1dLFwiQ3VzdG9tU3dpbWxhbmVUYXNrU3R5bGVMaXN0XCI6W3tcIiRyZWZcIjpcIjkwMVwifSx7XCIkcmVmXCI6XCI5MzhcIn0se1wiJHJlZlwiOlwiOTc1XCJ9LHtcIiRyZWZcIjpcIjEwMTJcIn0se1wiJHJlZlwiOlwiMTA0OVwifV0sXCJJc1Zpc2libGVcIjp0cnVlfSxcIkN1c3RvbVN3aW1sYW5lQWN0aXZpdGllc1N0eWxlTGlzdFwiOltdLFwiSXNWaXNpYmxlXCI6dHJ1ZX0se1wiJGlkXCI6XCIxMjg0XCIsXCJIZWFkZXJTdHlsZVwiOntcIiRpZFwiOlwiMTI4NVwiLFwiVGV4dFN0eWxlXCI6e1wiJHJlZlwiOlwiMTA4OVwifSxcIlJlY3RhbmdsZVN0eWxlXCI6e1wiJHJlZlwiOlwiMTA5NVwifSxcIlRleHRJc1ZlcnRpY2FsXCI6ZmFsc2V9LFwiQmFja2dyb3VuZFN0eWxlXCI6e1wiJHJlZlwiOlwiMTEwMVwifSxcIklzQWJvdmVUaW1lYmFuZFwiOmZhbHNlLFwiU3dpbWxhbmVEZWZhdWx0QWN0aXZpdHlTdHlsZVwiOntcIiRpZFwiOlwiMTI4NlwiLFwiSGVhZGVyU3R5bGVcIjp7XCIkaWRcIjpcIjEyODdcIixcIlRleHRTdHlsZVwiOntcIiRpZFwiOlwiMTI4OFwiLFwiRm9udFNldHRpbmdzXCI6e1wiJGlkXCI6XCIxMjg5XCIsXCJGb250U2l6ZVwiOjEyLFwiRm9udE5hbWVcIjpcIkNhbGlicmlcIixcIklzQm9sZFwiOmZhbHNlLFwiSXNJdGFsaWNcIjpmYWxzZSxcIklzVW5kZXJsaW5lZFwiOmZhbHNlfSxcIkF1dG9TaXplXCI6MCxcIkZvcmVncm91bmRcIjp7XCIkaWRcIjpcIjEyOTBcIixcIkNvbG9yXCI6e1wiJGlkXCI6XCIxMjkxXCIsXCJBXCI6MjU1LFwiUlwiOjAsXCJHXCI6MCxcIkJcIjowfX0sXCJCYWNrZ3JvdW5kRmlsbFR5cGVcIjowLFwiTWF4V2lkdGhcIjowLjAsXCJNYXhIZWlnaHRcIjowLjAsXCJTbWFydEZvcmVncm91bmRJc0FjdGl2ZVwiOmZhbHNlLFwiSG9yaXpvbnRhbEFsaWdubWVudFwiOjAsXCJWZXJ0aWNhbEFsaWdubWVudFwiOjAsXCJTbWFydEZvcmVncm91bmRcIjpudWxsLFwiTWFyZ2luXCI6e1wiJGlkXCI6XCIxMjkyXCIsXCJUb3BcIjowLjAsXCJMZWZ0XCI6MC4wLFwiUmlnaHRcIjowLjAsXCJCb3R0b21cIjowLjB9LFwiUGFkZGluZ1wiOntcIiRpZFwiOlwiMTI5M1wiLFwiVG9wXCI6MC4wLFwiTGVmdFwiOjAuMCxcIlJpZ2h0XCI6MC4wLFwiQm90dG9tXCI6MC4wfSxcIkJhY2tncm91bmRcIjpudWxsLFwiSXNWaXNpYmxlXCI6ZmFsc2UsXCJXaWR0aFwiOjAuMCxcIkhlaWdodFwiOjAuMCxcIkJvcmRlclN0eWxlXCI6bnVsbH0sXCJSZWN0YW5nbGVTdHlsZVwiOntcIiRpZFwiOlwiMTI5NFwiLFwiTWFyZ2luXCI6e1wiJGlkXCI6XCIxMjk1XCIsXCJUb3BcIjowLjAsXCJMZWZ0XCI6MC4wLFwiUmlnaHRcIjowLjAsXCJCb3R0b21cIjowLjB9LFwiUGFkZGluZ1wiOntcIiRpZFwiOlwiMTI5NlwiLFwiVG9wXCI6MC4wLFwiTGVmdFwiOjAuMCxcIlJpZ2h0XCI6MC4wLFwiQm90dG9tXCI6MC4wfSxcIkJhY2tncm91bmRcIjp7XCIkaWRcIjpcIjEyOTdcIixcIkNvbG9yXCI6e1wiJGlkXCI6XCIxMjk4XCIsXCJBXCI6NjMsXCJSXCI6MTY1LFwiR1wiOjE2NSxcIkJcIjoxNjV9fSxcIklzVmlzaWJsZVwiOmZhbHNlLFwiV2lkdGhcIjowLjAsXCJIZWlnaHRcIjowLjAsXCJCb3JkZXJTdHlsZVwiOntcIiRpZFwiOlwiMTI5OVwiLFwiTGluZUNvbG9yXCI6e1wiJGlkXCI6XCIxMzAwXCIsXCIkdHlwZVwiOlwiTkxSRS5Db21tb24uRG9tLlNvbGlkQ29sb3JCcnVzaCwgTkxSRS5Db21tb25cIixcIkNvbG9yXCI6e1wiJGlkXCI6XCIxMzAxXCIsXCJBXCI6MjU1LFwiUlwiOjI1NSxcIkdcIjowLFwiQlwiOjB9fSxcIkxpbmVXZWlnaHRcIjowLjAsXCJMaW5lVHlwZVwiOjB9fX0sXCJCYWNrZ3JvdW5kU3R5bGVcIjp7XCIkaWRcIjpcIjEzMDJcIixcIk1hcmdpblwiOm51bGwsXCJQYWRkaW5nXCI6bnVsbCxcIkJhY2tncm91bmRcIjp7XCIkaWRcIjpcIjEzMDNcIixcIkNvbG9yXCI6e1wiJGlkXCI6XCIxMzA0XCIsXCJBXCI6NTEsXCJSXCI6MTY1LFwiR1wiOjE2NSxcIkJcIjoxNjV9fSxcIklzVmlzaWJsZVwiOmZhbHNlLFwiV2lkdGhcIjowLjAsXCJIZWlnaHRcIjowLjAsXCJCb3JkZXJTdHlsZVwiOntcIiRpZFwiOlwiMTMwNVwiLFwiTGluZUNvbG9yXCI6e1wiJGlkXCI6XCIxMzA2XCIsXCIkdHlwZVwiOlwiTkxSRS5Db21tb24uRG9tLlNvbGlkQ29sb3JCcnVzaCwgTkxSRS5Db21tb25cIixcIkNvbG9yXCI6e1wiJGlkXCI6XCIxMzA3XCIsXCJBXCI6MjU1LFwiUlwiOjI1NSxcIkdcIjowLFwiQlwiOjB9fSxcIkxpbmVXZWlnaHRcIjowLjAsXCJMaW5lVHlwZVwiOjB9fSxcIkN1c3RvbVN3aW1sYW5lTWlsZXN0b25lU3R5bGVMaXN0XCI6W3tcIiRyZWZcIjpcIjExMDdcIn0se1wiJHJlZlwiOlwiMTEyOFwifSx7XCIkcmVmXCI6XCIxMTQ5XCJ9LHtcIiRyZWZcIjpcIjExNzBcIn0se1wiJHJlZlwiOlwiMTE5MVwifV0sXCJDdXN0b21Td2ltbGFuZVRhc2tTdHlsZUxpc3RcIjpbXSxcIklzVmlzaWJsZVwiOnRydWV9LFwiQ3VzdG9tU3dpbWxhbmVBY3Rpdml0aWVzU3R5bGVMaXN0XCI6W10sXCJJc1Zpc2libGVcIjp0cnVlfV0sXCJHcmlkbGluZVBhbmVsU3R5bGVcIjp7XCIkaWRcIjpcIjEzMDhcIixcIkdyaWRsaW5lU3R5bGVcIjp7XCIkaWRcIjpcIjEzMDlcIixcIkxpbmVDb2xvclwiOntcIiRpZFwiOlwiMTMxMFwiLFwiJHR5cGVcIjpcIk5MUkUuQ29tbW9uLkRvbS5Tb2xpZENvbG9yQnJ1c2gsIE5MUkUuQ29tbW9uXCIsXCJDb2xvclwiOntcIiRpZFwiOlwiMTMxMVwiLFwiQVwiOjM4LFwiUlwiOjkxLFwiR1wiOjE1NSxcIkJcIjoyMTN9fSxcIkxpbmVXZWlnaHRcIjoxLjAsXCJMaW5lVHlwZVwiOjB9LFwiSXNWaXNpYmxlXCI6dHJ1ZX0sXCJBY3Rpdml0eUxpbmVQYW5lbFN0eWxlXCI6e1wiJGlkXCI6XCIxMzEyXCIsXCJBY3Rpdml0eUxpbmVTdHlsZVwiOntcIiRpZFwiOlwiMTMxM1wiLFwiTGluZUNvbG9yXCI6e1wiJGlkXCI6XCIxMzE0XCIsXCIkdHlwZVwiOlwiTkxSRS5Db21tb24uRG9tLlNvbGlkQ29sb3JCcnVzaCwgTkxSRS5Db21tb25cIixcIkNvbG9yXCI6e1wiJGlkXCI6XCIxMzE1XCIsXCJBXCI6MzgsXCJSXCI6NjgsXCJHXCI6MTE0LFwiQlwiOjE5Nn19LFwiTGluZVdlaWdodFwiOjEuMCxcIkxpbmVUeXBlXCI6MH0sXCJJc1Zpc2libGVcIjp0cnVlfX0sXCJTY2FsZVwiOntcIiRpZFwiOlwiMTMxNlwiLFwiU3RhcnREYXRlXCI6XCIwMDAxLTAxLTAxVDAwOjAwOjAwXCIsXCJFbmREYXRlXCI6XCIyMDE5LTEyLTIyVDEyOjU5OjAwXCIsXCJGb3JtYXRcIjpcIk1NTVwiLFwiVHlwZVwiOjIsXCJBdXRvRGF0ZVJhbmdlXCI6dHJ1ZSxcIldvcmtpbmdEYXlzXCI6MzEsXCJUb2RheU1hcmtlclRleHRcIjpcIlRvZGF5XCIsXCJBdXRvU2NhbGVUeXBlXCI6dHJ1ZX0sXCJTY2FsZVYyXCI6e1wiJGlkXCI6XCIxMzE3XCIsXCJTdGFydERhdGVcIjpcIjAwMDEtMDEtMDFUMDA6MDA6MDBcIixcIkVuZERhdGVcIjpcIjIwMTktMTItMjJUMTI6NTk6MDBcIixcIkF1dG9EYXRlUmFuZ2VcIjp0cnVlLFwiV29ya2luZ0RheXNcIjozMSxcIlRvZGF5TWFya2VyVGV4dFwiOlwiVG9kYXlcIixcIkF1dG9TY2FsZVR5cGVcIjp0cnVlLFwiVGltZWJhbmRTY2FsZXNcIjp7XCIkaWRcIjpcIjEzMThcIixcIlRvcFNjYWxlTGF5ZXJcIjp7XCIkaWRcIjpcIjEzMTlcIixcIkZvcm1hdFwiOlwiTU1NXCIsXCJUeXBlXCI6Mn0sXCJNaWRkbGVTY2FsZUxheWVyXCI6e1wiJGlkXCI6XCIxMzIwXCIsXCJGb3JtYXRcIjpudWxsLFwiVHlwZVwiOjB9LFwiQm90dG9tU2NhbGVMYXllclwiOntcIiRpZFwiOlwiMTMyMVwiLFwiRm9ybWF0XCI6bnVsbCxcIlR5cGVcIjowfX19LFwiTWlsZXN0b25lc1wiOltdLFwiVGFza3NcIjpbXSxcIlN3aW1sYW5lc1wiOltdLFwiU3dpbWxhbmVzVjJcIjpbXSxcIlNldHRpbmdzXCI6e1wiJGlkXCI6XCIxMzIyXCIsXCJJbXBhT3B0aW9uc1wiOntcIiRpZFwiOlwiMTMyM1wiLFwiTGVmdFRvUmlnaHRcIjpmYWxzZSxcIlBheWxvYWRPcHRpb25zXCI6Mn19LFwiVGltZUNvbmZpZ3VyYXRpb25cIjp7XCIkaWRcIjpcIjEzMjRcIixcIlVzZVRpbWVcIjpmYWxzZSxcIldvcmtEYXlTdGFydFwiOlwiMDA6MDA6MDBcIixcIldvcmtEYXlFbmRcIjpcIjIzOjU5OjAwXCJ9fSJ9LCJTZXR0aW5ncyI6eyIkaWQiOiIxMjk4IiwiSW1wYU9wdGlvbnMiOnsiJGlkIjoiMTI5O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zMDAiLCJVc2VUaW1lIjpmYWxzZSwiV29ya0RheVN0YXJ0IjoiMDA6MDA6MDAiLCJXb3JrRGF5RW5kIjoiMjM6NTk6MDAifSwiTGFzdFVzZWRUZW1wbGF0ZUlkIjoiZjM3NDYwNjMtMDA0Yy00NDVkLTkxODctY2VkZjdhY2UxNDNi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Kickoff"/>
  <p:tag name="OTLPOSITIONONTASK" val="None"/>
  <p:tag name="OTLRELATEDTASKID" val="00000000-0000-0000-0000-000000000000"/>
  <p:tag name="OTLDATE" val="2022-02-28T11:59:00.0000000"/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Stadium Robotics Project Progress review"/>
  <p:tag name="OTLDATE" val="2022-04-06T11:59:00.0000000"/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Literature Review Completion"/>
  <p:tag name="OTLDATE" val="2022-03-17T11:59:00.0000000"/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Physical Testing at Hotel"/>
  <p:tag name="OTLDATE" val="2022-04-22T11:59:00.0000000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Final Implementation"/>
  <p:tag name="OTLDATE" val="2022-05-12T11:59:00.0000000"/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TIMEBANDFYSTARTMONTH" val="January"/>
  <p:tag name="OTLTIMEBANDSHOWFYLABEL" val="True"/>
  <p:tag name="OTLTIMEBANDUSESTARTINGOFTHEYEARFORFYNUMBERING" val="True"/>
  <p:tag name="OTLTIMEBANDENDDATE" val="2022-06-30T11:59:00.0000000"/>
  <p:tag name="OTLLEFTENDCAPSMARGINLEFT" val="191.506666666667"/>
  <p:tag name="OTLTIMEBANDRESERVEDLEFTAREAWIDTH" val="76"/>
  <p:tag name="OTLTIMEBANDRESERVEDLEFTAREAISSET" val="False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2-28T23:59:00.0000000Z"/>
  <p:tag name="OTLENDDATE" val="2022-03-04T23:59:00.0000000Z"/>
  <p:tag name="OTLDURATIONFORMAT" val="day"/>
  <p:tag name="OTLSPACING" val="3"/>
  <p:tag name="OTLSHAPETHICKNESSTYPE" val="Thin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3T23:59:00.0000000Z"/>
  <p:tag name="OTLDURATIONFORMAT" val="day"/>
  <p:tag name="OTLSPACING" val="3"/>
  <p:tag name="OTLSHAPETHICKNESSTYPE" val="Thin"/>
  <p:tag name="OTLENDDATE" val="2022-03-08T23:59:00.0000000Z"/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3T23:59:00.0000000Z"/>
  <p:tag name="OTLDURATIONFORMAT" val="day"/>
  <p:tag name="OTLSPACING" val="3"/>
  <p:tag name="OTLSHAPETHICKNESSTYPE" val="Thin"/>
  <p:tag name="OTLENDDATE" val="2022-04-05T23:59:00.0000000"/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08T00:00:00.0000000Z"/>
  <p:tag name="OTLENDDATE" val="2022-03-14T23:59:00.0000000Z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08T00:00:00.0000000Z"/>
  <p:tag name="OTLENDDATE" val="2022-03-14T23:59:00.0000000Z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08T00:00:00.0000000Z"/>
  <p:tag name="OTLENDDATE" val="2022-03-14T23:59:00.0000000Z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08T00:00:00.0000000Z"/>
  <p:tag name="OTLENDDATE" val="2022-03-14T23:59:00.0000000Z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15T00:00:00.0000000Z"/>
  <p:tag name="OTLENDDATE" val="2022-03-23T23:59:00.0000000Z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15T00:00:00.0000000Z"/>
  <p:tag name="OTLENDDATE" val="2022-04-05T23:59:00.0000000Z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15T00:00:00.0000000Z"/>
  <p:tag name="OTLENDDATE" val="2022-03-23T23:59:00.0000000Z"/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05-20T23:59:00.0000000Z"/>
  <p:tag name="OTLDURATIONFORMAT" val="day"/>
  <p:tag name="OTLSPACING" val="3"/>
  <p:tag name="OTLSHAPETHICKNESSTYPE" val="Thin"/>
  <p:tag name="OTLSTARTDATE" val="2022-03-22T23:59:00.0000000Z"/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2-03-29T23:59:00.0000000Z"/>
  <p:tag name="OTLDURATIONFORMAT" val="day"/>
  <p:tag name="OTLSPACING" val="3"/>
  <p:tag name="OTLSHAPETHICKNESSTYPE" val="Thin"/>
  <p:tag name="OTLSTARTDATE" val="2022-03-18T23:59:00.0000000Z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18T23:59:00.0000000Z"/>
  <p:tag name="OTLENDDATE" val="2022-03-22T23:59:00.0000000Z"/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22T23:59:00.0000000Z"/>
  <p:tag name="OTLENDDATE" val="2022-03-31T23:59:00.0000000Z"/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3-22T23:59:00.0000000Z"/>
  <p:tag name="OTLENDDATE" val="2022-04-05T23:59:00.0000000Z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4-15T00:00:00.0000000Z"/>
  <p:tag name="OTLENDDATE" val="2022-05-18T23:59:00.0000000Z"/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Robot Deployment"/>
  <p:tag name="OTLPOSITIONONTASK" val="None"/>
  <p:tag name="OTLRELATEDTASKID" val="00000000-0000-0000-0000-000000000000"/>
  <p:tag name="OTLDATE" val="2022-05-12T23:59:00.0000000"/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Hotel Visit"/>
  <p:tag name="OTLDATE" val="2022-03-14T23:59:00.0000000"/>
  <p:tag name="OTLPOSITIONONTASK" val="None"/>
  <p:tag name="OTLRELATEDTASKID" val="00000000-0000-0000-0000-000000000000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esting at Hotel"/>
  <p:tag name="OTLDATE" val="2022-04-18T23:59:00.0000000"/>
  <p:tag name="OTLPOSITIONONTASK" val="None"/>
  <p:tag name="OTLRELATEDTASKID" val="00000000-0000-0000-0000-000000000000"/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C2CE611B2D94499CE1DF8E58F1B0B" ma:contentTypeVersion="11" ma:contentTypeDescription="Create a new document." ma:contentTypeScope="" ma:versionID="a7fd8f55727fe26946f777d02b00773b">
  <xsd:schema xmlns:xsd="http://www.w3.org/2001/XMLSchema" xmlns:xs="http://www.w3.org/2001/XMLSchema" xmlns:p="http://schemas.microsoft.com/office/2006/metadata/properties" xmlns:ns2="6cb0ea90-3a22-416a-b10d-262256711ff7" targetNamespace="http://schemas.microsoft.com/office/2006/metadata/properties" ma:root="true" ma:fieldsID="22cba0246cc6ace94f8895f7f3ced00b" ns2:_="">
    <xsd:import namespace="6cb0ea90-3a22-416a-b10d-262256711f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0ea90-3a22-416a-b10d-262256711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39A200-94D3-4019-8696-D02DDD60D0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b0ea90-3a22-416a-b10d-262256711f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114837-EBBF-44B0-9ABC-A9601F0003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C80514-66E5-4830-B769-C1B2DF57BA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2022-05-13T03:56:38Z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0x01010079EC2CE611B2D94499CE1DF8E58F1B0B</vt:lpwstr>
  </property>
</Properties>
</file>