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5179"/>
  </p:normalViewPr>
  <p:slideViewPr>
    <p:cSldViewPr snapToGrid="0" snapToObjects="1">
      <p:cViewPr varScale="1">
        <p:scale>
          <a:sx n="81" d="100"/>
          <a:sy n="81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E560-C88A-384C-919F-F4CD83FD7B53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4777-8EA4-E449-9056-79B658215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44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E560-C88A-384C-919F-F4CD83FD7B53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4777-8EA4-E449-9056-79B658215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16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E560-C88A-384C-919F-F4CD83FD7B53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4777-8EA4-E449-9056-79B658215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37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E560-C88A-384C-919F-F4CD83FD7B53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4777-8EA4-E449-9056-79B658215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16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E560-C88A-384C-919F-F4CD83FD7B53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4777-8EA4-E449-9056-79B658215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39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E560-C88A-384C-919F-F4CD83FD7B53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4777-8EA4-E449-9056-79B658215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96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E560-C88A-384C-919F-F4CD83FD7B53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4777-8EA4-E449-9056-79B658215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05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E560-C88A-384C-919F-F4CD83FD7B53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4777-8EA4-E449-9056-79B658215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5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E560-C88A-384C-919F-F4CD83FD7B53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4777-8EA4-E449-9056-79B658215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29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E560-C88A-384C-919F-F4CD83FD7B53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4777-8EA4-E449-9056-79B658215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59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E560-C88A-384C-919F-F4CD83FD7B53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4777-8EA4-E449-9056-79B658215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93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E560-C88A-384C-919F-F4CD83FD7B53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4777-8EA4-E449-9056-79B658215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8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梯形 4"/>
          <p:cNvSpPr/>
          <p:nvPr/>
        </p:nvSpPr>
        <p:spPr>
          <a:xfrm rot="16200000">
            <a:off x="7994425" y="1994451"/>
            <a:ext cx="1152937" cy="2438402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梯形 5"/>
          <p:cNvSpPr/>
          <p:nvPr/>
        </p:nvSpPr>
        <p:spPr>
          <a:xfrm rot="5400000">
            <a:off x="2990812" y="1981198"/>
            <a:ext cx="1152937" cy="2438402"/>
          </a:xfrm>
          <a:prstGeom prst="trapezoi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梯形 6"/>
          <p:cNvSpPr/>
          <p:nvPr/>
        </p:nvSpPr>
        <p:spPr>
          <a:xfrm rot="10800000">
            <a:off x="5724938" y="702365"/>
            <a:ext cx="689111" cy="1749287"/>
          </a:xfrm>
          <a:prstGeom prst="trapezoi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梯形 7"/>
          <p:cNvSpPr/>
          <p:nvPr/>
        </p:nvSpPr>
        <p:spPr>
          <a:xfrm>
            <a:off x="5724937" y="3902765"/>
            <a:ext cx="689111" cy="1749287"/>
          </a:xfrm>
          <a:prstGeom prst="trapezoi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35159" y="780094"/>
            <a:ext cx="1895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aseline="30000" dirty="0" smtClean="0"/>
              <a:t>Evacuated Funnel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4491934" y="187978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Thick disk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64337" y="208232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Thin disk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472811" y="1514245"/>
            <a:ext cx="723977" cy="568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382784" y="2153816"/>
            <a:ext cx="723977" cy="56807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421217" y="1182955"/>
            <a:ext cx="723977" cy="568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389952" y="1777703"/>
            <a:ext cx="723977" cy="56807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734106" y="796491"/>
            <a:ext cx="723977" cy="568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空心弧 17"/>
          <p:cNvSpPr/>
          <p:nvPr/>
        </p:nvSpPr>
        <p:spPr>
          <a:xfrm>
            <a:off x="6061599" y="2679687"/>
            <a:ext cx="407088" cy="1025958"/>
          </a:xfrm>
          <a:prstGeom prst="blockArc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58875" y="1315398"/>
            <a:ext cx="106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aseline="30000" dirty="0" smtClean="0"/>
              <a:t>Outflows</a:t>
            </a:r>
            <a:endParaRPr kumimoji="1" lang="zh-CN" altLang="en-US" sz="2800" dirty="0"/>
          </a:p>
        </p:txBody>
      </p:sp>
      <p:sp>
        <p:nvSpPr>
          <p:cNvPr id="20" name="空心弧 19"/>
          <p:cNvSpPr/>
          <p:nvPr/>
        </p:nvSpPr>
        <p:spPr>
          <a:xfrm>
            <a:off x="5654044" y="2676137"/>
            <a:ext cx="407088" cy="1025958"/>
          </a:xfrm>
          <a:prstGeom prst="blockArc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 rot="10800000">
            <a:off x="5653577" y="2813317"/>
            <a:ext cx="407088" cy="1025958"/>
          </a:xfrm>
          <a:prstGeom prst="blockArc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 rot="10800000">
            <a:off x="6059543" y="2813317"/>
            <a:ext cx="407088" cy="1025958"/>
          </a:xfrm>
          <a:prstGeom prst="blockArc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5949410" y="3129145"/>
            <a:ext cx="225287" cy="2252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371032" y="2365513"/>
            <a:ext cx="993913" cy="169627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73230" y="2352261"/>
            <a:ext cx="993913" cy="169627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92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</cp:revision>
  <dcterms:created xsi:type="dcterms:W3CDTF">2018-03-22T07:35:41Z</dcterms:created>
  <dcterms:modified xsi:type="dcterms:W3CDTF">2018-03-23T01:53:47Z</dcterms:modified>
</cp:coreProperties>
</file>