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C834D38A-BA98-4C31-A970-8559B5D29174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7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F862BA-7A9A-55F9-1DED-9C20432A4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8501D0-913D-E3BD-224A-E4E8BDE29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7A959A-222A-FB99-B9EB-676C5C64B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730B-56F8-4C80-AB2E-BCCE7F92FA99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FD1B77-D31A-40FC-54E5-D537D2579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17D021-2FE4-B292-DDD2-D53D2CB71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B001-A11B-4273-85B9-2F1C835F3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500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2D6F51-B365-BA6E-1254-496935A5C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4D1627-ED6C-E49A-DB1D-71FE706AA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DA2A5F-DD83-96A1-AD4E-FF6445B86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730B-56F8-4C80-AB2E-BCCE7F92FA99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6E8EA5-DBC6-7500-14DD-7958027DE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CD3D96-CBD5-D9B6-36A4-5E5AFE247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B001-A11B-4273-85B9-2F1C835F3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47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FD9F60D-CD77-1977-0372-D9B7EA3C2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BAF2BB-DE9A-B067-CAF2-1A82E7B4D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6BF4D3-6461-D973-981D-312B99AB1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730B-56F8-4C80-AB2E-BCCE7F92FA99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D80CFC-B579-5E7A-9196-77FEE3DA8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00761B-C5C7-1AE7-CB22-7A16F20EB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B001-A11B-4273-85B9-2F1C835F3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409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6C5B2-FBAA-A3EA-A8D7-F16A8406D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6F90CC-325A-6FE6-2409-F303310A2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B633CE-B212-1EA6-545E-AE6AF9AE2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730B-56F8-4C80-AB2E-BCCE7F92FA99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7FED02-C9E1-8393-06F9-DCB10401D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2F5931-518D-59CC-237C-469A50574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B001-A11B-4273-85B9-2F1C835F3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353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7F655-71F0-C2B0-1097-65415F4C4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79ED5E-0A9F-231F-DD1B-6CC45598F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86F64D-4A06-1FF8-7FC8-607940589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730B-56F8-4C80-AB2E-BCCE7F92FA99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7A70D8-4F3E-494F-F0EC-8BDCC38A0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4D6EDB-D9CC-FA17-B7C9-3532A0528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B001-A11B-4273-85B9-2F1C835F3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10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C47AD-70F5-F83E-AFFA-062E7461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1F585-25B0-E1DB-9CFB-48106A205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F607DF-3DA5-B263-27CA-FA48593CF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3608DF-AEEA-674E-C289-8489DCE34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730B-56F8-4C80-AB2E-BCCE7F92FA99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2B0665-8CE6-8D6C-D055-730936AC1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C4865C-C946-9D6F-28AA-A378AE2C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B001-A11B-4273-85B9-2F1C835F3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64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42659-2753-E0B7-D7F0-AAEC8B58D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CBCC8E-60F2-5465-28F9-C212D9F14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07429F-1408-EE0D-E089-89F640C6A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63613A-9A05-1D1A-6016-8512CF38CD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EAA1BC-8F6D-716C-4DA6-F494D30E83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84D52B-F423-CC1D-DB93-2F550D070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730B-56F8-4C80-AB2E-BCCE7F92FA99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544856-4370-0793-FA36-21515DB92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70E7C01-5078-4654-DF15-4093A74D5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B001-A11B-4273-85B9-2F1C835F3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52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3828E2-3BD2-80DD-1813-67E4DC3F5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94594-E983-506C-5721-6DA5B8B53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730B-56F8-4C80-AB2E-BCCE7F92FA99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5D49C5-3213-B78E-F6E1-0EEBE5E34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4CD082-832F-7E3F-39E2-C859DE09E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B001-A11B-4273-85B9-2F1C835F3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49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EFAAF4-A910-3B6F-E1EB-F4AB131E5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730B-56F8-4C80-AB2E-BCCE7F92FA99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B28F90-1B24-22C4-A850-F960AB622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57BB40-54E8-C1FA-0204-0801B5BA4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B001-A11B-4273-85B9-2F1C835F3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3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0E9329-451E-20F2-1B96-3B5AF75FA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1B9FC4-DEB9-2FEA-438C-7C6F069F6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3B6311-AE09-F610-94E6-008E4EE6E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1998D7-D681-232A-647C-9818114E1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730B-56F8-4C80-AB2E-BCCE7F92FA99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A505D8-9C09-465A-A1DD-880A4941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DB81FB-6C8E-572B-1A93-4B958114E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B001-A11B-4273-85B9-2F1C835F3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59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AAFF-DFB4-9D95-0E56-45F55E8F9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76833F-A818-A862-E30C-643200491E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87E783-1662-B3EA-367D-7EB4B28BA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354819-228B-855C-5EAE-4CC04C6BF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730B-56F8-4C80-AB2E-BCCE7F92FA99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EA67C0-09E4-6ED7-1F46-0E3F0AEB4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8E8811-2959-61AE-9DF8-F277AAD24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B001-A11B-4273-85B9-2F1C835F3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69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DED57B-8D9C-6D63-F239-AC961EBD7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C59CDA-E01A-6AAC-2441-2C821179B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D50B92-9815-0459-41CA-D70F3C363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0730B-56F8-4C80-AB2E-BCCE7F92FA99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F6BF78-0F57-E754-E0FE-8655ABA1C5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64EB00-4422-A41B-F0F8-E8BCA2A1E8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1B001-A11B-4273-85B9-2F1C835F3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72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9B2CC12-4E2F-9727-1F36-D77E318F8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64896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96625516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76308914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78782745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25592831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739402472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627595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Alligator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Application</a:t>
                      </a:r>
                      <a:endParaRPr lang="ko-KR" altLang="en-US" sz="20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L7</a:t>
                      </a:r>
                      <a:endParaRPr lang="ko-KR" altLang="en-US" sz="20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HTTP</a:t>
                      </a:r>
                      <a:endParaRPr lang="ko-KR" altLang="en-US" sz="20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HTTPS, FTP, SCP, Telnet, SSH, LOCO, RTP, DNS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058446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Pet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Presentation</a:t>
                      </a:r>
                      <a:endParaRPr lang="ko-KR" altLang="en-US" sz="2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580871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Steve’s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Session</a:t>
                      </a:r>
                      <a:endParaRPr lang="ko-KR" altLang="en-US" sz="2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616883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Touch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Transport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L4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TCP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UDP, SCTP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099885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Not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Network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L3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IP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IPv6, ARP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994132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Do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Data Link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L2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Ethernet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HDLC, Frame Relay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720657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Please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Physical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L1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454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544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49</Words>
  <Application>Microsoft Office PowerPoint</Application>
  <PresentationFormat>와이드스크린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윤찬 승</dc:creator>
  <cp:lastModifiedBy>윤찬 승</cp:lastModifiedBy>
  <cp:revision>2</cp:revision>
  <dcterms:created xsi:type="dcterms:W3CDTF">2024-04-17T02:10:08Z</dcterms:created>
  <dcterms:modified xsi:type="dcterms:W3CDTF">2024-04-17T08:56:43Z</dcterms:modified>
</cp:coreProperties>
</file>