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48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3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4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6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78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9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8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0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3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5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21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867629"/>
            <a:ext cx="7543800" cy="865921"/>
          </a:xfrm>
        </p:spPr>
        <p:txBody>
          <a:bodyPr/>
          <a:lstStyle/>
          <a:p>
            <a:pPr>
              <a:defRPr sz="4400" b="1">
                <a:solidFill>
                  <a:srgbClr val="FFFFFF"/>
                </a:solidFill>
                <a:latin typeface="Arial Black"/>
              </a:defRPr>
            </a:pPr>
            <a:r>
              <a:rPr sz="2400" b="1" dirty="0">
                <a:solidFill>
                  <a:srgbClr val="004682"/>
                </a:solidFill>
                <a:highlight>
                  <a:srgbClr val="00FFFF"/>
                </a:highlight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sz="2200" b="1" dirty="0">
                <a:solidFill>
                  <a:srgbClr val="FF0000"/>
                </a:solidFill>
              </a:rPr>
              <a:t>Develop a GPS toll-based system simulation using Python.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lang="en-IN" sz="2200" b="1" dirty="0">
                <a:solidFill>
                  <a:srgbClr val="FF0000"/>
                </a:solidFill>
              </a:rPr>
              <a:t>D</a:t>
            </a:r>
            <a:r>
              <a:rPr sz="2200" b="1" dirty="0" err="1">
                <a:solidFill>
                  <a:srgbClr val="FF0000"/>
                </a:solidFill>
              </a:rPr>
              <a:t>efinetoll</a:t>
            </a:r>
            <a:r>
              <a:rPr sz="2200" b="1" dirty="0">
                <a:solidFill>
                  <a:srgbClr val="FF0000"/>
                </a:solidFill>
              </a:rPr>
              <a:t> zones.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sz="2200" b="1" dirty="0">
                <a:solidFill>
                  <a:srgbClr val="FF0000"/>
                </a:solidFill>
              </a:rPr>
              <a:t>Register the car's start point when it passes through a toll zone and end point when it passes through another.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sz="2200" b="1" dirty="0">
                <a:solidFill>
                  <a:srgbClr val="FF0000"/>
                </a:solidFill>
              </a:rPr>
              <a:t>Calculate the distance traveled and toll amount.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sz="2200" b="1" dirty="0">
                <a:solidFill>
                  <a:srgbClr val="FF0000"/>
                </a:solidFill>
              </a:rPr>
              <a:t>Display the vehicle's path.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FFFFFF"/>
                </a:solidFill>
                <a:latin typeface="Arial Black"/>
              </a:defRPr>
            </a:pPr>
            <a:r>
              <a:rPr sz="2400" b="1" dirty="0">
                <a:solidFill>
                  <a:schemeClr val="tx2"/>
                </a:solidFill>
                <a:highlight>
                  <a:srgbClr val="00FFFF"/>
                </a:highlight>
              </a:rPr>
              <a:t>Unique Idea Brief (Solution)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sz="2200" b="1" dirty="0">
                <a:solidFill>
                  <a:srgbClr val="FF0000"/>
                </a:solidFill>
              </a:rPr>
              <a:t>Innovative simulation of toll calculation based on GPS tracking.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sz="2200" b="1" dirty="0">
                <a:solidFill>
                  <a:srgbClr val="FF0000"/>
                </a:solidFill>
              </a:rPr>
              <a:t>Real-time path tracking and toll calculation.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sz="2200" b="1" dirty="0">
                <a:solidFill>
                  <a:srgbClr val="FF0000"/>
                </a:solidFill>
              </a:rPr>
              <a:t>User-friendly interface showing vehicle path and toll information.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sz="2200" b="1" dirty="0">
                <a:solidFill>
                  <a:srgbClr val="FF0000"/>
                </a:solidFill>
              </a:rPr>
              <a:t>Flexible route options with service roads for enhanced simulation.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FFFFFF"/>
                </a:solidFill>
                <a:latin typeface="Arial Black"/>
              </a:defRPr>
            </a:pPr>
            <a:r>
              <a:rPr sz="2400" b="1" dirty="0">
                <a:solidFill>
                  <a:srgbClr val="004682"/>
                </a:solidFill>
                <a:highlight>
                  <a:srgbClr val="00FFFF"/>
                </a:highlight>
              </a:rPr>
              <a:t>Features Offered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sz="2200" b="1" dirty="0">
                <a:solidFill>
                  <a:srgbClr val="FF0000"/>
                </a:solidFill>
              </a:rPr>
              <a:t>Real-time start and end point registration.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sz="2200" b="1" dirty="0">
                <a:solidFill>
                  <a:srgbClr val="FF0000"/>
                </a:solidFill>
              </a:rPr>
              <a:t>Dynamic toll zone detection.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sz="2200" b="1" dirty="0">
                <a:solidFill>
                  <a:srgbClr val="FF0000"/>
                </a:solidFill>
              </a:rPr>
              <a:t>Accurate distance calculation.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sz="2200" b="1" dirty="0">
                <a:solidFill>
                  <a:srgbClr val="FF0000"/>
                </a:solidFill>
              </a:rPr>
              <a:t>Automatic toll amount computation.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sz="2200" b="1" dirty="0">
                <a:solidFill>
                  <a:srgbClr val="FF0000"/>
                </a:solidFill>
              </a:rPr>
              <a:t>Visual representation of the vehicle’s path.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FFFFFF"/>
                </a:solidFill>
                <a:latin typeface="Arial Black"/>
              </a:defRPr>
            </a:pPr>
            <a:r>
              <a:rPr sz="2400" b="1" dirty="0">
                <a:solidFill>
                  <a:schemeClr val="tx2"/>
                </a:solidFill>
                <a:highlight>
                  <a:srgbClr val="00FFFF"/>
                </a:highlight>
              </a:rPr>
              <a:t>Process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sz="2200" b="1" dirty="0">
                <a:solidFill>
                  <a:srgbClr val="FF0000"/>
                </a:solidFill>
              </a:rPr>
              <a:t>Start simulation.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sz="2200" b="1" dirty="0">
                <a:solidFill>
                  <a:srgbClr val="FF0000"/>
                </a:solidFill>
              </a:rPr>
              <a:t>Car travels through a selected route.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sz="2200" b="1" dirty="0">
                <a:solidFill>
                  <a:srgbClr val="FF0000"/>
                </a:solidFill>
              </a:rPr>
              <a:t>Detect passing through toll zones.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sz="2200" b="1" dirty="0">
                <a:solidFill>
                  <a:srgbClr val="FF0000"/>
                </a:solidFill>
              </a:rPr>
              <a:t>Register start and end points.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sz="2200" b="1" dirty="0">
                <a:solidFill>
                  <a:srgbClr val="FF0000"/>
                </a:solidFill>
              </a:rPr>
              <a:t>Calculate distance and toll amount.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sz="2200" b="1" dirty="0">
                <a:solidFill>
                  <a:srgbClr val="FF0000"/>
                </a:solidFill>
              </a:rPr>
              <a:t>Display path and toll details</a:t>
            </a:r>
            <a:r>
              <a:rPr sz="2200" b="1" dirty="0">
                <a:solidFill>
                  <a:srgbClr val="FFA5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FFFFFF"/>
                </a:solidFill>
                <a:latin typeface="Arial Black"/>
              </a:defRPr>
            </a:pPr>
            <a:r>
              <a:rPr sz="2400" b="1" dirty="0">
                <a:solidFill>
                  <a:srgbClr val="004682"/>
                </a:solidFill>
                <a:highlight>
                  <a:srgbClr val="00FFFF"/>
                </a:highlight>
              </a:rPr>
              <a:t>Architecture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742878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sz="2200" b="1" dirty="0">
                <a:solidFill>
                  <a:srgbClr val="FF0000"/>
                </a:solidFill>
              </a:rPr>
              <a:t>Diagram illustrating the system architecture: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FCE7E1-3325-FB9E-19BB-3EF1FBAE9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34" y="2696985"/>
            <a:ext cx="5059649" cy="3506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FFFFFF"/>
                </a:solidFill>
                <a:latin typeface="Arial Black"/>
              </a:defRPr>
            </a:pPr>
            <a:r>
              <a:rPr sz="2400" b="1" dirty="0">
                <a:solidFill>
                  <a:schemeClr val="tx2"/>
                </a:solidFill>
                <a:highlight>
                  <a:srgbClr val="00FFFF"/>
                </a:highlight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sz="2200" b="1" dirty="0">
                <a:solidFill>
                  <a:srgbClr val="FF0000"/>
                </a:solidFill>
              </a:rPr>
              <a:t>GPS module for tracking.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sz="2200" b="1" dirty="0">
                <a:solidFill>
                  <a:srgbClr val="FF0000"/>
                </a:solidFill>
              </a:rPr>
              <a:t>Database (e.g., SQLite) for storing data.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sz="2200" b="1" dirty="0">
                <a:solidFill>
                  <a:srgbClr val="FF0000"/>
                </a:solidFill>
              </a:rPr>
              <a:t>Libraries: </a:t>
            </a:r>
            <a:r>
              <a:rPr sz="2200" b="1" dirty="0" err="1">
                <a:solidFill>
                  <a:srgbClr val="FF0000"/>
                </a:solidFill>
              </a:rPr>
              <a:t>Geopy</a:t>
            </a:r>
            <a:r>
              <a:rPr sz="2200" b="1" dirty="0">
                <a:solidFill>
                  <a:srgbClr val="FF0000"/>
                </a:solidFill>
              </a:rPr>
              <a:t> for distance calculation, Matplotlib for path visualization.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lang="en-US" sz="2200" b="1" dirty="0">
                <a:solidFill>
                  <a:srgbClr val="FF0000"/>
                </a:solidFill>
              </a:rPr>
              <a:t>Python for simulation and calculations.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sz="2200" b="1" dirty="0">
                <a:solidFill>
                  <a:srgbClr val="FF0000"/>
                </a:solidFill>
              </a:rPr>
              <a:t>Frontend: </a:t>
            </a:r>
            <a:r>
              <a:rPr sz="2200" b="1" dirty="0" err="1">
                <a:solidFill>
                  <a:srgbClr val="FF0000"/>
                </a:solidFill>
              </a:rPr>
              <a:t>Tkinter</a:t>
            </a:r>
            <a:r>
              <a:rPr sz="2200" b="1" dirty="0">
                <a:solidFill>
                  <a:srgbClr val="FF0000"/>
                </a:solidFill>
              </a:rPr>
              <a:t> for GUI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63527"/>
            <a:ext cx="7543800" cy="1450757"/>
          </a:xfrm>
        </p:spPr>
        <p:txBody>
          <a:bodyPr/>
          <a:lstStyle/>
          <a:p>
            <a:pPr>
              <a:defRPr sz="4400" b="1">
                <a:solidFill>
                  <a:srgbClr val="FFFFFF"/>
                </a:solidFill>
                <a:latin typeface="Arial Black"/>
              </a:defRPr>
            </a:pPr>
            <a:r>
              <a:rPr sz="2400" b="1" dirty="0">
                <a:solidFill>
                  <a:srgbClr val="004682"/>
                </a:solidFill>
                <a:highlight>
                  <a:srgbClr val="00FFFF"/>
                </a:highlight>
              </a:rPr>
              <a:t>Team Members and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sz="2200" b="1" dirty="0">
                <a:solidFill>
                  <a:srgbClr val="FF0000"/>
                </a:solidFill>
              </a:rPr>
              <a:t>Team Member 1: Project lead, backend development.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sz="2200" b="1" dirty="0">
                <a:solidFill>
                  <a:srgbClr val="FF0000"/>
                </a:solidFill>
              </a:rPr>
              <a:t>Team Member 2: GPS integration, distance calculation.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sz="2200" b="1" dirty="0">
                <a:solidFill>
                  <a:srgbClr val="FF0000"/>
                </a:solidFill>
              </a:rPr>
              <a:t>Team Member 3: Database management, toll calculation.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sz="2200" b="1" dirty="0">
                <a:solidFill>
                  <a:srgbClr val="FF0000"/>
                </a:solidFill>
              </a:rPr>
              <a:t>Team Member 4: Frontend development, GUI design.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FFFFFF"/>
                </a:solidFill>
                <a:latin typeface="Arial Black"/>
              </a:defRPr>
            </a:pPr>
            <a:r>
              <a:rPr sz="2400" b="1" dirty="0">
                <a:solidFill>
                  <a:schemeClr val="tx2"/>
                </a:solidFill>
                <a:highlight>
                  <a:srgbClr val="00FFFF"/>
                </a:highlight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sz="2200" b="1" dirty="0">
                <a:solidFill>
                  <a:srgbClr val="FF0000"/>
                </a:solidFill>
              </a:rPr>
              <a:t>Successful simulation of a GPS toll-based system.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sz="2200" b="1" dirty="0">
                <a:solidFill>
                  <a:srgbClr val="FF0000"/>
                </a:solidFill>
              </a:rPr>
              <a:t>Real-time tracking and toll calculation achieved.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sz="2200" b="1" dirty="0">
                <a:solidFill>
                  <a:srgbClr val="FF0000"/>
                </a:solidFill>
              </a:rPr>
              <a:t>Flexible route options enhance simulation realism.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 sz="2800">
                <a:solidFill>
                  <a:srgbClr val="FFFFFF"/>
                </a:solidFill>
                <a:latin typeface="Arial"/>
              </a:defRPr>
            </a:pPr>
            <a:r>
              <a:rPr sz="2200" b="1" dirty="0">
                <a:solidFill>
                  <a:srgbClr val="FF0000"/>
                </a:solidFill>
              </a:rPr>
              <a:t>Potential for real-world application and further development</a:t>
            </a:r>
            <a:r>
              <a:rPr sz="2200" b="1" dirty="0">
                <a:solidFill>
                  <a:srgbClr val="FFA5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310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</vt:lpstr>
      <vt:lpstr>Problem Statement</vt:lpstr>
      <vt:lpstr>Unique Idea Brief (Solution)</vt:lpstr>
      <vt:lpstr>Features Offered</vt:lpstr>
      <vt:lpstr>Process Flow</vt:lpstr>
      <vt:lpstr>Architecture Diagram</vt:lpstr>
      <vt:lpstr>Technologies Used</vt:lpstr>
      <vt:lpstr>Team Members and Contribution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subject/>
  <dc:creator/>
  <cp:keywords/>
  <dc:description>generated using python-pptx</dc:description>
  <cp:lastModifiedBy>Kesler Concesso</cp:lastModifiedBy>
  <cp:revision>4</cp:revision>
  <dcterms:created xsi:type="dcterms:W3CDTF">2013-01-27T09:14:16Z</dcterms:created>
  <dcterms:modified xsi:type="dcterms:W3CDTF">2024-08-17T10:41:40Z</dcterms:modified>
  <cp:category/>
</cp:coreProperties>
</file>