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Introduce the project and its relevance to marketing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the client background and why segmentation matters.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key dataset features: age, gender, income, spending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preprocessing steps: encoding, scaling, and outlier removal.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KMeans clustering approach and elbow method for k determination.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Showcase the Streamlit app functionality and user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segment characteristics and marketing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Summarize business outcomes and future roadmap.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Thank the audience and open for 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Mall Customer Segmentation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Using KMeans Clustering to Identify Target Marketing Segments</a:t>
            </a:r>
            <a:br/>
            <a:r>
              <a:t>Presented by: [Your Group Name]</a:t>
            </a:r>
            <a:br/>
            <a:r>
              <a:t>Date: July 2025</a:t>
            </a:r>
            <a:br/>
            <a:r>
              <a:t>Institution: [Insert Logo]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Background / Case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Client: UrbanEdge Living – operates furniture stores in urban malls</a:t>
            </a:r>
            <a:br/>
            <a:r>
              <a:t>Business Challenge:</a:t>
            </a:r>
            <a:br/>
            <a:r>
              <a:t>- Distinguish customer types</a:t>
            </a:r>
            <a:br/>
            <a:r>
              <a:t>- Launch targeted promotions</a:t>
            </a:r>
            <a:br/>
            <a:r>
              <a:t>- Personalize marketing campaigns</a:t>
            </a:r>
            <a:br/>
            <a:r>
              <a:t>Objective: Use machine learning to cluster customers based on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Source: Kaggle Mall Customer Dataset</a:t>
            </a:r>
            <a:br/>
            <a:r>
              <a:t>Size: 200 rows, 5 columns</a:t>
            </a:r>
            <a:br/>
            <a:r>
              <a:t>Key Features: Age, Gender, Annual Income, Spending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Data Cleaning &amp; 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Dropped CustomerID (non-informative)</a:t>
            </a:r>
            <a:br/>
            <a:r>
              <a:t>Encoded Gender: Male=0, Female=1</a:t>
            </a:r>
            <a:br/>
            <a:r>
              <a:t>Scaled features using StandardScaler</a:t>
            </a:r>
            <a:br/>
            <a:r>
              <a:t>No missing values found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Modeling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Algorithm: KMeans Clustering</a:t>
            </a:r>
            <a:br/>
            <a:r>
              <a:t>Validation: Elbow Method selected k=5 clusters</a:t>
            </a:r>
            <a:br/>
            <a:r>
              <a:t>Visual confirmation of clusters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Application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Platform: Python &amp; Streamlit</a:t>
            </a:r>
            <a:br/>
            <a:r>
              <a:t>Features:</a:t>
            </a:r>
            <a:br/>
            <a:r>
              <a:t>- Enter new customer info</a:t>
            </a:r>
            <a:br/>
            <a:r>
              <a:t>- Predict customer segment</a:t>
            </a:r>
            <a:br/>
            <a:r>
              <a:t>- Recommend marketing strategy</a:t>
            </a:r>
            <a:br/>
            <a:r>
              <a:t>- Visualize customer among clusters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Segment Profiles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Cluster 0: Low Income &amp; Low Score → Low engagement group</a:t>
            </a:r>
            <a:br/>
            <a:r>
              <a:t>Cluster 1: High Income &amp; High Score → VIP shoppers</a:t>
            </a:r>
            <a:br/>
            <a:r>
              <a:t>Cluster 2: Mid Income &amp; High Score → Trendy young spenders</a:t>
            </a:r>
            <a:br/>
            <a:r>
              <a:t>Cluster 3: Mid Income &amp; Mid Score → Average customers</a:t>
            </a:r>
            <a:br/>
            <a:r>
              <a:t>Cluster 4: Low Income &amp; High Score → Bargain seekers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Business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Achievements:</a:t>
            </a:r>
            <a:br/>
            <a:r>
              <a:t>- Customer segmentation for smarter targeting</a:t>
            </a:r>
            <a:br/>
            <a:r>
              <a:t>- Personalized campaigns</a:t>
            </a:r>
            <a:br/>
            <a:r>
              <a:t>- Avoided ineffective mass marketing</a:t>
            </a:r>
            <a:br/>
            <a:r>
              <a:t>Future Ideas:</a:t>
            </a:r>
            <a:br/>
            <a:r>
              <a:t>- Real-time POS input</a:t>
            </a:r>
            <a:br/>
            <a:r>
              <a:t>- Feedback metrics</a:t>
            </a:r>
            <a:br/>
            <a:r>
              <a:t>- Loyalty program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Segoe UI"/>
              </a:defRPr>
            </a:pPr>
            <a:r>
              <a:t>Q&amp;A / 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54864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>
                <a:solidFill>
                  <a:srgbClr val="FFFFFF"/>
                </a:solidFill>
                <a:latin typeface="Calibri Light"/>
              </a:defRPr>
            </a:pPr>
            <a:r>
              <a:t>Thank you for your attention</a:t>
            </a:r>
            <a:br/>
            <a:r>
              <a:t>Questions and feedback welcome</a:t>
            </a:r>
            <a:br/>
            <a:r>
              <a:t>Team: [Your Names]</a:t>
            </a:r>
            <a:br/>
            <a:r>
              <a:t>Course / Instructor: [Insert Here]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