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A870D46-B676-4B01-A7F1-220BD0FD604F}"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39" name="PlaceHolder 2"/>
          <p:cNvSpPr>
            <a:spLocks noGrp="1"/>
          </p:cNvSpPr>
          <p:nvPr>
            <p:ph/>
          </p:nvPr>
        </p:nvSpPr>
        <p:spPr>
          <a:xfrm>
            <a:off x="540000" y="2610000"/>
            <a:ext cx="900000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40" name="PlaceHolder 3"/>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F6D5EFA-5F27-4257-8FEA-D15D4B26EE4D}"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42"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43"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44"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45" name="PlaceHolder 5"/>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C32E35F-02C4-4069-A042-91FC4F64F64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47" name="PlaceHolder 2"/>
          <p:cNvSpPr>
            <a:spLocks noGrp="1"/>
          </p:cNvSpPr>
          <p:nvPr>
            <p:ph/>
          </p:nvPr>
        </p:nvSpPr>
        <p:spPr>
          <a:xfrm>
            <a:off x="540000" y="261000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48" name="PlaceHolder 3"/>
          <p:cNvSpPr>
            <a:spLocks noGrp="1"/>
          </p:cNvSpPr>
          <p:nvPr>
            <p:ph/>
          </p:nvPr>
        </p:nvSpPr>
        <p:spPr>
          <a:xfrm>
            <a:off x="3583080" y="261000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49" name="PlaceHolder 4"/>
          <p:cNvSpPr>
            <a:spLocks noGrp="1"/>
          </p:cNvSpPr>
          <p:nvPr>
            <p:ph/>
          </p:nvPr>
        </p:nvSpPr>
        <p:spPr>
          <a:xfrm>
            <a:off x="6625800" y="261000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50" name="PlaceHolder 5"/>
          <p:cNvSpPr>
            <a:spLocks noGrp="1"/>
          </p:cNvSpPr>
          <p:nvPr>
            <p:ph/>
          </p:nvPr>
        </p:nvSpPr>
        <p:spPr>
          <a:xfrm>
            <a:off x="540000" y="373824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51" name="PlaceHolder 6"/>
          <p:cNvSpPr>
            <a:spLocks noGrp="1"/>
          </p:cNvSpPr>
          <p:nvPr>
            <p:ph/>
          </p:nvPr>
        </p:nvSpPr>
        <p:spPr>
          <a:xfrm>
            <a:off x="3583080" y="373824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52" name="PlaceHolder 7"/>
          <p:cNvSpPr>
            <a:spLocks noGrp="1"/>
          </p:cNvSpPr>
          <p:nvPr>
            <p:ph/>
          </p:nvPr>
        </p:nvSpPr>
        <p:spPr>
          <a:xfrm>
            <a:off x="6625800" y="373824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D77B242-0992-49D7-A3BD-F8A9DE41E721}"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B3DDBA7-073D-429F-B130-F385737958D1}"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74" name="PlaceHolder 2"/>
          <p:cNvSpPr>
            <a:spLocks noGrp="1"/>
          </p:cNvSpPr>
          <p:nvPr>
            <p:ph type="subTitle"/>
          </p:nvPr>
        </p:nvSpPr>
        <p:spPr>
          <a:xfrm>
            <a:off x="540000" y="2610000"/>
            <a:ext cx="9000000" cy="216000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362DA24-4542-4DA7-B20E-3E34B3AE2EB3}"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76" name="PlaceHolder 2"/>
          <p:cNvSpPr>
            <a:spLocks noGrp="1"/>
          </p:cNvSpPr>
          <p:nvPr>
            <p:ph/>
          </p:nvPr>
        </p:nvSpPr>
        <p:spPr>
          <a:xfrm>
            <a:off x="540000" y="2610000"/>
            <a:ext cx="900000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E896140-C9D8-48A3-8DF2-158A32355147}"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78"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79"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5F6AC9E-45CF-420D-83AD-414F1CC94CDD}"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AB01CA5-52D3-4A9C-A2D2-0F91761E6D1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540000" y="1440000"/>
            <a:ext cx="9000000" cy="459036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28FF710-1591-4214-80EF-50C6C939527D}"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83"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84"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85"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A78BC2D-179C-413A-AFF7-807C3C19DEA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8" name="PlaceHolder 2"/>
          <p:cNvSpPr>
            <a:spLocks noGrp="1"/>
          </p:cNvSpPr>
          <p:nvPr>
            <p:ph type="subTitle"/>
          </p:nvPr>
        </p:nvSpPr>
        <p:spPr>
          <a:xfrm>
            <a:off x="540000" y="2610000"/>
            <a:ext cx="9000000" cy="216000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5447E60-78F7-4945-B2E8-E0D4A90322D6}"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87"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88"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89" name="PlaceHolder 4"/>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DC77AC6-6729-48DC-8307-CDEFA5AF18A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91"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92"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93" name="PlaceHolder 4"/>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5215505-CB1F-4078-9CA8-92EAF7EB7A1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95" name="PlaceHolder 2"/>
          <p:cNvSpPr>
            <a:spLocks noGrp="1"/>
          </p:cNvSpPr>
          <p:nvPr>
            <p:ph/>
          </p:nvPr>
        </p:nvSpPr>
        <p:spPr>
          <a:xfrm>
            <a:off x="540000" y="2610000"/>
            <a:ext cx="900000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96" name="PlaceHolder 3"/>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F56C431-A04F-466E-A722-3F24383D082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98"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99"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00"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01" name="PlaceHolder 5"/>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9E9F059-15CB-4116-B039-1B31000A2836}"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03" name="PlaceHolder 2"/>
          <p:cNvSpPr>
            <a:spLocks noGrp="1"/>
          </p:cNvSpPr>
          <p:nvPr>
            <p:ph/>
          </p:nvPr>
        </p:nvSpPr>
        <p:spPr>
          <a:xfrm>
            <a:off x="540000" y="261000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04" name="PlaceHolder 3"/>
          <p:cNvSpPr>
            <a:spLocks noGrp="1"/>
          </p:cNvSpPr>
          <p:nvPr>
            <p:ph/>
          </p:nvPr>
        </p:nvSpPr>
        <p:spPr>
          <a:xfrm>
            <a:off x="3583080" y="261000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05" name="PlaceHolder 4"/>
          <p:cNvSpPr>
            <a:spLocks noGrp="1"/>
          </p:cNvSpPr>
          <p:nvPr>
            <p:ph/>
          </p:nvPr>
        </p:nvSpPr>
        <p:spPr>
          <a:xfrm>
            <a:off x="6625800" y="261000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06" name="PlaceHolder 5"/>
          <p:cNvSpPr>
            <a:spLocks noGrp="1"/>
          </p:cNvSpPr>
          <p:nvPr>
            <p:ph/>
          </p:nvPr>
        </p:nvSpPr>
        <p:spPr>
          <a:xfrm>
            <a:off x="540000" y="373824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07" name="PlaceHolder 6"/>
          <p:cNvSpPr>
            <a:spLocks noGrp="1"/>
          </p:cNvSpPr>
          <p:nvPr>
            <p:ph/>
          </p:nvPr>
        </p:nvSpPr>
        <p:spPr>
          <a:xfrm>
            <a:off x="3583080" y="373824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08" name="PlaceHolder 7"/>
          <p:cNvSpPr>
            <a:spLocks noGrp="1"/>
          </p:cNvSpPr>
          <p:nvPr>
            <p:ph/>
          </p:nvPr>
        </p:nvSpPr>
        <p:spPr>
          <a:xfrm>
            <a:off x="6625800" y="373824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B2D9099-FD72-46CB-A6AC-7F64E37F94D2}"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1A1A916-5A7A-4463-95B3-648019CD121F}"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24" name="PlaceHolder 2"/>
          <p:cNvSpPr>
            <a:spLocks noGrp="1"/>
          </p:cNvSpPr>
          <p:nvPr>
            <p:ph type="subTitle"/>
          </p:nvPr>
        </p:nvSpPr>
        <p:spPr>
          <a:xfrm>
            <a:off x="540000" y="2610000"/>
            <a:ext cx="9000000" cy="216000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1213D9F-61B9-49D8-8348-58CDD756C0B5}"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26" name="PlaceHolder 2"/>
          <p:cNvSpPr>
            <a:spLocks noGrp="1"/>
          </p:cNvSpPr>
          <p:nvPr>
            <p:ph/>
          </p:nvPr>
        </p:nvSpPr>
        <p:spPr>
          <a:xfrm>
            <a:off x="540000" y="2610000"/>
            <a:ext cx="900000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BAA8F04-A492-4416-98C5-52D45B6A5BCB}"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28"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29"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2083F2C-4521-4963-8726-E25DBC62825A}"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E53F064-D669-4F31-A15C-B2F080B0547C}"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20" name="PlaceHolder 2"/>
          <p:cNvSpPr>
            <a:spLocks noGrp="1"/>
          </p:cNvSpPr>
          <p:nvPr>
            <p:ph/>
          </p:nvPr>
        </p:nvSpPr>
        <p:spPr>
          <a:xfrm>
            <a:off x="540000" y="2610000"/>
            <a:ext cx="900000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E00F2ED-4EC2-49F1-A6E7-9AB2CE22684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40000" y="1440000"/>
            <a:ext cx="9000000" cy="459036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68A7A08-5C84-4036-9CFD-22BB791811F7}"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33"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34"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35"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96B2170-109F-41BE-BBF8-F9DD78AEEA5E}"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37"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38"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39" name="PlaceHolder 4"/>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DDC9C8D-BC86-431D-B656-0DA983A1FE4A}"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41"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42"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43" name="PlaceHolder 4"/>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7B363DE-13E5-4586-9FC8-40F1D0ACD3CA}"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45" name="PlaceHolder 2"/>
          <p:cNvSpPr>
            <a:spLocks noGrp="1"/>
          </p:cNvSpPr>
          <p:nvPr>
            <p:ph/>
          </p:nvPr>
        </p:nvSpPr>
        <p:spPr>
          <a:xfrm>
            <a:off x="540000" y="2610000"/>
            <a:ext cx="900000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46" name="PlaceHolder 3"/>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64AE522-9C36-4912-A340-A61A9F419EE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48"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49"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50"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51" name="PlaceHolder 5"/>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6C3EBA07-9CF3-4F02-9100-90B0D575E01A}"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153" name="PlaceHolder 2"/>
          <p:cNvSpPr>
            <a:spLocks noGrp="1"/>
          </p:cNvSpPr>
          <p:nvPr>
            <p:ph/>
          </p:nvPr>
        </p:nvSpPr>
        <p:spPr>
          <a:xfrm>
            <a:off x="540000" y="261000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54" name="PlaceHolder 3"/>
          <p:cNvSpPr>
            <a:spLocks noGrp="1"/>
          </p:cNvSpPr>
          <p:nvPr>
            <p:ph/>
          </p:nvPr>
        </p:nvSpPr>
        <p:spPr>
          <a:xfrm>
            <a:off x="3583080" y="261000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55" name="PlaceHolder 4"/>
          <p:cNvSpPr>
            <a:spLocks noGrp="1"/>
          </p:cNvSpPr>
          <p:nvPr>
            <p:ph/>
          </p:nvPr>
        </p:nvSpPr>
        <p:spPr>
          <a:xfrm>
            <a:off x="6625800" y="261000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56" name="PlaceHolder 5"/>
          <p:cNvSpPr>
            <a:spLocks noGrp="1"/>
          </p:cNvSpPr>
          <p:nvPr>
            <p:ph/>
          </p:nvPr>
        </p:nvSpPr>
        <p:spPr>
          <a:xfrm>
            <a:off x="540000" y="373824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57" name="PlaceHolder 6"/>
          <p:cNvSpPr>
            <a:spLocks noGrp="1"/>
          </p:cNvSpPr>
          <p:nvPr>
            <p:ph/>
          </p:nvPr>
        </p:nvSpPr>
        <p:spPr>
          <a:xfrm>
            <a:off x="3583080" y="373824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158" name="PlaceHolder 7"/>
          <p:cNvSpPr>
            <a:spLocks noGrp="1"/>
          </p:cNvSpPr>
          <p:nvPr>
            <p:ph/>
          </p:nvPr>
        </p:nvSpPr>
        <p:spPr>
          <a:xfrm>
            <a:off x="6625800" y="3738240"/>
            <a:ext cx="2897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FB6A5B1-1001-4243-96E1-33256546AF02}"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22"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23"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C81F6DD-D26A-4B99-B79C-1828AF3FACF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54A9434-344E-439C-BC07-8A6AD030709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40000" y="1440000"/>
            <a:ext cx="9000000" cy="4590360"/>
          </a:xfrm>
          <a:prstGeom prst="rect">
            <a:avLst/>
          </a:prstGeom>
          <a:noFill/>
          <a:ln w="0">
            <a:noFill/>
          </a:ln>
        </p:spPr>
        <p:txBody>
          <a:bodyPr lIns="0" rIns="0" tIns="0" bIns="0" anchor="ctr">
            <a:noAutofit/>
          </a:bodyPr>
          <a:p>
            <a:pPr algn="ctr">
              <a:buNone/>
            </a:pPr>
            <a:endParaRPr b="0" lang="en-IN"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777A187-96B4-4B7F-A1DD-EA8D0F13DE8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27"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28"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29"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431F3D9-7561-4E42-92AE-C4107C221DB7}"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31"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32"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33" name="PlaceHolder 4"/>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A5E761C-B30F-4A87-ABD1-5329B796449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en-IN" sz="3300" spc="-1" strike="noStrike">
              <a:solidFill>
                <a:srgbClr val="ffffff"/>
              </a:solidFill>
              <a:latin typeface="Arial"/>
            </a:endParaRPr>
          </a:p>
        </p:txBody>
      </p:sp>
      <p:sp>
        <p:nvSpPr>
          <p:cNvPr id="35"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36"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37" name="PlaceHolder 4"/>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en-IN" sz="24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3878DB1-6C44-4892-9E39-7CCD6FA2B328}"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r>
              <a:rPr b="0" lang="en-IN" sz="3300" spc="-1" strike="noStrike">
                <a:solidFill>
                  <a:srgbClr val="ffffff"/>
                </a:solidFill>
                <a:latin typeface="Arial"/>
              </a:rPr>
              <a:t>Click to edit the title text format</a:t>
            </a:r>
            <a:endParaRPr b="0" lang="en-IN" sz="3300" spc="-1" strike="noStrike">
              <a:solidFill>
                <a:srgbClr val="ffffff"/>
              </a:solidFill>
              <a:latin typeface="Arial"/>
            </a:endParaRPr>
          </a:p>
        </p:txBody>
      </p:sp>
      <p:sp>
        <p:nvSpPr>
          <p:cNvPr id="2" name="PlaceHolder 2"/>
          <p:cNvSpPr>
            <a:spLocks noGrp="1"/>
          </p:cNvSpPr>
          <p:nvPr>
            <p:ph type="body"/>
          </p:nvPr>
        </p:nvSpPr>
        <p:spPr>
          <a:xfrm>
            <a:off x="540000" y="2610000"/>
            <a:ext cx="9000000" cy="2160000"/>
          </a:xfrm>
          <a:prstGeom prst="rect">
            <a:avLst/>
          </a:prstGeom>
          <a:noFill/>
          <a:ln w="0">
            <a:noFill/>
          </a:ln>
        </p:spPr>
        <p:txBody>
          <a:bodyPr lIns="0" rIns="0" tIns="0" bIns="0" anchor="t">
            <a:normAutofit fontScale="99000"/>
          </a:bodyPr>
          <a:p>
            <a:pPr marL="432000" indent="-324000">
              <a:spcAft>
                <a:spcPts val="1057"/>
              </a:spcAft>
              <a:buClr>
                <a:srgbClr val="ffffff"/>
              </a:buClr>
              <a:buSzPct val="45000"/>
              <a:buFont typeface="Wingdings" charset="2"/>
              <a:buChar char=""/>
            </a:pPr>
            <a:r>
              <a:rPr b="0" lang="en-IN" sz="2400" spc="-1" strike="noStrike">
                <a:solidFill>
                  <a:srgbClr val="ffffff"/>
                </a:solidFill>
                <a:latin typeface="Arial"/>
              </a:rPr>
              <a:t>Click to edit the outline text format</a:t>
            </a:r>
            <a:endParaRPr b="0" lang="en-IN" sz="2400" spc="-1" strike="noStrike">
              <a:solidFill>
                <a:srgbClr val="ffffff"/>
              </a:solidFill>
              <a:latin typeface="Arial"/>
            </a:endParaRPr>
          </a:p>
          <a:p>
            <a:pPr lvl="1" marL="864000" indent="-324000">
              <a:spcAft>
                <a:spcPts val="845"/>
              </a:spcAft>
              <a:buClr>
                <a:srgbClr val="ffffff"/>
              </a:buClr>
              <a:buSzPct val="75000"/>
              <a:buFont typeface="Symbol" charset="2"/>
              <a:buChar char=""/>
            </a:pPr>
            <a:r>
              <a:rPr b="0" lang="en-IN" sz="2100" spc="-1" strike="noStrike">
                <a:solidFill>
                  <a:srgbClr val="ffffff"/>
                </a:solidFill>
                <a:latin typeface="Arial"/>
              </a:rPr>
              <a:t>Second Outline Level</a:t>
            </a:r>
            <a:endParaRPr b="0" lang="en-IN" sz="2100" spc="-1" strike="noStrike">
              <a:solidFill>
                <a:srgbClr val="ffffff"/>
              </a:solidFill>
              <a:latin typeface="Arial"/>
            </a:endParaRPr>
          </a:p>
          <a:p>
            <a:pPr lvl="2" marL="1296000" indent="-288000">
              <a:spcAft>
                <a:spcPts val="632"/>
              </a:spcAft>
              <a:buClr>
                <a:srgbClr val="ffffff"/>
              </a:buClr>
              <a:buSzPct val="45000"/>
              <a:buFont typeface="Wingdings" charset="2"/>
              <a:buChar char=""/>
            </a:pPr>
            <a:r>
              <a:rPr b="0" lang="en-IN" sz="1800" spc="-1" strike="noStrike">
                <a:solidFill>
                  <a:srgbClr val="ffffff"/>
                </a:solidFill>
                <a:latin typeface="Arial"/>
              </a:rPr>
              <a:t>Third Outline Level</a:t>
            </a:r>
            <a:endParaRPr b="0" lang="en-IN" sz="1800" spc="-1" strike="noStrike">
              <a:solidFill>
                <a:srgbClr val="ffffff"/>
              </a:solidFill>
              <a:latin typeface="Arial"/>
            </a:endParaRPr>
          </a:p>
          <a:p>
            <a:pPr lvl="3" marL="1728000" indent="-216000">
              <a:spcAft>
                <a:spcPts val="425"/>
              </a:spcAft>
              <a:buClr>
                <a:srgbClr val="ffffff"/>
              </a:buClr>
              <a:buSzPct val="75000"/>
              <a:buFont typeface="Symbol" charset="2"/>
              <a:buChar char=""/>
            </a:pPr>
            <a:r>
              <a:rPr b="0" lang="en-IN" sz="1500" spc="-1" strike="noStrike">
                <a:solidFill>
                  <a:srgbClr val="ffffff"/>
                </a:solidFill>
                <a:latin typeface="Arial"/>
              </a:rPr>
              <a:t>Fourth Outline Level</a:t>
            </a:r>
            <a:endParaRPr b="0" lang="en-IN" sz="1500" spc="-1" strike="noStrike">
              <a:solidFill>
                <a:srgbClr val="ffffff"/>
              </a:solidFill>
              <a:latin typeface="Arial"/>
            </a:endParaRPr>
          </a:p>
          <a:p>
            <a:pPr lvl="4" marL="2160000" indent="-216000">
              <a:spcAft>
                <a:spcPts val="213"/>
              </a:spcAft>
              <a:buClr>
                <a:srgbClr val="ffffff"/>
              </a:buClr>
              <a:buSzPct val="45000"/>
              <a:buFont typeface="Wingdings" charset="2"/>
              <a:buChar char=""/>
            </a:pPr>
            <a:r>
              <a:rPr b="0" lang="en-IN" sz="1500" spc="-1" strike="noStrike">
                <a:solidFill>
                  <a:srgbClr val="ffffff"/>
                </a:solidFill>
                <a:latin typeface="Arial"/>
              </a:rPr>
              <a:t>Fifth Outline Level</a:t>
            </a:r>
            <a:endParaRPr b="0" lang="en-IN" sz="1500" spc="-1" strike="noStrike">
              <a:solidFill>
                <a:srgbClr val="ffffff"/>
              </a:solidFill>
              <a:latin typeface="Arial"/>
            </a:endParaRPr>
          </a:p>
          <a:p>
            <a:pPr lvl="5" marL="2592000" indent="-216000">
              <a:spcAft>
                <a:spcPts val="213"/>
              </a:spcAft>
              <a:buClr>
                <a:srgbClr val="ffffff"/>
              </a:buClr>
              <a:buSzPct val="45000"/>
              <a:buFont typeface="Wingdings" charset="2"/>
              <a:buChar char=""/>
            </a:pPr>
            <a:r>
              <a:rPr b="0" lang="en-IN" sz="1500" spc="-1" strike="noStrike">
                <a:solidFill>
                  <a:srgbClr val="ffffff"/>
                </a:solidFill>
                <a:latin typeface="Arial"/>
              </a:rPr>
              <a:t>Sixth Outline Level</a:t>
            </a:r>
            <a:endParaRPr b="0" lang="en-IN" sz="1500" spc="-1" strike="noStrike">
              <a:solidFill>
                <a:srgbClr val="ffffff"/>
              </a:solidFill>
              <a:latin typeface="Arial"/>
            </a:endParaRPr>
          </a:p>
          <a:p>
            <a:pPr lvl="6" marL="3024000" indent="-216000">
              <a:spcAft>
                <a:spcPts val="213"/>
              </a:spcAft>
              <a:buClr>
                <a:srgbClr val="ffffff"/>
              </a:buClr>
              <a:buSzPct val="45000"/>
              <a:buFont typeface="Wingdings" charset="2"/>
              <a:buChar char=""/>
            </a:pPr>
            <a:r>
              <a:rPr b="0" lang="en-IN" sz="1500" spc="-1" strike="noStrike">
                <a:solidFill>
                  <a:srgbClr val="ffffff"/>
                </a:solidFill>
                <a:latin typeface="Arial"/>
              </a:rPr>
              <a:t>Seventh Outline Level</a:t>
            </a:r>
            <a:endParaRPr b="0" lang="en-IN" sz="1500" spc="-1" strike="noStrike">
              <a:solidFill>
                <a:srgbClr val="ffffff"/>
              </a:solidFill>
              <a:latin typeface="Arial"/>
            </a:endParaRPr>
          </a:p>
        </p:txBody>
      </p:sp>
      <p:sp>
        <p:nvSpPr>
          <p:cNvPr id="3" name="PlaceHolder 3"/>
          <p:cNvSpPr>
            <a:spLocks noGrp="1"/>
          </p:cNvSpPr>
          <p:nvPr>
            <p:ph type="dt" idx="1"/>
          </p:nvPr>
        </p:nvSpPr>
        <p:spPr>
          <a:xfrm>
            <a:off x="180000" y="5130000"/>
            <a:ext cx="2340000" cy="392400"/>
          </a:xfrm>
          <a:prstGeom prst="rect">
            <a:avLst/>
          </a:prstGeom>
          <a:noFill/>
          <a:ln w="0">
            <a:noFill/>
          </a:ln>
        </p:spPr>
        <p:txBody>
          <a:bodyPr lIns="0" rIns="0" tIns="0" bIns="0" anchor="b">
            <a:noAutofit/>
          </a:bodyPr>
          <a:lstStyle>
            <a:lvl1pPr>
              <a:defRPr b="0" lang="en-IN" sz="1400" spc="-1" strike="noStrike">
                <a:solidFill>
                  <a:srgbClr val="ffffff"/>
                </a:solidFill>
                <a:latin typeface="Arial"/>
              </a:defRPr>
            </a:lvl1pPr>
          </a:lstStyle>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4" name="PlaceHolder 4"/>
          <p:cNvSpPr>
            <a:spLocks noGrp="1"/>
          </p:cNvSpPr>
          <p:nvPr>
            <p:ph type="ftr" idx="2"/>
          </p:nvPr>
        </p:nvSpPr>
        <p:spPr>
          <a:xfrm>
            <a:off x="3420000" y="5130000"/>
            <a:ext cx="3240000" cy="392400"/>
          </a:xfrm>
          <a:prstGeom prst="rect">
            <a:avLst/>
          </a:prstGeom>
          <a:noFill/>
          <a:ln w="0">
            <a:noFill/>
          </a:ln>
        </p:spPr>
        <p:txBody>
          <a:bodyPr lIns="0" rIns="0" tIns="0" bIns="0" anchor="b">
            <a:noAutofit/>
          </a:bodyPr>
          <a:lstStyle>
            <a:lvl1pPr algn="ctr">
              <a:buNone/>
              <a:defRPr b="0" lang="en-IN" sz="1400" spc="-1" strike="noStrike">
                <a:solidFill>
                  <a:srgbClr val="ffffff"/>
                </a:solidFill>
                <a:latin typeface="Arial"/>
              </a:defRPr>
            </a:lvl1pPr>
          </a:lstStyle>
          <a:p>
            <a:pPr algn="ctr">
              <a:buNone/>
            </a:pP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5" name="PlaceHolder 5"/>
          <p:cNvSpPr>
            <a:spLocks noGrp="1"/>
          </p:cNvSpPr>
          <p:nvPr>
            <p:ph type="sldNum" idx="3"/>
          </p:nvPr>
        </p:nvSpPr>
        <p:spPr>
          <a:xfrm>
            <a:off x="7560000" y="5130000"/>
            <a:ext cx="2340000" cy="392400"/>
          </a:xfrm>
          <a:prstGeom prst="rect">
            <a:avLst/>
          </a:prstGeom>
          <a:noFill/>
          <a:ln w="0">
            <a:noFill/>
          </a:ln>
        </p:spPr>
        <p:txBody>
          <a:bodyPr lIns="0" rIns="0" tIns="0" bIns="0" anchor="b">
            <a:noAutofit/>
          </a:bodyPr>
          <a:lstStyle>
            <a:lvl1pPr algn="r">
              <a:buNone/>
              <a:defRPr b="0" lang="en-IN" sz="1400" spc="-1" strike="noStrike">
                <a:solidFill>
                  <a:srgbClr val="ffffff"/>
                </a:solidFill>
                <a:latin typeface="Arial"/>
              </a:defRPr>
            </a:lvl1pPr>
          </a:lstStyle>
          <a:p>
            <a:pPr algn="r">
              <a:buNone/>
            </a:pPr>
            <a:fld id="{765B1758-63F5-48D8-89C8-1B97995A76B6}"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
        <p:nvSpPr>
          <p:cNvPr id="6"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sp>
      <p:sp>
        <p:nvSpPr>
          <p:cNvPr id="7" name=""/>
          <p:cNvSpPr/>
          <p:nvPr/>
        </p:nvSpPr>
        <p:spPr>
          <a:xfrm>
            <a:off x="7380000" y="3960000"/>
            <a:ext cx="1440000" cy="1260000"/>
          </a:xfrm>
          <a:prstGeom prst="ellipse">
            <a:avLst/>
          </a:prstGeom>
          <a:solidFill>
            <a:srgbClr val="ffffff">
              <a:alpha val="30000"/>
            </a:srgbClr>
          </a:solidFill>
          <a:ln w="0">
            <a:noFill/>
          </a:ln>
        </p:spPr>
        <p:style>
          <a:lnRef idx="0"/>
          <a:fillRef idx="0"/>
          <a:effectRef idx="0"/>
          <a:fontRef idx="minor"/>
        </p:style>
      </p:sp>
      <p:sp>
        <p:nvSpPr>
          <p:cNvPr id="8" name=""/>
          <p:cNvSpPr/>
          <p:nvPr/>
        </p:nvSpPr>
        <p:spPr>
          <a:xfrm>
            <a:off x="9000000" y="2700000"/>
            <a:ext cx="1260000" cy="1080000"/>
          </a:xfrm>
          <a:prstGeom prst="ellipse">
            <a:avLst/>
          </a:prstGeom>
          <a:solidFill>
            <a:srgbClr val="ffffff">
              <a:alpha val="20000"/>
            </a:srgbClr>
          </a:solidFill>
          <a:ln w="0">
            <a:noFill/>
          </a:ln>
        </p:spPr>
        <p:style>
          <a:lnRef idx="0"/>
          <a:fillRef idx="0"/>
          <a:effectRef idx="0"/>
          <a:fontRef idx="minor"/>
        </p:style>
      </p:sp>
      <p:sp>
        <p:nvSpPr>
          <p:cNvPr id="9" name=""/>
          <p:cNvSpPr/>
          <p:nvPr/>
        </p:nvSpPr>
        <p:spPr>
          <a:xfrm>
            <a:off x="-180000" y="2430000"/>
            <a:ext cx="1440000" cy="1350000"/>
          </a:xfrm>
          <a:prstGeom prst="ellipse">
            <a:avLst/>
          </a:prstGeom>
          <a:solidFill>
            <a:srgbClr val="ffffff">
              <a:alpha val="20000"/>
            </a:srgbClr>
          </a:solidFill>
          <a:ln w="0">
            <a:noFill/>
          </a:ln>
        </p:spPr>
        <p:style>
          <a:lnRef idx="0"/>
          <a:fillRef idx="0"/>
          <a:effectRef idx="0"/>
          <a:fontRef idx="minor"/>
        </p:style>
      </p:sp>
      <p:sp>
        <p:nvSpPr>
          <p:cNvPr id="10"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sp>
      <p:sp>
        <p:nvSpPr>
          <p:cNvPr id="11" name=""/>
          <p:cNvSpPr/>
          <p:nvPr/>
        </p:nvSpPr>
        <p:spPr>
          <a:xfrm>
            <a:off x="0" y="1260000"/>
            <a:ext cx="720000" cy="720000"/>
          </a:xfrm>
          <a:prstGeom prst="ellipse">
            <a:avLst/>
          </a:prstGeom>
          <a:solidFill>
            <a:srgbClr val="ffffff">
              <a:alpha val="10000"/>
            </a:srgbClr>
          </a:solidFill>
          <a:ln w="0">
            <a:noFill/>
          </a:ln>
        </p:spPr>
        <p:style>
          <a:lnRef idx="0"/>
          <a:fillRef idx="0"/>
          <a:effectRef idx="0"/>
          <a:fontRef idx="minor"/>
        </p:style>
      </p:sp>
      <p:sp>
        <p:nvSpPr>
          <p:cNvPr id="12" name=""/>
          <p:cNvSpPr/>
          <p:nvPr/>
        </p:nvSpPr>
        <p:spPr>
          <a:xfrm>
            <a:off x="0" y="5220000"/>
            <a:ext cx="1620000" cy="1260000"/>
          </a:xfrm>
          <a:prstGeom prst="ellipse">
            <a:avLst/>
          </a:prstGeom>
          <a:solidFill>
            <a:srgbClr val="ffffff">
              <a:alpha val="15000"/>
            </a:srgbClr>
          </a:solidFill>
          <a:ln w="0">
            <a:noFill/>
          </a:ln>
        </p:spPr>
        <p:style>
          <a:lnRef idx="0"/>
          <a:fillRef idx="0"/>
          <a:effectRef idx="0"/>
          <a:fontRef idx="minor"/>
        </p:style>
      </p:sp>
      <p:sp>
        <p:nvSpPr>
          <p:cNvPr id="13" name=""/>
          <p:cNvSpPr/>
          <p:nvPr/>
        </p:nvSpPr>
        <p:spPr>
          <a:xfrm>
            <a:off x="9720000" y="4680000"/>
            <a:ext cx="720000" cy="720000"/>
          </a:xfrm>
          <a:prstGeom prst="ellipse">
            <a:avLst/>
          </a:prstGeom>
          <a:solidFill>
            <a:srgbClr val="ffffff">
              <a:alpha val="30000"/>
            </a:srgbClr>
          </a:solidFill>
          <a:ln w="0">
            <a:noFill/>
          </a:ln>
        </p:spPr>
        <p:style>
          <a:lnRef idx="0"/>
          <a:fillRef idx="0"/>
          <a:effectRef idx="0"/>
          <a:fontRef idx="minor"/>
        </p:style>
      </p:sp>
      <p:sp>
        <p:nvSpPr>
          <p:cNvPr id="14" name=""/>
          <p:cNvSpPr/>
          <p:nvPr/>
        </p:nvSpPr>
        <p:spPr>
          <a:xfrm>
            <a:off x="9540000" y="3420000"/>
            <a:ext cx="720000" cy="720000"/>
          </a:xfrm>
          <a:prstGeom prst="ellipse">
            <a:avLst/>
          </a:prstGeom>
          <a:solidFill>
            <a:srgbClr val="ffffff">
              <a:alpha val="10000"/>
            </a:srgbClr>
          </a:solidFill>
          <a:ln w="0">
            <a:noFill/>
          </a:ln>
        </p:spPr>
        <p:style>
          <a:lnRef idx="0"/>
          <a:fillRef idx="0"/>
          <a:effectRef idx="0"/>
          <a:fontRef idx="minor"/>
        </p:style>
      </p:sp>
      <p:sp>
        <p:nvSpPr>
          <p:cNvPr id="15" name=""/>
          <p:cNvSpPr/>
          <p:nvPr/>
        </p:nvSpPr>
        <p:spPr>
          <a:xfrm>
            <a:off x="8100000" y="4680000"/>
            <a:ext cx="1080000" cy="842400"/>
          </a:xfrm>
          <a:prstGeom prst="ellipse">
            <a:avLst/>
          </a:prstGeom>
          <a:solidFill>
            <a:srgbClr val="ffffff">
              <a:alpha val="20000"/>
            </a:srgbClr>
          </a:solidFill>
          <a:ln w="0">
            <a:noFill/>
          </a:ln>
        </p:spPr>
        <p:style>
          <a:lnRef idx="0"/>
          <a:fillRef idx="0"/>
          <a:effectRef idx="0"/>
          <a:fontRef idx="minor"/>
        </p:style>
      </p:sp>
      <p:sp>
        <p:nvSpPr>
          <p:cNvPr id="16" name=""/>
          <p:cNvSpPr/>
          <p:nvPr/>
        </p:nvSpPr>
        <p:spPr>
          <a:xfrm>
            <a:off x="7920000" y="5400000"/>
            <a:ext cx="900000" cy="900000"/>
          </a:xfrm>
          <a:prstGeom prst="ellipse">
            <a:avLst/>
          </a:prstGeom>
          <a:solidFill>
            <a:srgbClr val="ffffff">
              <a:alpha val="25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360" y="36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4" name=""/>
          <p:cNvSpPr/>
          <p:nvPr/>
        </p:nvSpPr>
        <p:spPr>
          <a:xfrm flipH="1">
            <a:off x="-288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sp>
      <p:sp>
        <p:nvSpPr>
          <p:cNvPr id="55" name=""/>
          <p:cNvSpPr txBox="1"/>
          <p:nvPr/>
        </p:nvSpPr>
        <p:spPr>
          <a:xfrm>
            <a:off x="180360" y="5130360"/>
            <a:ext cx="2340000" cy="392400"/>
          </a:xfrm>
          <a:prstGeom prst="rect">
            <a:avLst/>
          </a:prstGeom>
          <a:noFill/>
          <a:ln w="0">
            <a:noFill/>
          </a:ln>
        </p:spPr>
        <p:txBody>
          <a:bodyPr lIns="0" rIns="0" tIns="0" bIns="0" anchor="b">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56" name=""/>
          <p:cNvSpPr txBox="1"/>
          <p:nvPr/>
        </p:nvSpPr>
        <p:spPr>
          <a:xfrm>
            <a:off x="7560360" y="5130360"/>
            <a:ext cx="2340000" cy="392400"/>
          </a:xfrm>
          <a:prstGeom prst="rect">
            <a:avLst/>
          </a:prstGeom>
          <a:noFill/>
          <a:ln w="0">
            <a:noFill/>
          </a:ln>
        </p:spPr>
        <p:txBody>
          <a:bodyPr lIns="0" rIns="0" tIns="0" bIns="0" anchor="b">
            <a:noAutofit/>
          </a:bodyPr>
          <a:p>
            <a:pPr algn="r">
              <a:buNone/>
            </a:pPr>
            <a:fld id="{6FA2D5B0-2642-48BA-8D5C-D086160E3931}"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
        <p:nvSpPr>
          <p:cNvPr id="57"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sp>
      <p:sp>
        <p:nvSpPr>
          <p:cNvPr id="58"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sp>
      <p:sp>
        <p:nvSpPr>
          <p:cNvPr id="59" name=""/>
          <p:cNvSpPr/>
          <p:nvPr/>
        </p:nvSpPr>
        <p:spPr>
          <a:xfrm>
            <a:off x="9000360" y="2700360"/>
            <a:ext cx="1260000" cy="1080000"/>
          </a:xfrm>
          <a:prstGeom prst="ellipse">
            <a:avLst/>
          </a:prstGeom>
          <a:solidFill>
            <a:srgbClr val="ffffff">
              <a:alpha val="20000"/>
            </a:srgbClr>
          </a:solidFill>
          <a:ln w="0">
            <a:noFill/>
          </a:ln>
        </p:spPr>
        <p:style>
          <a:lnRef idx="0"/>
          <a:fillRef idx="0"/>
          <a:effectRef idx="0"/>
          <a:fontRef idx="minor"/>
        </p:style>
      </p:sp>
      <p:sp>
        <p:nvSpPr>
          <p:cNvPr id="60" name=""/>
          <p:cNvSpPr/>
          <p:nvPr/>
        </p:nvSpPr>
        <p:spPr>
          <a:xfrm>
            <a:off x="-179640" y="2430360"/>
            <a:ext cx="1440000" cy="1350000"/>
          </a:xfrm>
          <a:prstGeom prst="ellipse">
            <a:avLst/>
          </a:prstGeom>
          <a:solidFill>
            <a:srgbClr val="ffffff">
              <a:alpha val="20000"/>
            </a:srgbClr>
          </a:solidFill>
          <a:ln w="0">
            <a:noFill/>
          </a:ln>
        </p:spPr>
        <p:style>
          <a:lnRef idx="0"/>
          <a:fillRef idx="0"/>
          <a:effectRef idx="0"/>
          <a:fontRef idx="minor"/>
        </p:style>
      </p:sp>
      <p:sp>
        <p:nvSpPr>
          <p:cNvPr id="61"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sp>
      <p:sp>
        <p:nvSpPr>
          <p:cNvPr id="62"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sp>
      <p:sp>
        <p:nvSpPr>
          <p:cNvPr id="63" name=""/>
          <p:cNvSpPr/>
          <p:nvPr/>
        </p:nvSpPr>
        <p:spPr>
          <a:xfrm>
            <a:off x="360" y="5220360"/>
            <a:ext cx="1620000" cy="1260000"/>
          </a:xfrm>
          <a:prstGeom prst="ellipse">
            <a:avLst/>
          </a:prstGeom>
          <a:solidFill>
            <a:srgbClr val="ffffff">
              <a:alpha val="15000"/>
            </a:srgbClr>
          </a:solidFill>
          <a:ln w="0">
            <a:noFill/>
          </a:ln>
        </p:spPr>
        <p:style>
          <a:lnRef idx="0"/>
          <a:fillRef idx="0"/>
          <a:effectRef idx="0"/>
          <a:fontRef idx="minor"/>
        </p:style>
      </p:sp>
      <p:sp>
        <p:nvSpPr>
          <p:cNvPr id="64" name=""/>
          <p:cNvSpPr/>
          <p:nvPr/>
        </p:nvSpPr>
        <p:spPr>
          <a:xfrm>
            <a:off x="9720360" y="4680360"/>
            <a:ext cx="720000" cy="720000"/>
          </a:xfrm>
          <a:prstGeom prst="ellipse">
            <a:avLst/>
          </a:prstGeom>
          <a:solidFill>
            <a:srgbClr val="ffffff">
              <a:alpha val="30000"/>
            </a:srgbClr>
          </a:solidFill>
          <a:ln w="0">
            <a:noFill/>
          </a:ln>
        </p:spPr>
        <p:style>
          <a:lnRef idx="0"/>
          <a:fillRef idx="0"/>
          <a:effectRef idx="0"/>
          <a:fontRef idx="minor"/>
        </p:style>
      </p:sp>
      <p:sp>
        <p:nvSpPr>
          <p:cNvPr id="65" name=""/>
          <p:cNvSpPr/>
          <p:nvPr/>
        </p:nvSpPr>
        <p:spPr>
          <a:xfrm>
            <a:off x="9540360" y="3420360"/>
            <a:ext cx="720000" cy="720000"/>
          </a:xfrm>
          <a:prstGeom prst="ellipse">
            <a:avLst/>
          </a:prstGeom>
          <a:solidFill>
            <a:srgbClr val="ffffff">
              <a:alpha val="10000"/>
            </a:srgbClr>
          </a:solidFill>
          <a:ln w="0">
            <a:noFill/>
          </a:ln>
        </p:spPr>
        <p:style>
          <a:lnRef idx="0"/>
          <a:fillRef idx="0"/>
          <a:effectRef idx="0"/>
          <a:fontRef idx="minor"/>
        </p:style>
      </p:sp>
      <p:sp>
        <p:nvSpPr>
          <p:cNvPr id="66" name=""/>
          <p:cNvSpPr/>
          <p:nvPr/>
        </p:nvSpPr>
        <p:spPr>
          <a:xfrm>
            <a:off x="8100360" y="4680360"/>
            <a:ext cx="1080000" cy="842400"/>
          </a:xfrm>
          <a:prstGeom prst="ellipse">
            <a:avLst/>
          </a:prstGeom>
          <a:solidFill>
            <a:srgbClr val="ffffff">
              <a:alpha val="20000"/>
            </a:srgbClr>
          </a:solidFill>
          <a:ln w="0">
            <a:noFill/>
          </a:ln>
        </p:spPr>
        <p:style>
          <a:lnRef idx="0"/>
          <a:fillRef idx="0"/>
          <a:effectRef idx="0"/>
          <a:fontRef idx="minor"/>
        </p:style>
      </p:sp>
      <p:sp>
        <p:nvSpPr>
          <p:cNvPr id="67" name=""/>
          <p:cNvSpPr/>
          <p:nvPr/>
        </p:nvSpPr>
        <p:spPr>
          <a:xfrm>
            <a:off x="7920360" y="5400360"/>
            <a:ext cx="900000" cy="900000"/>
          </a:xfrm>
          <a:prstGeom prst="ellipse">
            <a:avLst/>
          </a:prstGeom>
          <a:solidFill>
            <a:srgbClr val="ffffff">
              <a:alpha val="25000"/>
            </a:srgbClr>
          </a:solidFill>
          <a:ln w="0">
            <a:noFill/>
          </a:ln>
        </p:spPr>
        <p:style>
          <a:lnRef idx="0"/>
          <a:fillRef idx="0"/>
          <a:effectRef idx="0"/>
          <a:fontRef idx="minor"/>
        </p:style>
      </p:sp>
      <p:sp>
        <p:nvSpPr>
          <p:cNvPr id="6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Click to edit the title text format</a:t>
            </a:r>
            <a:endParaRPr b="0" lang="en-IN" sz="3300" spc="-1" strike="noStrike">
              <a:solidFill>
                <a:srgbClr val="ffffff"/>
              </a:solidFill>
              <a:latin typeface="Arial"/>
            </a:endParaRPr>
          </a:p>
        </p:txBody>
      </p:sp>
      <p:sp>
        <p:nvSpPr>
          <p:cNvPr id="69" name="PlaceHolder 2"/>
          <p:cNvSpPr>
            <a:spLocks noGrp="1"/>
          </p:cNvSpPr>
          <p:nvPr>
            <p:ph type="body"/>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Aft>
                <a:spcPts val="845"/>
              </a:spcAft>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Aft>
                <a:spcPts val="632"/>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Aft>
                <a:spcPts val="425"/>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Aft>
                <a:spcPts val="213"/>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Aft>
                <a:spcPts val="213"/>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Aft>
                <a:spcPts val="213"/>
              </a:spcAft>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70" name="PlaceHolder 3"/>
          <p:cNvSpPr>
            <a:spLocks noGrp="1"/>
          </p:cNvSpPr>
          <p:nvPr>
            <p:ph type="dt" idx="4"/>
          </p:nvPr>
        </p:nvSpPr>
        <p:spPr>
          <a:xfrm>
            <a:off x="180000" y="5130000"/>
            <a:ext cx="2340000" cy="392400"/>
          </a:xfrm>
          <a:prstGeom prst="rect">
            <a:avLst/>
          </a:prstGeom>
          <a:noFill/>
          <a:ln w="0">
            <a:noFill/>
          </a:ln>
        </p:spPr>
        <p:txBody>
          <a:bodyPr lIns="0" rIns="0" tIns="0" bIns="0" anchor="b">
            <a:noAutofit/>
          </a:bodyPr>
          <a:lstStyle>
            <a:lvl1pPr>
              <a:defRPr b="0" lang="en-IN" sz="1400" spc="-1" strike="noStrike">
                <a:solidFill>
                  <a:srgbClr val="ffffff"/>
                </a:solidFill>
                <a:latin typeface="Arial"/>
              </a:defRPr>
            </a:lvl1pPr>
          </a:lstStyle>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71" name="PlaceHolder 4"/>
          <p:cNvSpPr>
            <a:spLocks noGrp="1"/>
          </p:cNvSpPr>
          <p:nvPr>
            <p:ph type="ftr" idx="5"/>
          </p:nvPr>
        </p:nvSpPr>
        <p:spPr>
          <a:xfrm>
            <a:off x="3420000" y="5130000"/>
            <a:ext cx="3240000" cy="392400"/>
          </a:xfrm>
          <a:prstGeom prst="rect">
            <a:avLst/>
          </a:prstGeom>
          <a:noFill/>
          <a:ln w="0">
            <a:noFill/>
          </a:ln>
        </p:spPr>
        <p:txBody>
          <a:bodyPr lIns="0" rIns="0" tIns="0" bIns="0" anchor="b">
            <a:noAutofit/>
          </a:bodyPr>
          <a:lstStyle>
            <a:lvl1pPr algn="ctr">
              <a:buNone/>
              <a:defRPr b="0" lang="en-IN" sz="1400" spc="-1" strike="noStrike">
                <a:solidFill>
                  <a:srgbClr val="ffffff"/>
                </a:solidFill>
                <a:latin typeface="Arial"/>
              </a:defRPr>
            </a:lvl1pPr>
          </a:lstStyle>
          <a:p>
            <a:pPr algn="ctr">
              <a:buNone/>
            </a:pP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72" name="PlaceHolder 5"/>
          <p:cNvSpPr>
            <a:spLocks noGrp="1"/>
          </p:cNvSpPr>
          <p:nvPr>
            <p:ph type="sldNum" idx="6"/>
          </p:nvPr>
        </p:nvSpPr>
        <p:spPr>
          <a:xfrm>
            <a:off x="7560000" y="5130000"/>
            <a:ext cx="2340000" cy="392400"/>
          </a:xfrm>
          <a:prstGeom prst="rect">
            <a:avLst/>
          </a:prstGeom>
          <a:noFill/>
          <a:ln w="0">
            <a:noFill/>
          </a:ln>
        </p:spPr>
        <p:txBody>
          <a:bodyPr lIns="0" rIns="0" tIns="0" bIns="0" anchor="b">
            <a:noAutofit/>
          </a:bodyPr>
          <a:lstStyle>
            <a:lvl1pPr algn="r">
              <a:buNone/>
              <a:defRPr b="0" lang="en-IN" sz="1400" spc="-1" strike="noStrike">
                <a:solidFill>
                  <a:srgbClr val="ffffff"/>
                </a:solidFill>
                <a:latin typeface="Arial"/>
              </a:defRPr>
            </a:lvl1pPr>
          </a:lstStyle>
          <a:p>
            <a:pPr algn="r">
              <a:buNone/>
            </a:pPr>
            <a:fld id="{27C4C28D-3774-4C05-9796-2F689C78E7B0}"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0" y="360"/>
            <a:ext cx="10080000" cy="56696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10" name=""/>
          <p:cNvSpPr/>
          <p:nvPr/>
        </p:nvSpPr>
        <p:spPr>
          <a:xfrm flipH="1">
            <a:off x="-252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sp>
      <p:sp>
        <p:nvSpPr>
          <p:cNvPr id="111" name=""/>
          <p:cNvSpPr/>
          <p:nvPr/>
        </p:nvSpPr>
        <p:spPr>
          <a:xfrm>
            <a:off x="0" y="1260360"/>
            <a:ext cx="10260000" cy="4499640"/>
          </a:xfrm>
          <a:prstGeom prst="rect">
            <a:avLst/>
          </a:prstGeom>
          <a:solidFill>
            <a:srgbClr val="ffffff"/>
          </a:solidFill>
          <a:ln w="0">
            <a:noFill/>
          </a:ln>
        </p:spPr>
        <p:style>
          <a:lnRef idx="0"/>
          <a:fillRef idx="0"/>
          <a:effectRef idx="0"/>
          <a:fontRef idx="minor"/>
        </p:style>
      </p:sp>
      <p:sp>
        <p:nvSpPr>
          <p:cNvPr id="112" name=""/>
          <p:cNvSpPr txBox="1"/>
          <p:nvPr/>
        </p:nvSpPr>
        <p:spPr>
          <a:xfrm>
            <a:off x="180360" y="5130360"/>
            <a:ext cx="2340000" cy="392400"/>
          </a:xfrm>
          <a:prstGeom prst="rect">
            <a:avLst/>
          </a:prstGeom>
          <a:noFill/>
          <a:ln w="0">
            <a:noFill/>
          </a:ln>
        </p:spPr>
        <p:txBody>
          <a:bodyPr lIns="0" rIns="0" tIns="0" bIns="0" anchor="b">
            <a:noAutofit/>
          </a:bodyPr>
          <a:p>
            <a:r>
              <a:rPr b="0" lang="en-IN" sz="1400" spc="-1" strike="noStrike">
                <a:latin typeface="Arial"/>
              </a:rPr>
              <a:t>&lt;date/time&gt;</a:t>
            </a:r>
            <a:endParaRPr b="0" lang="en-IN" sz="1400" spc="-1" strike="noStrike">
              <a:latin typeface="Arial"/>
            </a:endParaRPr>
          </a:p>
        </p:txBody>
      </p:sp>
      <p:sp>
        <p:nvSpPr>
          <p:cNvPr id="113" name=""/>
          <p:cNvSpPr txBox="1"/>
          <p:nvPr/>
        </p:nvSpPr>
        <p:spPr>
          <a:xfrm>
            <a:off x="7560360" y="5130360"/>
            <a:ext cx="2340000" cy="392400"/>
          </a:xfrm>
          <a:prstGeom prst="rect">
            <a:avLst/>
          </a:prstGeom>
          <a:noFill/>
          <a:ln w="0">
            <a:noFill/>
          </a:ln>
        </p:spPr>
        <p:txBody>
          <a:bodyPr lIns="0" rIns="0" tIns="0" bIns="0" anchor="b">
            <a:noAutofit/>
          </a:bodyPr>
          <a:p>
            <a:pPr algn="r">
              <a:buNone/>
            </a:pPr>
            <a:fld id="{3FBCBE5A-8A29-45AE-89CE-4C4540DB3780}" type="slidenum">
              <a:rPr b="0" lang="en-IN" sz="1400" spc="-1" strike="noStrike">
                <a:latin typeface="Arial"/>
              </a:rPr>
              <a:t>&lt;number&gt;</a:t>
            </a:fld>
            <a:endParaRPr b="0" lang="en-IN" sz="1400" spc="-1" strike="noStrike">
              <a:latin typeface="Arial"/>
            </a:endParaRPr>
          </a:p>
        </p:txBody>
      </p:sp>
      <p:sp>
        <p:nvSpPr>
          <p:cNvPr id="114"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sp>
      <p:sp>
        <p:nvSpPr>
          <p:cNvPr id="115"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sp>
      <p:sp>
        <p:nvSpPr>
          <p:cNvPr id="116"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sp>
      <p:sp>
        <p:nvSpPr>
          <p:cNvPr id="117"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sp>
      <p:sp>
        <p:nvSpPr>
          <p:cNvPr id="11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Click to edit the title text format</a:t>
            </a:r>
            <a:endParaRPr b="0" lang="en-IN" sz="3300" spc="-1" strike="noStrike">
              <a:solidFill>
                <a:srgbClr val="ffffff"/>
              </a:solidFill>
              <a:latin typeface="Arial"/>
            </a:endParaRPr>
          </a:p>
        </p:txBody>
      </p:sp>
      <p:sp>
        <p:nvSpPr>
          <p:cNvPr id="119" name="PlaceHolder 2"/>
          <p:cNvSpPr>
            <a:spLocks noGrp="1"/>
          </p:cNvSpPr>
          <p:nvPr>
            <p:ph type="body"/>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Aft>
                <a:spcPts val="850"/>
              </a:spcAft>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Aft>
                <a:spcPts val="635"/>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Aft>
                <a:spcPts val="425"/>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Aft>
                <a:spcPts val="213"/>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Aft>
                <a:spcPts val="213"/>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Aft>
                <a:spcPts val="213"/>
              </a:spcAft>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120" name="PlaceHolder 3"/>
          <p:cNvSpPr>
            <a:spLocks noGrp="1"/>
          </p:cNvSpPr>
          <p:nvPr>
            <p:ph type="dt" idx="7"/>
          </p:nvPr>
        </p:nvSpPr>
        <p:spPr>
          <a:xfrm>
            <a:off x="180000" y="5130000"/>
            <a:ext cx="2340000" cy="392400"/>
          </a:xfrm>
          <a:prstGeom prst="rect">
            <a:avLst/>
          </a:prstGeom>
          <a:noFill/>
          <a:ln w="0">
            <a:noFill/>
          </a:ln>
        </p:spPr>
        <p:txBody>
          <a:bodyPr lIns="0" rIns="0" tIns="0" bIns="0" anchor="b">
            <a:noAutofit/>
          </a:bodyPr>
          <a:lstStyle>
            <a:lvl1pPr>
              <a:defRPr b="0" lang="en-IN" sz="1400" spc="-1" strike="noStrike">
                <a:latin typeface="Arial"/>
              </a:defRPr>
            </a:lvl1pPr>
          </a:lstStyle>
          <a:p>
            <a:r>
              <a:rPr b="0" lang="en-IN" sz="1400" spc="-1" strike="noStrike">
                <a:latin typeface="Arial"/>
              </a:rPr>
              <a:t>&lt;date/time&gt;</a:t>
            </a:r>
            <a:endParaRPr b="0" lang="en-IN" sz="1400" spc="-1" strike="noStrike">
              <a:latin typeface="Arial"/>
            </a:endParaRPr>
          </a:p>
        </p:txBody>
      </p:sp>
      <p:sp>
        <p:nvSpPr>
          <p:cNvPr id="121" name="PlaceHolder 4"/>
          <p:cNvSpPr>
            <a:spLocks noGrp="1"/>
          </p:cNvSpPr>
          <p:nvPr>
            <p:ph type="ftr" idx="8"/>
          </p:nvPr>
        </p:nvSpPr>
        <p:spPr>
          <a:xfrm>
            <a:off x="3420000" y="5130000"/>
            <a:ext cx="3240000" cy="392400"/>
          </a:xfrm>
          <a:prstGeom prst="rect">
            <a:avLst/>
          </a:prstGeom>
          <a:noFill/>
          <a:ln w="0">
            <a:noFill/>
          </a:ln>
        </p:spPr>
        <p:txBody>
          <a:bodyPr lIns="0" rIns="0" tIns="0" bIns="0" anchor="b">
            <a:noAutofit/>
          </a:bodyPr>
          <a:lstStyle>
            <a:lvl1pPr algn="ctr">
              <a:buNone/>
              <a:defRPr b="0" lang="en-IN" sz="1400" spc="-1" strike="noStrike">
                <a:latin typeface="Arial"/>
              </a:defRPr>
            </a:lvl1pPr>
          </a:lstStyle>
          <a:p>
            <a:pPr algn="ctr">
              <a:buNone/>
            </a:pPr>
            <a:r>
              <a:rPr b="0" lang="en-IN" sz="1400" spc="-1" strike="noStrike">
                <a:latin typeface="Arial"/>
              </a:rPr>
              <a:t>&lt;footer&gt;</a:t>
            </a:r>
            <a:endParaRPr b="0" lang="en-IN" sz="1400" spc="-1" strike="noStrike">
              <a:latin typeface="Arial"/>
            </a:endParaRPr>
          </a:p>
        </p:txBody>
      </p:sp>
      <p:sp>
        <p:nvSpPr>
          <p:cNvPr id="122" name="PlaceHolder 5"/>
          <p:cNvSpPr>
            <a:spLocks noGrp="1"/>
          </p:cNvSpPr>
          <p:nvPr>
            <p:ph type="sldNum" idx="9"/>
          </p:nvPr>
        </p:nvSpPr>
        <p:spPr>
          <a:xfrm>
            <a:off x="7560000" y="5130000"/>
            <a:ext cx="2340000" cy="392400"/>
          </a:xfrm>
          <a:prstGeom prst="rect">
            <a:avLst/>
          </a:prstGeom>
          <a:noFill/>
          <a:ln w="0">
            <a:noFill/>
          </a:ln>
        </p:spPr>
        <p:txBody>
          <a:bodyPr lIns="0" rIns="0" tIns="0" bIns="0" anchor="b">
            <a:noAutofit/>
          </a:bodyPr>
          <a:lstStyle>
            <a:lvl1pPr algn="r">
              <a:buNone/>
              <a:defRPr b="0" lang="en-IN" sz="1400" spc="-1" strike="noStrike">
                <a:latin typeface="Arial"/>
              </a:defRPr>
            </a:lvl1pPr>
          </a:lstStyle>
          <a:p>
            <a:pPr algn="r">
              <a:buNone/>
            </a:pPr>
            <a:fld id="{54D380CD-4E2A-4706-BE47-CFA86466BDD9}"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68360" y="853200"/>
            <a:ext cx="9071640" cy="946800"/>
          </a:xfrm>
          <a:prstGeom prst="rect">
            <a:avLst/>
          </a:prstGeom>
          <a:noFill/>
          <a:ln w="0">
            <a:noFill/>
          </a:ln>
        </p:spPr>
        <p:txBody>
          <a:bodyPr lIns="0" rIns="0" tIns="0" bIns="0" anchor="ctr">
            <a:noAutofit/>
          </a:bodyPr>
          <a:p>
            <a:pPr algn="ctr">
              <a:buNone/>
            </a:pPr>
            <a:r>
              <a:rPr b="1" i="1" lang="en-IN" sz="3300" spc="-1" strike="noStrike">
                <a:solidFill>
                  <a:srgbClr val="ffffff"/>
                </a:solidFill>
                <a:latin typeface="Arial"/>
              </a:rPr>
              <a:t>Payment Gateway Integration</a:t>
            </a:r>
            <a:endParaRPr b="1" i="1" lang="en-IN" sz="3300" spc="-1" strike="noStrike">
              <a:solidFill>
                <a:srgbClr val="ffffff"/>
              </a:solidFill>
              <a:latin typeface="Arial"/>
            </a:endParaRPr>
          </a:p>
        </p:txBody>
      </p:sp>
      <p:sp>
        <p:nvSpPr>
          <p:cNvPr id="160" name="PlaceHolder 2"/>
          <p:cNvSpPr>
            <a:spLocks noGrp="1"/>
          </p:cNvSpPr>
          <p:nvPr>
            <p:ph type="subTitle"/>
          </p:nvPr>
        </p:nvSpPr>
        <p:spPr>
          <a:xfrm>
            <a:off x="504000" y="2592000"/>
            <a:ext cx="9071640" cy="2022840"/>
          </a:xfrm>
          <a:prstGeom prst="rect">
            <a:avLst/>
          </a:prstGeom>
          <a:noFill/>
          <a:ln w="0">
            <a:noFill/>
          </a:ln>
        </p:spPr>
        <p:txBody>
          <a:bodyPr lIns="0" rIns="0" tIns="0" bIns="0" anchor="ctr">
            <a:noAutofit/>
          </a:bodyPr>
          <a:p>
            <a:pPr algn="ctr">
              <a:buNone/>
            </a:pPr>
            <a:r>
              <a:rPr b="0" lang="en-IN" sz="2400" spc="-1" strike="noStrike">
                <a:solidFill>
                  <a:srgbClr val="ffffff"/>
                </a:solidFill>
                <a:latin typeface="Arial"/>
              </a:rPr>
              <a:t>Done By,</a:t>
            </a:r>
            <a:endParaRPr b="0" lang="en-IN" sz="2400" spc="-1" strike="noStrike">
              <a:solidFill>
                <a:srgbClr val="ffffff"/>
              </a:solidFill>
              <a:latin typeface="Arial"/>
            </a:endParaRPr>
          </a:p>
          <a:p>
            <a:pPr algn="ctr">
              <a:buNone/>
            </a:pPr>
            <a:r>
              <a:rPr b="0" lang="en-IN" sz="2400" spc="-1" strike="noStrike">
                <a:solidFill>
                  <a:srgbClr val="ffffff"/>
                </a:solidFill>
                <a:latin typeface="Arial"/>
              </a:rPr>
              <a:t>KESAVARAMAN M R</a:t>
            </a:r>
            <a:endParaRPr b="0" lang="en-IN" sz="2400" spc="-1" strike="noStrike">
              <a:solidFill>
                <a:srgbClr val="ffffff"/>
              </a:solidFill>
              <a:latin typeface="Arial"/>
            </a:endParaRPr>
          </a:p>
          <a:p>
            <a:pPr algn="ctr">
              <a:buNone/>
            </a:pPr>
            <a:r>
              <a:rPr b="0" lang="en-IN" sz="2400" spc="-1" strike="noStrike">
                <a:solidFill>
                  <a:srgbClr val="ffffff"/>
                </a:solidFill>
                <a:latin typeface="Arial"/>
              </a:rPr>
              <a:t>#GRIPFEBRUARY23</a:t>
            </a:r>
            <a:endParaRPr b="0" lang="en-IN" sz="2400" spc="-1" strike="noStrike">
              <a:solidFill>
                <a:srgbClr val="ffffff"/>
              </a:solidFill>
              <a:latin typeface="Arial"/>
            </a:endParaRPr>
          </a:p>
        </p:txBody>
      </p:sp>
    </p:spTree>
  </p:cSld>
  <p:transition spd="slow">
    <p:strips dir="ld"/>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540000" y="450000"/>
            <a:ext cx="9000000" cy="990000"/>
          </a:xfrm>
          <a:prstGeom prst="rect">
            <a:avLst/>
          </a:prstGeom>
          <a:noFill/>
          <a:ln w="0">
            <a:noFill/>
          </a:ln>
        </p:spPr>
        <p:txBody>
          <a:bodyPr lIns="0" rIns="0" tIns="0" bIns="0" anchor="ctr">
            <a:noAutofit/>
          </a:bodyPr>
          <a:p>
            <a:r>
              <a:rPr b="0" lang="en-IN" sz="3300" spc="-1" strike="noStrike">
                <a:solidFill>
                  <a:srgbClr val="ffffff"/>
                </a:solidFill>
                <a:latin typeface="Arial"/>
              </a:rPr>
              <a:t>Languages and Frameworks Used</a:t>
            </a:r>
            <a:endParaRPr b="0" lang="en-IN" sz="3300" spc="-1" strike="noStrike">
              <a:solidFill>
                <a:srgbClr val="ffffff"/>
              </a:solidFill>
              <a:latin typeface="Arial"/>
            </a:endParaRPr>
          </a:p>
        </p:txBody>
      </p:sp>
      <p:sp>
        <p:nvSpPr>
          <p:cNvPr id="162" name="PlaceHolder 2"/>
          <p:cNvSpPr>
            <a:spLocks noGrp="1"/>
          </p:cNvSpPr>
          <p:nvPr>
            <p:ph/>
          </p:nvPr>
        </p:nvSpPr>
        <p:spPr>
          <a:xfrm>
            <a:off x="540000" y="1620000"/>
            <a:ext cx="9000000" cy="3600000"/>
          </a:xfrm>
          <a:prstGeom prst="rect">
            <a:avLst/>
          </a:prstGeom>
          <a:noFill/>
          <a:ln w="0">
            <a:noFill/>
          </a:ln>
        </p:spPr>
        <p:txBody>
          <a:bodyPr lIns="0" rIns="0" tIns="0" bIns="0" anchor="t">
            <a:normAutofit/>
          </a:bodyPr>
          <a:p>
            <a:pPr marL="432000" indent="-324000">
              <a:spcAft>
                <a:spcPts val="1057"/>
              </a:spcAft>
              <a:buClr>
                <a:srgbClr val="ffffff"/>
              </a:buClr>
              <a:buSzPct val="45000"/>
              <a:buFont typeface="Wingdings" charset="2"/>
              <a:buChar char=""/>
            </a:pPr>
            <a:r>
              <a:rPr b="0" lang="en-IN" sz="2400" spc="-1" strike="noStrike">
                <a:solidFill>
                  <a:srgbClr val="ffffff"/>
                </a:solidFill>
                <a:latin typeface="Arial"/>
              </a:rPr>
              <a:t>HTML</a:t>
            </a:r>
            <a:endParaRPr b="0" lang="en-IN" sz="2400" spc="-1" strike="noStrike">
              <a:solidFill>
                <a:srgbClr val="ffffff"/>
              </a:solidFill>
              <a:latin typeface="Arial"/>
            </a:endParaRPr>
          </a:p>
          <a:p>
            <a:pPr marL="432000" indent="-324000">
              <a:spcAft>
                <a:spcPts val="1057"/>
              </a:spcAft>
              <a:buClr>
                <a:srgbClr val="ffffff"/>
              </a:buClr>
              <a:buSzPct val="45000"/>
              <a:buFont typeface="Wingdings" charset="2"/>
              <a:buChar char=""/>
            </a:pPr>
            <a:r>
              <a:rPr b="0" lang="en-IN" sz="2400" spc="-1" strike="noStrike">
                <a:solidFill>
                  <a:srgbClr val="ffffff"/>
                </a:solidFill>
                <a:latin typeface="Arial"/>
              </a:rPr>
              <a:t>CSS</a:t>
            </a:r>
            <a:endParaRPr b="0" lang="en-IN" sz="2400" spc="-1" strike="noStrike">
              <a:solidFill>
                <a:srgbClr val="ffffff"/>
              </a:solidFill>
              <a:latin typeface="Arial"/>
            </a:endParaRPr>
          </a:p>
          <a:p>
            <a:pPr marL="432000" indent="-324000">
              <a:spcAft>
                <a:spcPts val="1057"/>
              </a:spcAft>
              <a:buClr>
                <a:srgbClr val="ffffff"/>
              </a:buClr>
              <a:buSzPct val="45000"/>
              <a:buFont typeface="Wingdings" charset="2"/>
              <a:buChar char=""/>
            </a:pPr>
            <a:r>
              <a:rPr b="0" lang="en-IN" sz="2400" spc="-1" strike="noStrike">
                <a:solidFill>
                  <a:srgbClr val="ffffff"/>
                </a:solidFill>
                <a:latin typeface="Arial"/>
              </a:rPr>
              <a:t>JS</a:t>
            </a:r>
            <a:endParaRPr b="0" lang="en-IN" sz="2400" spc="-1" strike="noStrike">
              <a:solidFill>
                <a:srgbClr val="ffffff"/>
              </a:solidFill>
              <a:latin typeface="Arial"/>
            </a:endParaRPr>
          </a:p>
          <a:p>
            <a:pPr marL="432000" indent="-324000">
              <a:spcAft>
                <a:spcPts val="1057"/>
              </a:spcAft>
              <a:buClr>
                <a:srgbClr val="ffffff"/>
              </a:buClr>
              <a:buSzPct val="45000"/>
              <a:buFont typeface="Wingdings" charset="2"/>
              <a:buChar char=""/>
            </a:pPr>
            <a:r>
              <a:rPr b="0" lang="en-IN" sz="2400" spc="-1" strike="noStrike">
                <a:solidFill>
                  <a:srgbClr val="ffffff"/>
                </a:solidFill>
                <a:latin typeface="Arial"/>
              </a:rPr>
              <a:t>ReactJS</a:t>
            </a:r>
            <a:endParaRPr b="0" lang="en-IN" sz="2400" spc="-1" strike="noStrike">
              <a:solidFill>
                <a:srgbClr val="ffffff"/>
              </a:solidFill>
              <a:latin typeface="Arial"/>
            </a:endParaRPr>
          </a:p>
          <a:p>
            <a:pPr marL="432000" indent="-324000">
              <a:spcAft>
                <a:spcPts val="1057"/>
              </a:spcAft>
              <a:buClr>
                <a:srgbClr val="ffffff"/>
              </a:buClr>
              <a:buSzPct val="45000"/>
              <a:buFont typeface="Wingdings" charset="2"/>
              <a:buChar char=""/>
            </a:pPr>
            <a:r>
              <a:rPr b="0" lang="en-IN" sz="2400" spc="-1" strike="noStrike">
                <a:solidFill>
                  <a:srgbClr val="ffffff"/>
                </a:solidFill>
                <a:latin typeface="Arial"/>
              </a:rPr>
              <a:t>Bootstrap</a:t>
            </a:r>
            <a:endParaRPr b="0" lang="en-IN" sz="2400" spc="-1" strike="noStrike">
              <a:solidFill>
                <a:srgbClr val="ffffff"/>
              </a:solidFill>
              <a:latin typeface="Arial"/>
            </a:endParaRPr>
          </a:p>
          <a:p>
            <a:pPr marL="432000" indent="-324000">
              <a:spcAft>
                <a:spcPts val="1057"/>
              </a:spcAft>
              <a:buClr>
                <a:srgbClr val="ffffff"/>
              </a:buClr>
              <a:buSzPct val="45000"/>
              <a:buFont typeface="Wingdings" charset="2"/>
              <a:buChar char=""/>
            </a:pPr>
            <a:r>
              <a:rPr b="0" lang="en-IN" sz="2400" spc="-1" strike="noStrike">
                <a:solidFill>
                  <a:srgbClr val="ffffff"/>
                </a:solidFill>
                <a:latin typeface="Arial"/>
              </a:rPr>
              <a:t>Cashfree(Payment Gateway)</a:t>
            </a:r>
            <a:endParaRPr b="0" lang="en-IN" sz="2400" spc="-1" strike="noStrike">
              <a:solidFill>
                <a:srgbClr val="ffffff"/>
              </a:solidFill>
              <a:latin typeface="Arial"/>
            </a:endParaRPr>
          </a:p>
        </p:txBody>
      </p:sp>
    </p:spTree>
  </p:cSld>
  <p:transition spd="slow">
    <p:strips dir="ld"/>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540000" y="450000"/>
            <a:ext cx="9000000" cy="990000"/>
          </a:xfrm>
          <a:prstGeom prst="rect">
            <a:avLst/>
          </a:prstGeom>
          <a:noFill/>
          <a:ln w="0">
            <a:noFill/>
          </a:ln>
        </p:spPr>
        <p:txBody>
          <a:bodyPr lIns="0" rIns="0" tIns="0" bIns="0" anchor="ctr">
            <a:noAutofit/>
          </a:bodyPr>
          <a:p>
            <a:pPr>
              <a:lnSpc>
                <a:spcPct val="100000"/>
              </a:lnSpc>
              <a:buNone/>
            </a:pPr>
            <a:r>
              <a:rPr b="0" lang="en-IN" sz="3300" spc="-1" strike="noStrike">
                <a:solidFill>
                  <a:srgbClr val="ffffff"/>
                </a:solidFill>
                <a:latin typeface="Arial"/>
              </a:rPr>
              <a:t>Payment Gateway Integration</a:t>
            </a:r>
            <a:endParaRPr b="0" lang="en-IN" sz="3300" spc="-1" strike="noStrike">
              <a:solidFill>
                <a:srgbClr val="ffffff"/>
              </a:solidFill>
              <a:latin typeface="Arial"/>
            </a:endParaRPr>
          </a:p>
        </p:txBody>
      </p:sp>
      <p:sp>
        <p:nvSpPr>
          <p:cNvPr id="164" name="PlaceHolder 2"/>
          <p:cNvSpPr>
            <a:spLocks noGrp="1"/>
          </p:cNvSpPr>
          <p:nvPr>
            <p:ph/>
          </p:nvPr>
        </p:nvSpPr>
        <p:spPr>
          <a:xfrm>
            <a:off x="540000" y="1620000"/>
            <a:ext cx="9000000" cy="3780000"/>
          </a:xfrm>
          <a:prstGeom prst="rect">
            <a:avLst/>
          </a:prstGeom>
          <a:noFill/>
          <a:ln w="0">
            <a:noFill/>
          </a:ln>
        </p:spPr>
        <p:txBody>
          <a:bodyPr lIns="0" rIns="0" tIns="0" bIns="0" anchor="t">
            <a:normAutofit fontScale="87000"/>
          </a:bodyPr>
          <a:p>
            <a:pPr marL="432000" indent="-324000">
              <a:lnSpc>
                <a:spcPct val="100000"/>
              </a:lnSpc>
              <a:buClr>
                <a:srgbClr val="ffffff"/>
              </a:buClr>
              <a:buSzPct val="45000"/>
              <a:buFont typeface="Wingdings" charset="2"/>
              <a:buChar char=""/>
            </a:pPr>
            <a:r>
              <a:rPr b="0" lang="en-IN" sz="2500" spc="-1" strike="noStrike">
                <a:solidFill>
                  <a:srgbClr val="ffffff"/>
                </a:solidFill>
                <a:latin typeface="Arial"/>
              </a:rPr>
              <a:t>Create a simple website where payment gateway is integrated.</a:t>
            </a:r>
            <a:endParaRPr b="0" lang="en-IN" sz="2500" spc="-1" strike="noStrike">
              <a:solidFill>
                <a:srgbClr val="ffffff"/>
              </a:solidFill>
              <a:latin typeface="Arial"/>
            </a:endParaRPr>
          </a:p>
          <a:p>
            <a:pPr marL="432000" indent="-324000">
              <a:lnSpc>
                <a:spcPct val="100000"/>
              </a:lnSpc>
              <a:buClr>
                <a:srgbClr val="ffffff"/>
              </a:buClr>
              <a:buSzPct val="45000"/>
              <a:buFont typeface="Wingdings" charset="2"/>
              <a:buChar char=""/>
            </a:pPr>
            <a:r>
              <a:rPr b="0" lang="en-IN" sz="2500" spc="-1" strike="noStrike">
                <a:solidFill>
                  <a:srgbClr val="ffffff"/>
                </a:solidFill>
                <a:latin typeface="Arial"/>
              </a:rPr>
              <a:t>There will be a simple donate button on homepage. On clicking the donate button, the user will land on the payment page where user can select the amount to be paid and the payment type, e.g. credit card, Paypal, etc.</a:t>
            </a:r>
            <a:endParaRPr b="0" lang="en-IN" sz="2500" spc="-1" strike="noStrike">
              <a:solidFill>
                <a:srgbClr val="ffffff"/>
              </a:solidFill>
              <a:latin typeface="Arial"/>
            </a:endParaRPr>
          </a:p>
          <a:p>
            <a:pPr marL="432000" indent="-324000">
              <a:lnSpc>
                <a:spcPct val="100000"/>
              </a:lnSpc>
              <a:buClr>
                <a:srgbClr val="ffffff"/>
              </a:buClr>
              <a:buSzPct val="45000"/>
              <a:buFont typeface="Wingdings" charset="2"/>
              <a:buChar char=""/>
            </a:pPr>
            <a:r>
              <a:rPr b="0" lang="en-IN" sz="2500" spc="-1" strike="noStrike">
                <a:solidFill>
                  <a:srgbClr val="ffffff"/>
                </a:solidFill>
                <a:latin typeface="Arial"/>
              </a:rPr>
              <a:t>Once the payment is done and invoice will be generated and email will be sent to the user for the payment received. The invoice will contain the amount. On any page / email, only basic information is needed.</a:t>
            </a:r>
            <a:endParaRPr b="0" lang="en-IN" sz="2500" spc="-1" strike="noStrike">
              <a:solidFill>
                <a:srgbClr val="ffffff"/>
              </a:solidFill>
              <a:latin typeface="Arial"/>
            </a:endParaRPr>
          </a:p>
          <a:p>
            <a:pPr marL="432000" indent="-324000">
              <a:lnSpc>
                <a:spcPct val="100000"/>
              </a:lnSpc>
              <a:buClr>
                <a:srgbClr val="ffffff"/>
              </a:buClr>
              <a:buSzPct val="45000"/>
              <a:buFont typeface="Wingdings" charset="2"/>
              <a:buChar char=""/>
            </a:pPr>
            <a:r>
              <a:rPr b="0" lang="en-IN" sz="2500" spc="-1" strike="noStrike">
                <a:solidFill>
                  <a:srgbClr val="ffffff"/>
                </a:solidFill>
                <a:latin typeface="Arial"/>
              </a:rPr>
              <a:t>Create your own temporary / sandbox / testing accounts with 3</a:t>
            </a:r>
            <a:r>
              <a:rPr b="0" lang="en-IN" sz="2500" spc="-1" strike="noStrike" baseline="33000">
                <a:solidFill>
                  <a:srgbClr val="ffffff"/>
                </a:solidFill>
                <a:latin typeface="Arial"/>
              </a:rPr>
              <a:t>rd</a:t>
            </a:r>
            <a:r>
              <a:rPr b="0" lang="en-IN" sz="2500" spc="-1" strike="noStrike">
                <a:solidFill>
                  <a:srgbClr val="ffffff"/>
                </a:solidFill>
                <a:latin typeface="Arial"/>
              </a:rPr>
              <a:t> party for integrations.</a:t>
            </a:r>
            <a:endParaRPr b="0" lang="en-IN" sz="2500" spc="-1" strike="noStrike">
              <a:solidFill>
                <a:srgbClr val="ffffff"/>
              </a:solidFill>
              <a:latin typeface="Arial"/>
            </a:endParaRPr>
          </a:p>
          <a:p>
            <a:pPr marL="432000" indent="-324000">
              <a:lnSpc>
                <a:spcPct val="100000"/>
              </a:lnSpc>
              <a:buClr>
                <a:srgbClr val="ffffff"/>
              </a:buClr>
              <a:buSzPct val="45000"/>
              <a:buFont typeface="Wingdings" charset="2"/>
              <a:buChar char=""/>
            </a:pPr>
            <a:r>
              <a:rPr b="0" lang="en-IN" sz="2500" spc="-1" strike="noStrike">
                <a:solidFill>
                  <a:srgbClr val="ffffff"/>
                </a:solidFill>
                <a:latin typeface="Arial"/>
              </a:rPr>
              <a:t>Host the website at 000webhost, github.io, heroku app or any other free hosting provider. Check in code in gitlab.</a:t>
            </a:r>
            <a:endParaRPr b="0" lang="en-IN" sz="2500" spc="-1" strike="noStrike">
              <a:solidFill>
                <a:srgbClr val="ffffff"/>
              </a:solidFill>
              <a:latin typeface="Arial"/>
            </a:endParaRPr>
          </a:p>
        </p:txBody>
      </p:sp>
    </p:spTree>
  </p:cSld>
  <p:transition spd="slow">
    <p:strips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Lights</Template>
  <TotalTime>39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2023-02-19T12:47:01Z</dcterms:created>
  <dc:creator/>
  <dc:description/>
  <dc:language>en-IN</dc:language>
  <cp:lastModifiedBy/>
  <dcterms:modified xsi:type="dcterms:W3CDTF">2023-02-19T13:58:48Z</dcterms:modified>
  <cp:revision>3</cp:revision>
  <dc:subject/>
  <dc:title>Lights</dc:title>
</cp:coreProperties>
</file>