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9" r:id="rId2"/>
    <p:sldId id="355" r:id="rId3"/>
    <p:sldId id="376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5" r:id="rId12"/>
    <p:sldId id="348" r:id="rId13"/>
    <p:sldId id="349" r:id="rId14"/>
    <p:sldId id="352" r:id="rId15"/>
    <p:sldId id="353" r:id="rId16"/>
    <p:sldId id="354" r:id="rId17"/>
    <p:sldId id="364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7" r:id="rId27"/>
    <p:sldId id="367" r:id="rId28"/>
    <p:sldId id="378" r:id="rId29"/>
    <p:sldId id="379" r:id="rId30"/>
    <p:sldId id="380" r:id="rId31"/>
    <p:sldId id="381" r:id="rId32"/>
    <p:sldId id="383" r:id="rId33"/>
    <p:sldId id="382" r:id="rId34"/>
    <p:sldId id="384" r:id="rId35"/>
    <p:sldId id="385" r:id="rId36"/>
    <p:sldId id="386" r:id="rId37"/>
    <p:sldId id="311" r:id="rId38"/>
    <p:sldId id="366" r:id="rId39"/>
    <p:sldId id="363" r:id="rId40"/>
    <p:sldId id="334" r:id="rId41"/>
    <p:sldId id="298" r:id="rId42"/>
    <p:sldId id="297" r:id="rId4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114A9-D0D5-66FD-5C56-A038AE77DB71}" v="3841" dt="2024-01-23T20:53:43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in Sahayam M" userId="S::subinsahayamm@snuchennai.edu.in::72b30698-588d-41b0-9c9a-9a2061217f17" providerId="AD" clId="Web-{72D114A9-D0D5-66FD-5C56-A038AE77DB71}"/>
    <pc:docChg chg="addSld delSld modSld sldOrd">
      <pc:chgData name="Subin Sahayam M" userId="S::subinsahayamm@snuchennai.edu.in::72b30698-588d-41b0-9c9a-9a2061217f17" providerId="AD" clId="Web-{72D114A9-D0D5-66FD-5C56-A038AE77DB71}" dt="2024-01-23T20:53:12.796" v="2124" actId="20577"/>
      <pc:docMkLst>
        <pc:docMk/>
      </pc:docMkLst>
      <pc:sldChg chg="del">
        <pc:chgData name="Subin Sahayam M" userId="S::subinsahayamm@snuchennai.edu.in::72b30698-588d-41b0-9c9a-9a2061217f17" providerId="AD" clId="Web-{72D114A9-D0D5-66FD-5C56-A038AE77DB71}" dt="2024-01-23T18:47:16.663" v="1"/>
        <pc:sldMkLst>
          <pc:docMk/>
          <pc:sldMk cId="109857222" sldId="256"/>
        </pc:sldMkLst>
      </pc:sldChg>
      <pc:sldChg chg="add ord">
        <pc:chgData name="Subin Sahayam M" userId="S::subinsahayamm@snuchennai.edu.in::72b30698-588d-41b0-9c9a-9a2061217f17" providerId="AD" clId="Web-{72D114A9-D0D5-66FD-5C56-A038AE77DB71}" dt="2024-01-23T18:49:49.181" v="12"/>
        <pc:sldMkLst>
          <pc:docMk/>
          <pc:sldMk cId="491378111" sldId="297"/>
        </pc:sldMkLst>
      </pc:sldChg>
      <pc:sldChg chg="modSp add">
        <pc:chgData name="Subin Sahayam M" userId="S::subinsahayamm@snuchennai.edu.in::72b30698-588d-41b0-9c9a-9a2061217f17" providerId="AD" clId="Web-{72D114A9-D0D5-66FD-5C56-A038AE77DB71}" dt="2024-01-23T20:37:47.040" v="2018" actId="20577"/>
        <pc:sldMkLst>
          <pc:docMk/>
          <pc:sldMk cId="2847795585" sldId="298"/>
        </pc:sldMkLst>
        <pc:spChg chg="mod">
          <ac:chgData name="Subin Sahayam M" userId="S::subinsahayamm@snuchennai.edu.in::72b30698-588d-41b0-9c9a-9a2061217f17" providerId="AD" clId="Web-{72D114A9-D0D5-66FD-5C56-A038AE77DB71}" dt="2024-01-23T20:37:47.040" v="2018" actId="20577"/>
          <ac:spMkLst>
            <pc:docMk/>
            <pc:sldMk cId="2847795585" sldId="298"/>
            <ac:spMk id="10" creationId="{47CAD226-C823-B387-6EB1-613DDC0D48B8}"/>
          </ac:spMkLst>
        </pc:spChg>
      </pc:sldChg>
      <pc:sldChg chg="add">
        <pc:chgData name="Subin Sahayam M" userId="S::subinsahayamm@snuchennai.edu.in::72b30698-588d-41b0-9c9a-9a2061217f17" providerId="AD" clId="Web-{72D114A9-D0D5-66FD-5C56-A038AE77DB71}" dt="2024-01-23T18:47:47.461" v="9"/>
        <pc:sldMkLst>
          <pc:docMk/>
          <pc:sldMk cId="1225026776" sldId="311"/>
        </pc:sldMkLst>
      </pc:sldChg>
      <pc:sldChg chg="modSp add">
        <pc:chgData name="Subin Sahayam M" userId="S::subinsahayamm@snuchennai.edu.in::72b30698-588d-41b0-9c9a-9a2061217f17" providerId="AD" clId="Web-{72D114A9-D0D5-66FD-5C56-A038AE77DB71}" dt="2024-01-23T18:47:26.773" v="8" actId="20577"/>
        <pc:sldMkLst>
          <pc:docMk/>
          <pc:sldMk cId="3397504269" sldId="329"/>
        </pc:sldMkLst>
        <pc:spChg chg="mod">
          <ac:chgData name="Subin Sahayam M" userId="S::subinsahayamm@snuchennai.edu.in::72b30698-588d-41b0-9c9a-9a2061217f17" providerId="AD" clId="Web-{72D114A9-D0D5-66FD-5C56-A038AE77DB71}" dt="2024-01-23T18:47:26.773" v="8" actId="20577"/>
          <ac:spMkLst>
            <pc:docMk/>
            <pc:sldMk cId="3397504269" sldId="329"/>
            <ac:spMk id="5" creationId="{00000000-0000-0000-0000-000000000000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18:47:20.413" v="3" actId="20577"/>
          <ac:spMkLst>
            <pc:docMk/>
            <pc:sldMk cId="3397504269" sldId="329"/>
            <ac:spMk id="6" creationId="{C93C7920-C5BC-AE5A-E614-4903D964E866}"/>
          </ac:spMkLst>
        </pc:spChg>
      </pc:sldChg>
      <pc:sldChg chg="modSp add">
        <pc:chgData name="Subin Sahayam M" userId="S::subinsahayamm@snuchennai.edu.in::72b30698-588d-41b0-9c9a-9a2061217f17" providerId="AD" clId="Web-{72D114A9-D0D5-66FD-5C56-A038AE77DB71}" dt="2024-01-23T20:20:59.742" v="1673" actId="20577"/>
        <pc:sldMkLst>
          <pc:docMk/>
          <pc:sldMk cId="1743707651" sldId="334"/>
        </pc:sldMkLst>
        <pc:spChg chg="mod">
          <ac:chgData name="Subin Sahayam M" userId="S::subinsahayamm@snuchennai.edu.in::72b30698-588d-41b0-9c9a-9a2061217f17" providerId="AD" clId="Web-{72D114A9-D0D5-66FD-5C56-A038AE77DB71}" dt="2024-01-23T20:20:59.742" v="1673" actId="20577"/>
          <ac:spMkLst>
            <pc:docMk/>
            <pc:sldMk cId="1743707651" sldId="334"/>
            <ac:spMk id="12" creationId="{FE8563DB-E90A-EC96-BAE0-625F2E726873}"/>
          </ac:spMkLst>
        </pc:spChg>
      </pc:sldChg>
      <pc:sldChg chg="modSp add">
        <pc:chgData name="Subin Sahayam M" userId="S::subinsahayamm@snuchennai.edu.in::72b30698-588d-41b0-9c9a-9a2061217f17" providerId="AD" clId="Web-{72D114A9-D0D5-66FD-5C56-A038AE77DB71}" dt="2024-01-23T18:53:05.763" v="61" actId="20577"/>
        <pc:sldMkLst>
          <pc:docMk/>
          <pc:sldMk cId="1447910653" sldId="348"/>
        </pc:sldMkLst>
        <pc:spChg chg="mod">
          <ac:chgData name="Subin Sahayam M" userId="S::subinsahayamm@snuchennai.edu.in::72b30698-588d-41b0-9c9a-9a2061217f17" providerId="AD" clId="Web-{72D114A9-D0D5-66FD-5C56-A038AE77DB71}" dt="2024-01-23T18:52:59.279" v="51" actId="20577"/>
          <ac:spMkLst>
            <pc:docMk/>
            <pc:sldMk cId="1447910653" sldId="348"/>
            <ac:spMk id="11" creationId="{44641D3D-3E16-8357-ADCA-03E2F61BA18B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18:53:05.763" v="61" actId="20577"/>
          <ac:spMkLst>
            <pc:docMk/>
            <pc:sldMk cId="1447910653" sldId="348"/>
            <ac:spMk id="12" creationId="{281BD540-5DEE-3C3F-31B3-31A7B653A9E3}"/>
          </ac:spMkLst>
        </pc:spChg>
      </pc:sldChg>
      <pc:sldChg chg="modSp add replId">
        <pc:chgData name="Subin Sahayam M" userId="S::subinsahayamm@snuchennai.edu.in::72b30698-588d-41b0-9c9a-9a2061217f17" providerId="AD" clId="Web-{72D114A9-D0D5-66FD-5C56-A038AE77DB71}" dt="2024-01-23T18:55:47.578" v="133" actId="20577"/>
        <pc:sldMkLst>
          <pc:docMk/>
          <pc:sldMk cId="610244796" sldId="349"/>
        </pc:sldMkLst>
        <pc:spChg chg="mod">
          <ac:chgData name="Subin Sahayam M" userId="S::subinsahayamm@snuchennai.edu.in::72b30698-588d-41b0-9c9a-9a2061217f17" providerId="AD" clId="Web-{72D114A9-D0D5-66FD-5C56-A038AE77DB71}" dt="2024-01-23T18:55:47.578" v="133" actId="20577"/>
          <ac:spMkLst>
            <pc:docMk/>
            <pc:sldMk cId="610244796" sldId="349"/>
            <ac:spMk id="12" creationId="{AB8AF2ED-58EF-0B7B-E127-727ADAEB5F3B}"/>
          </ac:spMkLst>
        </pc:spChg>
      </pc:sldChg>
      <pc:sldChg chg="modSp add del replId">
        <pc:chgData name="Subin Sahayam M" userId="S::subinsahayamm@snuchennai.edu.in::72b30698-588d-41b0-9c9a-9a2061217f17" providerId="AD" clId="Web-{72D114A9-D0D5-66FD-5C56-A038AE77DB71}" dt="2024-01-23T18:55:16.531" v="124"/>
        <pc:sldMkLst>
          <pc:docMk/>
          <pc:sldMk cId="2450914705" sldId="350"/>
        </pc:sldMkLst>
        <pc:spChg chg="mod">
          <ac:chgData name="Subin Sahayam M" userId="S::subinsahayamm@snuchennai.edu.in::72b30698-588d-41b0-9c9a-9a2061217f17" providerId="AD" clId="Web-{72D114A9-D0D5-66FD-5C56-A038AE77DB71}" dt="2024-01-23T18:53:47.826" v="86" actId="20577"/>
          <ac:spMkLst>
            <pc:docMk/>
            <pc:sldMk cId="2450914705" sldId="350"/>
            <ac:spMk id="12" creationId="{6C678D1F-1EEA-6409-FA94-0AA47A20B734}"/>
          </ac:spMkLst>
        </pc:spChg>
      </pc:sldChg>
      <pc:sldChg chg="modSp add del replId">
        <pc:chgData name="Subin Sahayam M" userId="S::subinsahayamm@snuchennai.edu.in::72b30698-588d-41b0-9c9a-9a2061217f17" providerId="AD" clId="Web-{72D114A9-D0D5-66FD-5C56-A038AE77DB71}" dt="2024-01-23T18:55:29.594" v="131"/>
        <pc:sldMkLst>
          <pc:docMk/>
          <pc:sldMk cId="3547366861" sldId="351"/>
        </pc:sldMkLst>
        <pc:spChg chg="mod">
          <ac:chgData name="Subin Sahayam M" userId="S::subinsahayamm@snuchennai.edu.in::72b30698-588d-41b0-9c9a-9a2061217f17" providerId="AD" clId="Web-{72D114A9-D0D5-66FD-5C56-A038AE77DB71}" dt="2024-01-23T18:54:40.327" v="99" actId="20577"/>
          <ac:spMkLst>
            <pc:docMk/>
            <pc:sldMk cId="3547366861" sldId="351"/>
            <ac:spMk id="12" creationId="{4CACDF29-BAB6-8074-C555-6615FA45F8DB}"/>
          </ac:spMkLst>
        </pc:spChg>
      </pc:sldChg>
      <pc:sldChg chg="modSp add replId">
        <pc:chgData name="Subin Sahayam M" userId="S::subinsahayamm@snuchennai.edu.in::72b30698-588d-41b0-9c9a-9a2061217f17" providerId="AD" clId="Web-{72D114A9-D0D5-66FD-5C56-A038AE77DB71}" dt="2024-01-23T18:55:50.532" v="134" actId="20577"/>
        <pc:sldMkLst>
          <pc:docMk/>
          <pc:sldMk cId="97118241" sldId="352"/>
        </pc:sldMkLst>
        <pc:spChg chg="mod">
          <ac:chgData name="Subin Sahayam M" userId="S::subinsahayamm@snuchennai.edu.in::72b30698-588d-41b0-9c9a-9a2061217f17" providerId="AD" clId="Web-{72D114A9-D0D5-66FD-5C56-A038AE77DB71}" dt="2024-01-23T18:55:50.532" v="134" actId="20577"/>
          <ac:spMkLst>
            <pc:docMk/>
            <pc:sldMk cId="97118241" sldId="352"/>
            <ac:spMk id="12" creationId="{3EC70525-F126-934B-BB2F-85A39E7A50A5}"/>
          </ac:spMkLst>
        </pc:spChg>
      </pc:sldChg>
      <pc:sldChg chg="modSp add replId">
        <pc:chgData name="Subin Sahayam M" userId="S::subinsahayamm@snuchennai.edu.in::72b30698-588d-41b0-9c9a-9a2061217f17" providerId="AD" clId="Web-{72D114A9-D0D5-66FD-5C56-A038AE77DB71}" dt="2024-01-23T18:55:53.032" v="135" actId="20577"/>
        <pc:sldMkLst>
          <pc:docMk/>
          <pc:sldMk cId="529966683" sldId="353"/>
        </pc:sldMkLst>
        <pc:spChg chg="mod">
          <ac:chgData name="Subin Sahayam M" userId="S::subinsahayamm@snuchennai.edu.in::72b30698-588d-41b0-9c9a-9a2061217f17" providerId="AD" clId="Web-{72D114A9-D0D5-66FD-5C56-A038AE77DB71}" dt="2024-01-23T18:55:53.032" v="135" actId="20577"/>
          <ac:spMkLst>
            <pc:docMk/>
            <pc:sldMk cId="529966683" sldId="353"/>
            <ac:spMk id="12" creationId="{251151B8-D90A-142C-81E7-EC48B19292F1}"/>
          </ac:spMkLst>
        </pc:spChg>
      </pc:sldChg>
      <pc:sldChg chg="modSp add replId">
        <pc:chgData name="Subin Sahayam M" userId="S::subinsahayamm@snuchennai.edu.in::72b30698-588d-41b0-9c9a-9a2061217f17" providerId="AD" clId="Web-{72D114A9-D0D5-66FD-5C56-A038AE77DB71}" dt="2024-01-23T18:58:21.175" v="183" actId="20577"/>
        <pc:sldMkLst>
          <pc:docMk/>
          <pc:sldMk cId="1992539382" sldId="354"/>
        </pc:sldMkLst>
        <pc:spChg chg="mod">
          <ac:chgData name="Subin Sahayam M" userId="S::subinsahayamm@snuchennai.edu.in::72b30698-588d-41b0-9c9a-9a2061217f17" providerId="AD" clId="Web-{72D114A9-D0D5-66FD-5C56-A038AE77DB71}" dt="2024-01-23T18:57:45.252" v="181" actId="20577"/>
          <ac:spMkLst>
            <pc:docMk/>
            <pc:sldMk cId="1992539382" sldId="354"/>
            <ac:spMk id="10" creationId="{C8BDBDFF-AB58-AB7C-8DC8-8FDFC880BF77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18:58:21.175" v="183" actId="20577"/>
          <ac:spMkLst>
            <pc:docMk/>
            <pc:sldMk cId="1992539382" sldId="354"/>
            <ac:spMk id="12" creationId="{973692C7-4815-F15F-7D16-680DF2F99E12}"/>
          </ac:spMkLst>
        </pc:spChg>
      </pc:sldChg>
      <pc:sldChg chg="modSp add ord replId">
        <pc:chgData name="Subin Sahayam M" userId="S::subinsahayamm@snuchennai.edu.in::72b30698-588d-41b0-9c9a-9a2061217f17" providerId="AD" clId="Web-{72D114A9-D0D5-66FD-5C56-A038AE77DB71}" dt="2024-01-23T20:20:53.367" v="1665" actId="20577"/>
        <pc:sldMkLst>
          <pc:docMk/>
          <pc:sldMk cId="1253440758" sldId="355"/>
        </pc:sldMkLst>
        <pc:spChg chg="mod">
          <ac:chgData name="Subin Sahayam M" userId="S::subinsahayamm@snuchennai.edu.in::72b30698-588d-41b0-9c9a-9a2061217f17" providerId="AD" clId="Web-{72D114A9-D0D5-66FD-5C56-A038AE77DB71}" dt="2024-01-23T20:20:02.663" v="1618" actId="20577"/>
          <ac:spMkLst>
            <pc:docMk/>
            <pc:sldMk cId="1253440758" sldId="355"/>
            <ac:spMk id="11" creationId="{F0174BF3-DAEA-D063-E1E3-D1EABDA38EBA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20:20:53.367" v="1665" actId="20577"/>
          <ac:spMkLst>
            <pc:docMk/>
            <pc:sldMk cId="1253440758" sldId="355"/>
            <ac:spMk id="12" creationId="{EC54EF12-B655-EBE3-CFCF-98DBFAFDC001}"/>
          </ac:spMkLst>
        </pc:spChg>
      </pc:sldChg>
      <pc:sldChg chg="addSp delSp modSp add ord replId">
        <pc:chgData name="Subin Sahayam M" userId="S::subinsahayamm@snuchennai.edu.in::72b30698-588d-41b0-9c9a-9a2061217f17" providerId="AD" clId="Web-{72D114A9-D0D5-66FD-5C56-A038AE77DB71}" dt="2024-01-23T19:59:22.627" v="1233"/>
        <pc:sldMkLst>
          <pc:docMk/>
          <pc:sldMk cId="190948887" sldId="356"/>
        </pc:sldMkLst>
        <pc:spChg chg="add del mod">
          <ac:chgData name="Subin Sahayam M" userId="S::subinsahayamm@snuchennai.edu.in::72b30698-588d-41b0-9c9a-9a2061217f17" providerId="AD" clId="Web-{72D114A9-D0D5-66FD-5C56-A038AE77DB71}" dt="2024-01-23T18:59:58.474" v="238"/>
          <ac:spMkLst>
            <pc:docMk/>
            <pc:sldMk cId="190948887" sldId="356"/>
            <ac:spMk id="5" creationId="{D51D6632-3CDA-B9DB-1FF8-9AF66798E4FF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19:01:33.569" v="263" actId="1076"/>
          <ac:spMkLst>
            <pc:docMk/>
            <pc:sldMk cId="190948887" sldId="356"/>
            <ac:spMk id="13" creationId="{21A7434C-2B6E-EBAB-F1C3-7D6E75357B07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19:01:41.788" v="265" actId="1076"/>
          <ac:spMkLst>
            <pc:docMk/>
            <pc:sldMk cId="190948887" sldId="356"/>
            <ac:spMk id="14" creationId="{2121B3F0-2D7D-F4C6-7CBA-618FEC12AB2A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19:01:48.429" v="267" actId="1076"/>
          <ac:spMkLst>
            <pc:docMk/>
            <pc:sldMk cId="190948887" sldId="356"/>
            <ac:spMk id="15" creationId="{FCBA3368-633A-5DC6-FE4E-A82E7528C725}"/>
          </ac:spMkLst>
        </pc:spChg>
      </pc:sldChg>
      <pc:sldChg chg="addSp modSp add ord replId">
        <pc:chgData name="Subin Sahayam M" userId="S::subinsahayamm@snuchennai.edu.in::72b30698-588d-41b0-9c9a-9a2061217f17" providerId="AD" clId="Web-{72D114A9-D0D5-66FD-5C56-A038AE77DB71}" dt="2024-01-23T20:03:07.928" v="1245" actId="1076"/>
        <pc:sldMkLst>
          <pc:docMk/>
          <pc:sldMk cId="557718723" sldId="357"/>
        </pc:sldMkLst>
        <pc:spChg chg="add mod">
          <ac:chgData name="Subin Sahayam M" userId="S::subinsahayamm@snuchennai.edu.in::72b30698-588d-41b0-9c9a-9a2061217f17" providerId="AD" clId="Web-{72D114A9-D0D5-66FD-5C56-A038AE77DB71}" dt="2024-01-23T20:03:07.928" v="1245" actId="1076"/>
          <ac:spMkLst>
            <pc:docMk/>
            <pc:sldMk cId="557718723" sldId="357"/>
            <ac:spMk id="5" creationId="{0143E039-806B-72EC-E227-66B6C3EC2101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19:02:22.773" v="286" actId="14100"/>
          <ac:spMkLst>
            <pc:docMk/>
            <pc:sldMk cId="557718723" sldId="357"/>
            <ac:spMk id="14" creationId="{500472AF-DA65-4AEE-A1EF-1A432D8CAFF9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19:02:42.883" v="299" actId="14100"/>
          <ac:spMkLst>
            <pc:docMk/>
            <pc:sldMk cId="557718723" sldId="357"/>
            <ac:spMk id="15" creationId="{185FDACD-CCAF-CF23-1110-CE9A1B0D8CFD}"/>
          </ac:spMkLst>
        </pc:spChg>
      </pc:sldChg>
      <pc:sldChg chg="modSp add ord replId">
        <pc:chgData name="Subin Sahayam M" userId="S::subinsahayamm@snuchennai.edu.in::72b30698-588d-41b0-9c9a-9a2061217f17" providerId="AD" clId="Web-{72D114A9-D0D5-66FD-5C56-A038AE77DB71}" dt="2024-01-23T19:59:22.627" v="1231"/>
        <pc:sldMkLst>
          <pc:docMk/>
          <pc:sldMk cId="1324011074" sldId="358"/>
        </pc:sldMkLst>
        <pc:spChg chg="mod">
          <ac:chgData name="Subin Sahayam M" userId="S::subinsahayamm@snuchennai.edu.in::72b30698-588d-41b0-9c9a-9a2061217f17" providerId="AD" clId="Web-{72D114A9-D0D5-66FD-5C56-A038AE77DB71}" dt="2024-01-23T19:03:12.790" v="312" actId="20577"/>
          <ac:spMkLst>
            <pc:docMk/>
            <pc:sldMk cId="1324011074" sldId="358"/>
            <ac:spMk id="14" creationId="{D485127C-B90E-B0B9-0F76-266C140ADBD7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19:03:18.743" v="314" actId="20577"/>
          <ac:spMkLst>
            <pc:docMk/>
            <pc:sldMk cId="1324011074" sldId="358"/>
            <ac:spMk id="15" creationId="{496DC883-765A-ED07-F141-0A30F7CC169D}"/>
          </ac:spMkLst>
        </pc:spChg>
      </pc:sldChg>
      <pc:sldChg chg="add del replId">
        <pc:chgData name="Subin Sahayam M" userId="S::subinsahayamm@snuchennai.edu.in::72b30698-588d-41b0-9c9a-9a2061217f17" providerId="AD" clId="Web-{72D114A9-D0D5-66FD-5C56-A038AE77DB71}" dt="2024-01-23T19:02:51.289" v="300"/>
        <pc:sldMkLst>
          <pc:docMk/>
          <pc:sldMk cId="1632572580" sldId="358"/>
        </pc:sldMkLst>
      </pc:sldChg>
      <pc:sldChg chg="modSp add ord replId">
        <pc:chgData name="Subin Sahayam M" userId="S::subinsahayamm@snuchennai.edu.in::72b30698-588d-41b0-9c9a-9a2061217f17" providerId="AD" clId="Web-{72D114A9-D0D5-66FD-5C56-A038AE77DB71}" dt="2024-01-23T19:59:22.627" v="1230"/>
        <pc:sldMkLst>
          <pc:docMk/>
          <pc:sldMk cId="1964050534" sldId="359"/>
        </pc:sldMkLst>
        <pc:spChg chg="mod">
          <ac:chgData name="Subin Sahayam M" userId="S::subinsahayamm@snuchennai.edu.in::72b30698-588d-41b0-9c9a-9a2061217f17" providerId="AD" clId="Web-{72D114A9-D0D5-66FD-5C56-A038AE77DB71}" dt="2024-01-23T19:04:01.978" v="326" actId="20577"/>
          <ac:spMkLst>
            <pc:docMk/>
            <pc:sldMk cId="1964050534" sldId="359"/>
            <ac:spMk id="11" creationId="{9617D759-8A96-BFF9-F994-29171B40D41D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19:04:23.728" v="344" actId="20577"/>
          <ac:spMkLst>
            <pc:docMk/>
            <pc:sldMk cId="1964050534" sldId="359"/>
            <ac:spMk id="12" creationId="{98460F7C-B091-6709-D40D-F8ECBAFFB002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19:03:52.306" v="323" actId="1076"/>
          <ac:spMkLst>
            <pc:docMk/>
            <pc:sldMk cId="1964050534" sldId="359"/>
            <ac:spMk id="13" creationId="{0CCACC1B-8D95-97D7-1E3B-85CE18B2BC5F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19:03:52.306" v="324" actId="1076"/>
          <ac:spMkLst>
            <pc:docMk/>
            <pc:sldMk cId="1964050534" sldId="359"/>
            <ac:spMk id="14" creationId="{22ABCF5D-D45B-7F99-88C5-34267948B3B8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19:03:52.322" v="325" actId="1076"/>
          <ac:spMkLst>
            <pc:docMk/>
            <pc:sldMk cId="1964050534" sldId="359"/>
            <ac:spMk id="15" creationId="{150953F9-3C3F-4334-B1FC-3E0B6CDCDA74}"/>
          </ac:spMkLst>
        </pc:spChg>
      </pc:sldChg>
      <pc:sldChg chg="modSp add ord replId">
        <pc:chgData name="Subin Sahayam M" userId="S::subinsahayamm@snuchennai.edu.in::72b30698-588d-41b0-9c9a-9a2061217f17" providerId="AD" clId="Web-{72D114A9-D0D5-66FD-5C56-A038AE77DB71}" dt="2024-01-23T19:59:22.627" v="1229"/>
        <pc:sldMkLst>
          <pc:docMk/>
          <pc:sldMk cId="886541427" sldId="360"/>
        </pc:sldMkLst>
        <pc:spChg chg="mod">
          <ac:chgData name="Subin Sahayam M" userId="S::subinsahayamm@snuchennai.edu.in::72b30698-588d-41b0-9c9a-9a2061217f17" providerId="AD" clId="Web-{72D114A9-D0D5-66FD-5C56-A038AE77DB71}" dt="2024-01-23T19:06:58.575" v="402" actId="20577"/>
          <ac:spMkLst>
            <pc:docMk/>
            <pc:sldMk cId="886541427" sldId="360"/>
            <ac:spMk id="12" creationId="{D23CF1D3-4151-802B-9894-5053ECF9FF90}"/>
          </ac:spMkLst>
        </pc:spChg>
      </pc:sldChg>
      <pc:sldChg chg="addSp delSp modSp add ord replId">
        <pc:chgData name="Subin Sahayam M" userId="S::subinsahayamm@snuchennai.edu.in::72b30698-588d-41b0-9c9a-9a2061217f17" providerId="AD" clId="Web-{72D114A9-D0D5-66FD-5C56-A038AE77DB71}" dt="2024-01-23T19:59:22.627" v="1228"/>
        <pc:sldMkLst>
          <pc:docMk/>
          <pc:sldMk cId="2351949235" sldId="361"/>
        </pc:sldMkLst>
        <pc:spChg chg="add mod">
          <ac:chgData name="Subin Sahayam M" userId="S::subinsahayamm@snuchennai.edu.in::72b30698-588d-41b0-9c9a-9a2061217f17" providerId="AD" clId="Web-{72D114A9-D0D5-66FD-5C56-A038AE77DB71}" dt="2024-01-23T19:08:35.655" v="443" actId="20577"/>
          <ac:spMkLst>
            <pc:docMk/>
            <pc:sldMk cId="2351949235" sldId="361"/>
            <ac:spMk id="5" creationId="{0F7DE6DB-65DB-ED90-0F45-B6465275F034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19:07:08.122" v="405" actId="20577"/>
          <ac:spMkLst>
            <pc:docMk/>
            <pc:sldMk cId="2351949235" sldId="361"/>
            <ac:spMk id="11" creationId="{3155C969-3B13-D0C7-BB64-954642B2161B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19:08:17.108" v="434" actId="20577"/>
          <ac:spMkLst>
            <pc:docMk/>
            <pc:sldMk cId="2351949235" sldId="361"/>
            <ac:spMk id="16" creationId="{54CDB79B-989C-3F40-BC9E-2C2414BB4B6F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19:08:23.733" v="438" actId="20577"/>
          <ac:spMkLst>
            <pc:docMk/>
            <pc:sldMk cId="2351949235" sldId="361"/>
            <ac:spMk id="17" creationId="{64917026-9155-4965-C7CB-3014B3CFBB6A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19:08:27.717" v="439" actId="20577"/>
          <ac:spMkLst>
            <pc:docMk/>
            <pc:sldMk cId="2351949235" sldId="361"/>
            <ac:spMk id="18" creationId="{55AA6113-D5F5-5CD4-7857-5294E197A0D3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19:08:53.202" v="449" actId="20577"/>
          <ac:spMkLst>
            <pc:docMk/>
            <pc:sldMk cId="2351949235" sldId="361"/>
            <ac:spMk id="19" creationId="{DEEE8AA7-F5DD-2C3C-DD89-C6C4BE72C118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19:08:50.467" v="448" actId="20577"/>
          <ac:spMkLst>
            <pc:docMk/>
            <pc:sldMk cId="2351949235" sldId="361"/>
            <ac:spMk id="20" creationId="{7F3EB62A-A496-8625-BFED-B829FBBA3D47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19:11:03.189" v="492"/>
          <ac:spMkLst>
            <pc:docMk/>
            <pc:sldMk cId="2351949235" sldId="361"/>
            <ac:spMk id="21" creationId="{CBD606A9-C4E9-3126-F532-0ADA2186AC19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19:10:50.970" v="489" actId="1076"/>
          <ac:spMkLst>
            <pc:docMk/>
            <pc:sldMk cId="2351949235" sldId="361"/>
            <ac:spMk id="22" creationId="{D03A27CA-D000-61ED-BD6F-0A788912F2C2}"/>
          </ac:spMkLst>
        </pc:spChg>
        <pc:spChg chg="add del">
          <ac:chgData name="Subin Sahayam M" userId="S::subinsahayamm@snuchennai.edu.in::72b30698-588d-41b0-9c9a-9a2061217f17" providerId="AD" clId="Web-{72D114A9-D0D5-66FD-5C56-A038AE77DB71}" dt="2024-01-23T19:09:35.890" v="456"/>
          <ac:spMkLst>
            <pc:docMk/>
            <pc:sldMk cId="2351949235" sldId="361"/>
            <ac:spMk id="23" creationId="{BF03D795-2D98-817E-6642-64E29CB62E77}"/>
          </ac:spMkLst>
        </pc:spChg>
      </pc:sldChg>
      <pc:sldChg chg="addSp delSp modSp add ord replId">
        <pc:chgData name="Subin Sahayam M" userId="S::subinsahayamm@snuchennai.edu.in::72b30698-588d-41b0-9c9a-9a2061217f17" providerId="AD" clId="Web-{72D114A9-D0D5-66FD-5C56-A038AE77DB71}" dt="2024-01-23T19:59:22.627" v="1227"/>
        <pc:sldMkLst>
          <pc:docMk/>
          <pc:sldMk cId="438791574" sldId="362"/>
        </pc:sldMkLst>
        <pc:spChg chg="mod">
          <ac:chgData name="Subin Sahayam M" userId="S::subinsahayamm@snuchennai.edu.in::72b30698-588d-41b0-9c9a-9a2061217f17" providerId="AD" clId="Web-{72D114A9-D0D5-66FD-5C56-A038AE77DB71}" dt="2024-01-23T19:16:49.148" v="599" actId="20577"/>
          <ac:spMkLst>
            <pc:docMk/>
            <pc:sldMk cId="438791574" sldId="362"/>
            <ac:spMk id="5" creationId="{F6FA575F-AC3E-6190-6DEE-B67EA28F0163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19:15:48.428" v="585" actId="1076"/>
          <ac:spMkLst>
            <pc:docMk/>
            <pc:sldMk cId="438791574" sldId="362"/>
            <ac:spMk id="12" creationId="{4022DE62-5226-06AF-F738-041963586F35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19:11:20.861" v="495" actId="1076"/>
          <ac:spMkLst>
            <pc:docMk/>
            <pc:sldMk cId="438791574" sldId="362"/>
            <ac:spMk id="13" creationId="{B770883A-839E-8818-8A7E-67B950137831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19:11:20.876" v="496" actId="1076"/>
          <ac:spMkLst>
            <pc:docMk/>
            <pc:sldMk cId="438791574" sldId="362"/>
            <ac:spMk id="14" creationId="{4BAC3189-A607-7CC9-B4C8-7F555AD0028A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19:11:20.876" v="497" actId="1076"/>
          <ac:spMkLst>
            <pc:docMk/>
            <pc:sldMk cId="438791574" sldId="362"/>
            <ac:spMk id="15" creationId="{EBD98253-440E-7748-F713-AE2E4D951B7D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19:16:52.492" v="600" actId="20577"/>
          <ac:spMkLst>
            <pc:docMk/>
            <pc:sldMk cId="438791574" sldId="362"/>
            <ac:spMk id="16" creationId="{43A87088-D23C-86D0-3936-EE7649E84613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19:17:32.492" v="612" actId="1076"/>
          <ac:spMkLst>
            <pc:docMk/>
            <pc:sldMk cId="438791574" sldId="362"/>
            <ac:spMk id="22" creationId="{97F08633-AD6D-D295-1178-0D088873670F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19:16:58.914" v="603" actId="20577"/>
          <ac:spMkLst>
            <pc:docMk/>
            <pc:sldMk cId="438791574" sldId="362"/>
            <ac:spMk id="23" creationId="{1A580E0D-2748-AB24-A3AA-1A45FE1D3D56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19:16:56.445" v="602" actId="20577"/>
          <ac:spMkLst>
            <pc:docMk/>
            <pc:sldMk cId="438791574" sldId="362"/>
            <ac:spMk id="24" creationId="{FC5EF3FA-3348-0276-9CB9-2BF2FBB8EE73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19:11:43.205" v="518" actId="1076"/>
          <ac:spMkLst>
            <pc:docMk/>
            <pc:sldMk cId="438791574" sldId="362"/>
            <ac:spMk id="25" creationId="{6749FB37-2DD9-4D29-627D-84AE7D67CD5C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19:11:43.221" v="519" actId="1076"/>
          <ac:spMkLst>
            <pc:docMk/>
            <pc:sldMk cId="438791574" sldId="362"/>
            <ac:spMk id="26" creationId="{30B8A7DB-0E72-528F-C10A-AC96C0F63C20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19:11:43.236" v="520" actId="1076"/>
          <ac:spMkLst>
            <pc:docMk/>
            <pc:sldMk cId="438791574" sldId="362"/>
            <ac:spMk id="27" creationId="{9FCD8C5B-306B-C36C-604C-C9CD31D356FE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19:11:43.252" v="521" actId="1076"/>
          <ac:spMkLst>
            <pc:docMk/>
            <pc:sldMk cId="438791574" sldId="362"/>
            <ac:spMk id="28" creationId="{729392E9-6254-1528-0A67-DF9A4F4C8E39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19:12:22.549" v="527" actId="14100"/>
          <ac:spMkLst>
            <pc:docMk/>
            <pc:sldMk cId="438791574" sldId="362"/>
            <ac:spMk id="29" creationId="{5F38A84D-ABD5-C454-27F8-965EE0FB6F11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19:12:40.581" v="529" actId="1076"/>
          <ac:spMkLst>
            <pc:docMk/>
            <pc:sldMk cId="438791574" sldId="362"/>
            <ac:spMk id="30" creationId="{8DFBA81B-CFBA-24BE-45C8-5A50A250A839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19:13:13.457" v="538" actId="20577"/>
          <ac:spMkLst>
            <pc:docMk/>
            <pc:sldMk cId="438791574" sldId="362"/>
            <ac:spMk id="31" creationId="{B1341B68-48C4-B74C-69AA-BA4A8646826F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19:13:17.222" v="539" actId="20577"/>
          <ac:spMkLst>
            <pc:docMk/>
            <pc:sldMk cId="438791574" sldId="362"/>
            <ac:spMk id="32" creationId="{6106C721-42B4-8297-5D26-ACD626A9BA2D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19:13:19.004" v="540" actId="20577"/>
          <ac:spMkLst>
            <pc:docMk/>
            <pc:sldMk cId="438791574" sldId="362"/>
            <ac:spMk id="33" creationId="{8F9686F7-3F2F-DD61-E22A-177DFF19116E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19:14:31.802" v="560" actId="1076"/>
          <ac:spMkLst>
            <pc:docMk/>
            <pc:sldMk cId="438791574" sldId="362"/>
            <ac:spMk id="34" creationId="{EA308D14-1410-9771-09D1-819960858A80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19:14:35.005" v="561" actId="1076"/>
          <ac:spMkLst>
            <pc:docMk/>
            <pc:sldMk cId="438791574" sldId="362"/>
            <ac:spMk id="35" creationId="{E53F0F91-7B72-90A8-8948-D8945F2203C4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19:14:39.427" v="562" actId="1076"/>
          <ac:spMkLst>
            <pc:docMk/>
            <pc:sldMk cId="438791574" sldId="362"/>
            <ac:spMk id="36" creationId="{E31AA515-49C0-6392-4A67-52D4820CAE75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19:14:44.333" v="563" actId="1076"/>
          <ac:spMkLst>
            <pc:docMk/>
            <pc:sldMk cId="438791574" sldId="362"/>
            <ac:spMk id="37" creationId="{002D6991-6F64-E087-30A2-1AC5D62DDB3D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19:15:40.756" v="584" actId="1076"/>
          <ac:spMkLst>
            <pc:docMk/>
            <pc:sldMk cId="438791574" sldId="362"/>
            <ac:spMk id="38" creationId="{3E0272D4-A9C9-D14F-C9BD-99D0FB93C276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19:17:14.930" v="609" actId="20577"/>
          <ac:spMkLst>
            <pc:docMk/>
            <pc:sldMk cId="438791574" sldId="362"/>
            <ac:spMk id="39" creationId="{59F98AB1-4FC4-F08D-59E0-7D07C7925E7C}"/>
          </ac:spMkLst>
        </pc:spChg>
        <pc:spChg chg="add del mod">
          <ac:chgData name="Subin Sahayam M" userId="S::subinsahayamm@snuchennai.edu.in::72b30698-588d-41b0-9c9a-9a2061217f17" providerId="AD" clId="Web-{72D114A9-D0D5-66FD-5C56-A038AE77DB71}" dt="2024-01-23T19:17:07.305" v="606" actId="20577"/>
          <ac:spMkLst>
            <pc:docMk/>
            <pc:sldMk cId="438791574" sldId="362"/>
            <ac:spMk id="40" creationId="{9969CE27-AE8E-8AF3-3733-F1377352B2EC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19:15:35.069" v="583" actId="1076"/>
          <ac:spMkLst>
            <pc:docMk/>
            <pc:sldMk cId="438791574" sldId="362"/>
            <ac:spMk id="41" creationId="{8E019031-8D33-61EE-D75D-6C7578781C4D}"/>
          </ac:spMkLst>
        </pc:spChg>
        <pc:spChg chg="add del">
          <ac:chgData name="Subin Sahayam M" userId="S::subinsahayamm@snuchennai.edu.in::72b30698-588d-41b0-9c9a-9a2061217f17" providerId="AD" clId="Web-{72D114A9-D0D5-66FD-5C56-A038AE77DB71}" dt="2024-01-23T19:17:23.305" v="611"/>
          <ac:spMkLst>
            <pc:docMk/>
            <pc:sldMk cId="438791574" sldId="362"/>
            <ac:spMk id="42" creationId="{07B65AB1-7772-4F4C-B135-146B1BBBC1BA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19:17:43.430" v="614" actId="1076"/>
          <ac:spMkLst>
            <pc:docMk/>
            <pc:sldMk cId="438791574" sldId="362"/>
            <ac:spMk id="43" creationId="{F2B02EAD-43A6-65FA-0FAB-B8ABD6A78A9C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19:18:01.009" v="621" actId="14100"/>
          <ac:spMkLst>
            <pc:docMk/>
            <pc:sldMk cId="438791574" sldId="362"/>
            <ac:spMk id="44" creationId="{DB0F7A9F-C579-33D8-3FC1-0225FC75E2A7}"/>
          </ac:spMkLst>
        </pc:spChg>
      </pc:sldChg>
      <pc:sldChg chg="addSp modSp add del replId">
        <pc:chgData name="Subin Sahayam M" userId="S::subinsahayamm@snuchennai.edu.in::72b30698-588d-41b0-9c9a-9a2061217f17" providerId="AD" clId="Web-{72D114A9-D0D5-66FD-5C56-A038AE77DB71}" dt="2024-01-23T19:11:08.111" v="493"/>
        <pc:sldMkLst>
          <pc:docMk/>
          <pc:sldMk cId="1449351995" sldId="362"/>
        </pc:sldMkLst>
        <pc:spChg chg="mod">
          <ac:chgData name="Subin Sahayam M" userId="S::subinsahayamm@snuchennai.edu.in::72b30698-588d-41b0-9c9a-9a2061217f17" providerId="AD" clId="Web-{72D114A9-D0D5-66FD-5C56-A038AE77DB71}" dt="2024-01-23T19:09:50.344" v="465" actId="1076"/>
          <ac:spMkLst>
            <pc:docMk/>
            <pc:sldMk cId="1449351995" sldId="362"/>
            <ac:spMk id="12" creationId="{F771689D-9BDE-42CF-E0FB-CE3EBA06D1EF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19:10:00.484" v="466" actId="1076"/>
          <ac:spMkLst>
            <pc:docMk/>
            <pc:sldMk cId="1449351995" sldId="362"/>
            <ac:spMk id="13" creationId="{B117B23D-44C4-D997-C306-F177BEF117EC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19:10:00.484" v="467" actId="1076"/>
          <ac:spMkLst>
            <pc:docMk/>
            <pc:sldMk cId="1449351995" sldId="362"/>
            <ac:spMk id="14" creationId="{6DE6EAA2-F6D7-E902-7B2C-9AD7994C3D43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19:10:00.500" v="468" actId="1076"/>
          <ac:spMkLst>
            <pc:docMk/>
            <pc:sldMk cId="1449351995" sldId="362"/>
            <ac:spMk id="15" creationId="{93B00101-9205-350C-6683-14124CB0BBD0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19:10:25.813" v="481" actId="1076"/>
          <ac:spMkLst>
            <pc:docMk/>
            <pc:sldMk cId="1449351995" sldId="362"/>
            <ac:spMk id="23" creationId="{58753A37-AD68-CE27-1C83-4C8261DF2195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19:10:25.829" v="482" actId="1076"/>
          <ac:spMkLst>
            <pc:docMk/>
            <pc:sldMk cId="1449351995" sldId="362"/>
            <ac:spMk id="24" creationId="{A64A82B2-59C9-0E50-FD83-81112656369D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19:10:25.844" v="483" actId="1076"/>
          <ac:spMkLst>
            <pc:docMk/>
            <pc:sldMk cId="1449351995" sldId="362"/>
            <ac:spMk id="25" creationId="{DF73151A-D5D5-B6D4-0574-C6C38F3C6685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19:10:25.860" v="484" actId="1076"/>
          <ac:spMkLst>
            <pc:docMk/>
            <pc:sldMk cId="1449351995" sldId="362"/>
            <ac:spMk id="26" creationId="{B2AFDC55-530F-9600-2FF5-1EFCA55E1C43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19:10:25.875" v="485" actId="1076"/>
          <ac:spMkLst>
            <pc:docMk/>
            <pc:sldMk cId="1449351995" sldId="362"/>
            <ac:spMk id="27" creationId="{E13424B6-B538-6B29-71A0-613C105B83CB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19:10:25.891" v="486" actId="1076"/>
          <ac:spMkLst>
            <pc:docMk/>
            <pc:sldMk cId="1449351995" sldId="362"/>
            <ac:spMk id="28" creationId="{3B72AFEA-BFC6-4369-E573-8397E52E51ED}"/>
          </ac:spMkLst>
        </pc:spChg>
      </pc:sldChg>
      <pc:sldChg chg="modSp add ord replId">
        <pc:chgData name="Subin Sahayam M" userId="S::subinsahayamm@snuchennai.edu.in::72b30698-588d-41b0-9c9a-9a2061217f17" providerId="AD" clId="Web-{72D114A9-D0D5-66FD-5C56-A038AE77DB71}" dt="2024-01-23T19:57:17.824" v="1133" actId="20577"/>
        <pc:sldMkLst>
          <pc:docMk/>
          <pc:sldMk cId="53400600" sldId="363"/>
        </pc:sldMkLst>
        <pc:spChg chg="mod">
          <ac:chgData name="Subin Sahayam M" userId="S::subinsahayamm@snuchennai.edu.in::72b30698-588d-41b0-9c9a-9a2061217f17" providerId="AD" clId="Web-{72D114A9-D0D5-66FD-5C56-A038AE77DB71}" dt="2024-01-23T19:56:51.980" v="1117" actId="1076"/>
          <ac:spMkLst>
            <pc:docMk/>
            <pc:sldMk cId="53400600" sldId="363"/>
            <ac:spMk id="10" creationId="{838FC939-FC2D-8ABD-9767-B0D1CE427755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19:56:36.839" v="1115" actId="1076"/>
          <ac:spMkLst>
            <pc:docMk/>
            <pc:sldMk cId="53400600" sldId="363"/>
            <ac:spMk id="11" creationId="{0CC6A11E-9728-3ED3-1FD1-9D2958B63736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19:57:17.824" v="1133" actId="20577"/>
          <ac:spMkLst>
            <pc:docMk/>
            <pc:sldMk cId="53400600" sldId="363"/>
            <ac:spMk id="12" creationId="{9D1D08AD-ACDC-6564-2AF5-C3575A1CF281}"/>
          </ac:spMkLst>
        </pc:spChg>
      </pc:sldChg>
      <pc:sldChg chg="addSp delSp modSp add ord replId">
        <pc:chgData name="Subin Sahayam M" userId="S::subinsahayamm@snuchennai.edu.in::72b30698-588d-41b0-9c9a-9a2061217f17" providerId="AD" clId="Web-{72D114A9-D0D5-66FD-5C56-A038AE77DB71}" dt="2024-01-23T20:14:14.501" v="1330"/>
        <pc:sldMkLst>
          <pc:docMk/>
          <pc:sldMk cId="1945685943" sldId="364"/>
        </pc:sldMkLst>
        <pc:spChg chg="mod">
          <ac:chgData name="Subin Sahayam M" userId="S::subinsahayamm@snuchennai.edu.in::72b30698-588d-41b0-9c9a-9a2061217f17" providerId="AD" clId="Web-{72D114A9-D0D5-66FD-5C56-A038AE77DB71}" dt="2024-01-23T20:13:19.297" v="1297" actId="20577"/>
          <ac:spMkLst>
            <pc:docMk/>
            <pc:sldMk cId="1945685943" sldId="364"/>
            <ac:spMk id="10" creationId="{F83BAFE0-F89E-3AB1-8CE3-5D65A08690B7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19:59:49.393" v="1236" actId="20577"/>
          <ac:spMkLst>
            <pc:docMk/>
            <pc:sldMk cId="1945685943" sldId="364"/>
            <ac:spMk id="11" creationId="{C58E834E-4618-A705-1820-F4AC1257D749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20:13:33.673" v="1305" actId="20577"/>
          <ac:spMkLst>
            <pc:docMk/>
            <pc:sldMk cId="1945685943" sldId="364"/>
            <ac:spMk id="12" creationId="{20C6C929-4D56-B121-B95F-B380392ABA0F}"/>
          </ac:spMkLst>
        </pc:spChg>
        <pc:spChg chg="add del">
          <ac:chgData name="Subin Sahayam M" userId="S::subinsahayamm@snuchennai.edu.in::72b30698-588d-41b0-9c9a-9a2061217f17" providerId="AD" clId="Web-{72D114A9-D0D5-66FD-5C56-A038AE77DB71}" dt="2024-01-23T20:14:14.501" v="1330"/>
          <ac:spMkLst>
            <pc:docMk/>
            <pc:sldMk cId="1945685943" sldId="364"/>
            <ac:spMk id="13" creationId="{AC5188AA-387E-320C-45C4-34FC58694258}"/>
          </ac:spMkLst>
        </pc:spChg>
        <pc:spChg chg="add del">
          <ac:chgData name="Subin Sahayam M" userId="S::subinsahayamm@snuchennai.edu.in::72b30698-588d-41b0-9c9a-9a2061217f17" providerId="AD" clId="Web-{72D114A9-D0D5-66FD-5C56-A038AE77DB71}" dt="2024-01-23T20:14:14.501" v="1329"/>
          <ac:spMkLst>
            <pc:docMk/>
            <pc:sldMk cId="1945685943" sldId="364"/>
            <ac:spMk id="15" creationId="{2361C515-94CB-A515-E999-7FDB099D025D}"/>
          </ac:spMkLst>
        </pc:spChg>
        <pc:spChg chg="add del">
          <ac:chgData name="Subin Sahayam M" userId="S::subinsahayamm@snuchennai.edu.in::72b30698-588d-41b0-9c9a-9a2061217f17" providerId="AD" clId="Web-{72D114A9-D0D5-66FD-5C56-A038AE77DB71}" dt="2024-01-23T20:14:14.501" v="1328"/>
          <ac:spMkLst>
            <pc:docMk/>
            <pc:sldMk cId="1945685943" sldId="364"/>
            <ac:spMk id="17" creationId="{FE0093E7-BB8A-10E7-DCB1-17311E13199F}"/>
          </ac:spMkLst>
        </pc:spChg>
      </pc:sldChg>
      <pc:sldChg chg="add replId">
        <pc:chgData name="Subin Sahayam M" userId="S::subinsahayamm@snuchennai.edu.in::72b30698-588d-41b0-9c9a-9a2061217f17" providerId="AD" clId="Web-{72D114A9-D0D5-66FD-5C56-A038AE77DB71}" dt="2024-01-23T19:59:59.065" v="1237"/>
        <pc:sldMkLst>
          <pc:docMk/>
          <pc:sldMk cId="2274054525" sldId="365"/>
        </pc:sldMkLst>
      </pc:sldChg>
      <pc:sldChg chg="modSp add ord replId">
        <pc:chgData name="Subin Sahayam M" userId="S::subinsahayamm@snuchennai.edu.in::72b30698-588d-41b0-9c9a-9a2061217f17" providerId="AD" clId="Web-{72D114A9-D0D5-66FD-5C56-A038AE77DB71}" dt="2024-01-23T20:12:34.687" v="1281" actId="20577"/>
        <pc:sldMkLst>
          <pc:docMk/>
          <pc:sldMk cId="280739921" sldId="366"/>
        </pc:sldMkLst>
        <pc:spChg chg="mod">
          <ac:chgData name="Subin Sahayam M" userId="S::subinsahayamm@snuchennai.edu.in::72b30698-588d-41b0-9c9a-9a2061217f17" providerId="AD" clId="Web-{72D114A9-D0D5-66FD-5C56-A038AE77DB71}" dt="2024-01-23T20:12:34.687" v="1281" actId="20577"/>
          <ac:spMkLst>
            <pc:docMk/>
            <pc:sldMk cId="280739921" sldId="366"/>
            <ac:spMk id="10" creationId="{BCF62C3B-5EC6-B202-9EBF-983770FCF9D2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20:04:17.241" v="1267" actId="20577"/>
          <ac:spMkLst>
            <pc:docMk/>
            <pc:sldMk cId="280739921" sldId="366"/>
            <ac:spMk id="11" creationId="{07A6F079-516D-C2B4-E46D-15C8087B7D9C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20:04:31.523" v="1280" actId="20577"/>
          <ac:spMkLst>
            <pc:docMk/>
            <pc:sldMk cId="280739921" sldId="366"/>
            <ac:spMk id="12" creationId="{28E0F76F-92F8-7DEC-0404-9AB7FE047FF9}"/>
          </ac:spMkLst>
        </pc:spChg>
      </pc:sldChg>
      <pc:sldChg chg="modSp add replId">
        <pc:chgData name="Subin Sahayam M" userId="S::subinsahayamm@snuchennai.edu.in::72b30698-588d-41b0-9c9a-9a2061217f17" providerId="AD" clId="Web-{72D114A9-D0D5-66FD-5C56-A038AE77DB71}" dt="2024-01-23T20:30:29.251" v="1804" actId="20577"/>
        <pc:sldMkLst>
          <pc:docMk/>
          <pc:sldMk cId="1190538173" sldId="367"/>
        </pc:sldMkLst>
        <pc:spChg chg="mod">
          <ac:chgData name="Subin Sahayam M" userId="S::subinsahayamm@snuchennai.edu.in::72b30698-588d-41b0-9c9a-9a2061217f17" providerId="AD" clId="Web-{72D114A9-D0D5-66FD-5C56-A038AE77DB71}" dt="2024-01-23T20:29:20.688" v="1770" actId="20577"/>
          <ac:spMkLst>
            <pc:docMk/>
            <pc:sldMk cId="1190538173" sldId="367"/>
            <ac:spMk id="10" creationId="{A71E2ACD-AE73-4992-376F-15AE6B86CB8E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20:30:29.251" v="1804" actId="20577"/>
          <ac:spMkLst>
            <pc:docMk/>
            <pc:sldMk cId="1190538173" sldId="367"/>
            <ac:spMk id="12" creationId="{1179880F-7509-C5D5-A0D5-1E3A8BDF5C3B}"/>
          </ac:spMkLst>
        </pc:spChg>
      </pc:sldChg>
      <pc:sldChg chg="addSp modSp add replId">
        <pc:chgData name="Subin Sahayam M" userId="S::subinsahayamm@snuchennai.edu.in::72b30698-588d-41b0-9c9a-9a2061217f17" providerId="AD" clId="Web-{72D114A9-D0D5-66FD-5C56-A038AE77DB71}" dt="2024-01-23T20:15:26.456" v="1406" actId="20577"/>
        <pc:sldMkLst>
          <pc:docMk/>
          <pc:sldMk cId="1329516597" sldId="368"/>
        </pc:sldMkLst>
        <pc:spChg chg="mod">
          <ac:chgData name="Subin Sahayam M" userId="S::subinsahayamm@snuchennai.edu.in::72b30698-588d-41b0-9c9a-9a2061217f17" providerId="AD" clId="Web-{72D114A9-D0D5-66FD-5C56-A038AE77DB71}" dt="2024-01-23T20:14:34.783" v="1349" actId="20577"/>
          <ac:spMkLst>
            <pc:docMk/>
            <pc:sldMk cId="1329516597" sldId="368"/>
            <ac:spMk id="10" creationId="{BDBB367F-BCAE-D8A9-6999-B3782C21CC1C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20:15:26.456" v="1406" actId="20577"/>
          <ac:spMkLst>
            <pc:docMk/>
            <pc:sldMk cId="1329516597" sldId="368"/>
            <ac:spMk id="12" creationId="{75F09069-16F5-0510-1975-25BF4ADDAFEB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20:15:16.565" v="1377" actId="1076"/>
          <ac:spMkLst>
            <pc:docMk/>
            <pc:sldMk cId="1329516597" sldId="368"/>
            <ac:spMk id="13" creationId="{7C6A9ECD-98BD-F49C-8AAA-0450FEC2C828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20:15:16.581" v="1378" actId="1076"/>
          <ac:spMkLst>
            <pc:docMk/>
            <pc:sldMk cId="1329516597" sldId="368"/>
            <ac:spMk id="15" creationId="{EAAD4E1C-D0ED-C866-F436-1501039753F4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20:15:16.581" v="1379" actId="1076"/>
          <ac:spMkLst>
            <pc:docMk/>
            <pc:sldMk cId="1329516597" sldId="368"/>
            <ac:spMk id="17" creationId="{75735695-C635-24A7-FE64-D2D2209ED972}"/>
          </ac:spMkLst>
        </pc:spChg>
      </pc:sldChg>
      <pc:sldChg chg="addSp modSp add replId">
        <pc:chgData name="Subin Sahayam M" userId="S::subinsahayamm@snuchennai.edu.in::72b30698-588d-41b0-9c9a-9a2061217f17" providerId="AD" clId="Web-{72D114A9-D0D5-66FD-5C56-A038AE77DB71}" dt="2024-01-23T20:16:08.144" v="1431" actId="20577"/>
        <pc:sldMkLst>
          <pc:docMk/>
          <pc:sldMk cId="2604897437" sldId="369"/>
        </pc:sldMkLst>
        <pc:spChg chg="add mod">
          <ac:chgData name="Subin Sahayam M" userId="S::subinsahayamm@snuchennai.edu.in::72b30698-588d-41b0-9c9a-9a2061217f17" providerId="AD" clId="Web-{72D114A9-D0D5-66FD-5C56-A038AE77DB71}" dt="2024-01-23T20:16:08.144" v="1431" actId="20577"/>
          <ac:spMkLst>
            <pc:docMk/>
            <pc:sldMk cId="2604897437" sldId="369"/>
            <ac:spMk id="5" creationId="{C2F7C58E-BFF3-79CA-BF9B-65B6EDBE2CC8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20:15:50.034" v="1421" actId="20577"/>
          <ac:spMkLst>
            <pc:docMk/>
            <pc:sldMk cId="2604897437" sldId="369"/>
            <ac:spMk id="12" creationId="{F67DF347-35BE-4CA0-198E-4F82A4C41E39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20:16:02.488" v="1428" actId="20577"/>
          <ac:spMkLst>
            <pc:docMk/>
            <pc:sldMk cId="2604897437" sldId="369"/>
            <ac:spMk id="14" creationId="{00ABBDEE-9A37-1368-585C-6D1FF55929AC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20:16:04.753" v="1430" actId="20577"/>
          <ac:spMkLst>
            <pc:docMk/>
            <pc:sldMk cId="2604897437" sldId="369"/>
            <ac:spMk id="16" creationId="{3F22D4AC-9A58-29F0-41C6-6CCFB2773019}"/>
          </ac:spMkLst>
        </pc:spChg>
      </pc:sldChg>
      <pc:sldChg chg="modSp add replId">
        <pc:chgData name="Subin Sahayam M" userId="S::subinsahayamm@snuchennai.edu.in::72b30698-588d-41b0-9c9a-9a2061217f17" providerId="AD" clId="Web-{72D114A9-D0D5-66FD-5C56-A038AE77DB71}" dt="2024-01-23T20:16:36.238" v="1454" actId="14100"/>
        <pc:sldMkLst>
          <pc:docMk/>
          <pc:sldMk cId="4067955525" sldId="370"/>
        </pc:sldMkLst>
        <pc:spChg chg="mod">
          <ac:chgData name="Subin Sahayam M" userId="S::subinsahayamm@snuchennai.edu.in::72b30698-588d-41b0-9c9a-9a2061217f17" providerId="AD" clId="Web-{72D114A9-D0D5-66FD-5C56-A038AE77DB71}" dt="2024-01-23T20:16:23.582" v="1448" actId="20577"/>
          <ac:spMkLst>
            <pc:docMk/>
            <pc:sldMk cId="4067955525" sldId="370"/>
            <ac:spMk id="12" creationId="{88455B4A-0FF2-8647-104C-434AC1377EEA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20:16:36.238" v="1454" actId="14100"/>
          <ac:spMkLst>
            <pc:docMk/>
            <pc:sldMk cId="4067955525" sldId="370"/>
            <ac:spMk id="13" creationId="{617D3F54-2611-60B1-1F9C-0A0EDBC9F200}"/>
          </ac:spMkLst>
        </pc:spChg>
      </pc:sldChg>
      <pc:sldChg chg="modSp add replId">
        <pc:chgData name="Subin Sahayam M" userId="S::subinsahayamm@snuchennai.edu.in::72b30698-588d-41b0-9c9a-9a2061217f17" providerId="AD" clId="Web-{72D114A9-D0D5-66FD-5C56-A038AE77DB71}" dt="2024-01-23T20:17:36.583" v="1565" actId="20577"/>
        <pc:sldMkLst>
          <pc:docMk/>
          <pc:sldMk cId="987210600" sldId="371"/>
        </pc:sldMkLst>
        <pc:spChg chg="mod">
          <ac:chgData name="Subin Sahayam M" userId="S::subinsahayamm@snuchennai.edu.in::72b30698-588d-41b0-9c9a-9a2061217f17" providerId="AD" clId="Web-{72D114A9-D0D5-66FD-5C56-A038AE77DB71}" dt="2024-01-23T20:17:36.583" v="1565" actId="20577"/>
          <ac:spMkLst>
            <pc:docMk/>
            <pc:sldMk cId="987210600" sldId="371"/>
            <ac:spMk id="12" creationId="{CE13620B-EE79-2283-7BA8-C6C7D8EC81CA}"/>
          </ac:spMkLst>
        </pc:spChg>
      </pc:sldChg>
      <pc:sldChg chg="add del replId">
        <pc:chgData name="Subin Sahayam M" userId="S::subinsahayamm@snuchennai.edu.in::72b30698-588d-41b0-9c9a-9a2061217f17" providerId="AD" clId="Web-{72D114A9-D0D5-66FD-5C56-A038AE77DB71}" dt="2024-01-23T20:17:20.739" v="1493"/>
        <pc:sldMkLst>
          <pc:docMk/>
          <pc:sldMk cId="1312254708" sldId="372"/>
        </pc:sldMkLst>
      </pc:sldChg>
      <pc:sldChg chg="modSp add replId">
        <pc:chgData name="Subin Sahayam M" userId="S::subinsahayamm@snuchennai.edu.in::72b30698-588d-41b0-9c9a-9a2061217f17" providerId="AD" clId="Web-{72D114A9-D0D5-66FD-5C56-A038AE77DB71}" dt="2024-01-23T20:17:51.817" v="1576" actId="20577"/>
        <pc:sldMkLst>
          <pc:docMk/>
          <pc:sldMk cId="2804489406" sldId="372"/>
        </pc:sldMkLst>
        <pc:spChg chg="mod">
          <ac:chgData name="Subin Sahayam M" userId="S::subinsahayamm@snuchennai.edu.in::72b30698-588d-41b0-9c9a-9a2061217f17" providerId="AD" clId="Web-{72D114A9-D0D5-66FD-5C56-A038AE77DB71}" dt="2024-01-23T20:17:51.817" v="1576" actId="20577"/>
          <ac:spMkLst>
            <pc:docMk/>
            <pc:sldMk cId="2804489406" sldId="372"/>
            <ac:spMk id="12" creationId="{A7522ACD-1A70-A6A7-E6D4-548917FADB92}"/>
          </ac:spMkLst>
        </pc:spChg>
      </pc:sldChg>
      <pc:sldChg chg="modSp add replId">
        <pc:chgData name="Subin Sahayam M" userId="S::subinsahayamm@snuchennai.edu.in::72b30698-588d-41b0-9c9a-9a2061217f17" providerId="AD" clId="Web-{72D114A9-D0D5-66FD-5C56-A038AE77DB71}" dt="2024-01-23T20:18:07.458" v="1587" actId="20577"/>
        <pc:sldMkLst>
          <pc:docMk/>
          <pc:sldMk cId="1667698575" sldId="373"/>
        </pc:sldMkLst>
        <pc:spChg chg="mod">
          <ac:chgData name="Subin Sahayam M" userId="S::subinsahayamm@snuchennai.edu.in::72b30698-588d-41b0-9c9a-9a2061217f17" providerId="AD" clId="Web-{72D114A9-D0D5-66FD-5C56-A038AE77DB71}" dt="2024-01-23T20:18:07.458" v="1587" actId="20577"/>
          <ac:spMkLst>
            <pc:docMk/>
            <pc:sldMk cId="1667698575" sldId="373"/>
            <ac:spMk id="12" creationId="{3D13D1D2-D466-9419-34BD-BE8B96E2ED48}"/>
          </ac:spMkLst>
        </pc:spChg>
      </pc:sldChg>
      <pc:sldChg chg="modSp add replId">
        <pc:chgData name="Subin Sahayam M" userId="S::subinsahayamm@snuchennai.edu.in::72b30698-588d-41b0-9c9a-9a2061217f17" providerId="AD" clId="Web-{72D114A9-D0D5-66FD-5C56-A038AE77DB71}" dt="2024-01-23T20:18:37.506" v="1589" actId="20577"/>
        <pc:sldMkLst>
          <pc:docMk/>
          <pc:sldMk cId="1625525342" sldId="374"/>
        </pc:sldMkLst>
        <pc:spChg chg="mod">
          <ac:chgData name="Subin Sahayam M" userId="S::subinsahayamm@snuchennai.edu.in::72b30698-588d-41b0-9c9a-9a2061217f17" providerId="AD" clId="Web-{72D114A9-D0D5-66FD-5C56-A038AE77DB71}" dt="2024-01-23T20:18:37.506" v="1589" actId="20577"/>
          <ac:spMkLst>
            <pc:docMk/>
            <pc:sldMk cId="1625525342" sldId="374"/>
            <ac:spMk id="12" creationId="{96866049-1556-7E44-961E-9F0CED362E5F}"/>
          </ac:spMkLst>
        </pc:spChg>
      </pc:sldChg>
      <pc:sldChg chg="modSp add replId">
        <pc:chgData name="Subin Sahayam M" userId="S::subinsahayamm@snuchennai.edu.in::72b30698-588d-41b0-9c9a-9a2061217f17" providerId="AD" clId="Web-{72D114A9-D0D5-66FD-5C56-A038AE77DB71}" dt="2024-01-23T20:18:56.678" v="1612" actId="20577"/>
        <pc:sldMkLst>
          <pc:docMk/>
          <pc:sldMk cId="2193689221" sldId="375"/>
        </pc:sldMkLst>
        <pc:spChg chg="mod">
          <ac:chgData name="Subin Sahayam M" userId="S::subinsahayamm@snuchennai.edu.in::72b30698-588d-41b0-9c9a-9a2061217f17" providerId="AD" clId="Web-{72D114A9-D0D5-66FD-5C56-A038AE77DB71}" dt="2024-01-23T20:18:56.678" v="1612" actId="20577"/>
          <ac:spMkLst>
            <pc:docMk/>
            <pc:sldMk cId="2193689221" sldId="375"/>
            <ac:spMk id="12" creationId="{B41518BB-6A25-68BD-72CC-9DE1D8C14564}"/>
          </ac:spMkLst>
        </pc:spChg>
      </pc:sldChg>
      <pc:sldChg chg="add replId">
        <pc:chgData name="Subin Sahayam M" userId="S::subinsahayamm@snuchennai.edu.in::72b30698-588d-41b0-9c9a-9a2061217f17" providerId="AD" clId="Web-{72D114A9-D0D5-66FD-5C56-A038AE77DB71}" dt="2024-01-23T20:19:51.413" v="1613"/>
        <pc:sldMkLst>
          <pc:docMk/>
          <pc:sldMk cId="109525951" sldId="376"/>
        </pc:sldMkLst>
      </pc:sldChg>
      <pc:sldChg chg="add ord replId">
        <pc:chgData name="Subin Sahayam M" userId="S::subinsahayamm@snuchennai.edu.in::72b30698-588d-41b0-9c9a-9a2061217f17" providerId="AD" clId="Web-{72D114A9-D0D5-66FD-5C56-A038AE77DB71}" dt="2024-01-23T20:21:18.289" v="1676"/>
        <pc:sldMkLst>
          <pc:docMk/>
          <pc:sldMk cId="38193834" sldId="377"/>
        </pc:sldMkLst>
      </pc:sldChg>
      <pc:sldChg chg="modSp add replId">
        <pc:chgData name="Subin Sahayam M" userId="S::subinsahayamm@snuchennai.edu.in::72b30698-588d-41b0-9c9a-9a2061217f17" providerId="AD" clId="Web-{72D114A9-D0D5-66FD-5C56-A038AE77DB71}" dt="2024-01-23T20:30:36.752" v="1809" actId="20577"/>
        <pc:sldMkLst>
          <pc:docMk/>
          <pc:sldMk cId="2776477708" sldId="378"/>
        </pc:sldMkLst>
        <pc:spChg chg="mod">
          <ac:chgData name="Subin Sahayam M" userId="S::subinsahayamm@snuchennai.edu.in::72b30698-588d-41b0-9c9a-9a2061217f17" providerId="AD" clId="Web-{72D114A9-D0D5-66FD-5C56-A038AE77DB71}" dt="2024-01-23T20:29:25.469" v="1771" actId="20577"/>
          <ac:spMkLst>
            <pc:docMk/>
            <pc:sldMk cId="2776477708" sldId="378"/>
            <ac:spMk id="10" creationId="{823C7739-AA5B-83F7-20D9-696493EAFB26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20:30:36.752" v="1809" actId="20577"/>
          <ac:spMkLst>
            <pc:docMk/>
            <pc:sldMk cId="2776477708" sldId="378"/>
            <ac:spMk id="12" creationId="{BEACADA6-E40E-42C9-1A3A-03CCF820B860}"/>
          </ac:spMkLst>
        </pc:spChg>
      </pc:sldChg>
      <pc:sldChg chg="modSp add replId">
        <pc:chgData name="Subin Sahayam M" userId="S::subinsahayamm@snuchennai.edu.in::72b30698-588d-41b0-9c9a-9a2061217f17" providerId="AD" clId="Web-{72D114A9-D0D5-66FD-5C56-A038AE77DB71}" dt="2024-01-23T20:30:40.392" v="1812" actId="20577"/>
        <pc:sldMkLst>
          <pc:docMk/>
          <pc:sldMk cId="2569051714" sldId="379"/>
        </pc:sldMkLst>
        <pc:spChg chg="mod">
          <ac:chgData name="Subin Sahayam M" userId="S::subinsahayamm@snuchennai.edu.in::72b30698-588d-41b0-9c9a-9a2061217f17" providerId="AD" clId="Web-{72D114A9-D0D5-66FD-5C56-A038AE77DB71}" dt="2024-01-23T20:29:45.798" v="1779" actId="20577"/>
          <ac:spMkLst>
            <pc:docMk/>
            <pc:sldMk cId="2569051714" sldId="379"/>
            <ac:spMk id="10" creationId="{516E8DA5-E433-E745-D617-EBDA442FC861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20:30:40.392" v="1812" actId="20577"/>
          <ac:spMkLst>
            <pc:docMk/>
            <pc:sldMk cId="2569051714" sldId="379"/>
            <ac:spMk id="12" creationId="{F01C812D-6443-621B-2D35-45948D84F0C5}"/>
          </ac:spMkLst>
        </pc:spChg>
      </pc:sldChg>
      <pc:sldChg chg="modSp add replId">
        <pc:chgData name="Subin Sahayam M" userId="S::subinsahayamm@snuchennai.edu.in::72b30698-588d-41b0-9c9a-9a2061217f17" providerId="AD" clId="Web-{72D114A9-D0D5-66FD-5C56-A038AE77DB71}" dt="2024-01-23T20:32:44.691" v="1848" actId="20577"/>
        <pc:sldMkLst>
          <pc:docMk/>
          <pc:sldMk cId="1102295294" sldId="380"/>
        </pc:sldMkLst>
        <pc:spChg chg="mod">
          <ac:chgData name="Subin Sahayam M" userId="S::subinsahayamm@snuchennai.edu.in::72b30698-588d-41b0-9c9a-9a2061217f17" providerId="AD" clId="Web-{72D114A9-D0D5-66FD-5C56-A038AE77DB71}" dt="2024-01-23T20:29:49.782" v="1780" actId="20577"/>
          <ac:spMkLst>
            <pc:docMk/>
            <pc:sldMk cId="1102295294" sldId="380"/>
            <ac:spMk id="10" creationId="{E70051AC-6EDC-70B5-7CD7-6F49006B2B61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20:32:44.691" v="1848" actId="20577"/>
          <ac:spMkLst>
            <pc:docMk/>
            <pc:sldMk cId="1102295294" sldId="380"/>
            <ac:spMk id="12" creationId="{1667E898-D4F4-ED76-5A1B-6F8CE17FD31E}"/>
          </ac:spMkLst>
        </pc:spChg>
      </pc:sldChg>
      <pc:sldChg chg="modSp add replId">
        <pc:chgData name="Subin Sahayam M" userId="S::subinsahayamm@snuchennai.edu.in::72b30698-588d-41b0-9c9a-9a2061217f17" providerId="AD" clId="Web-{72D114A9-D0D5-66FD-5C56-A038AE77DB71}" dt="2024-01-23T20:34:22.286" v="1914" actId="20577"/>
        <pc:sldMkLst>
          <pc:docMk/>
          <pc:sldMk cId="3136974940" sldId="381"/>
        </pc:sldMkLst>
        <pc:spChg chg="mod">
          <ac:chgData name="Subin Sahayam M" userId="S::subinsahayamm@snuchennai.edu.in::72b30698-588d-41b0-9c9a-9a2061217f17" providerId="AD" clId="Web-{72D114A9-D0D5-66FD-5C56-A038AE77DB71}" dt="2024-01-23T20:32:58.066" v="1851" actId="20577"/>
          <ac:spMkLst>
            <pc:docMk/>
            <pc:sldMk cId="3136974940" sldId="381"/>
            <ac:spMk id="10" creationId="{929F233B-B8C8-39AE-E558-09F2ECC7FEB3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20:34:22.286" v="1914" actId="20577"/>
          <ac:spMkLst>
            <pc:docMk/>
            <pc:sldMk cId="3136974940" sldId="381"/>
            <ac:spMk id="12" creationId="{5B42D293-D743-5023-6BF5-1BF059A3CCC0}"/>
          </ac:spMkLst>
        </pc:spChg>
      </pc:sldChg>
      <pc:sldChg chg="addSp delSp modSp add ord replId">
        <pc:chgData name="Subin Sahayam M" userId="S::subinsahayamm@snuchennai.edu.in::72b30698-588d-41b0-9c9a-9a2061217f17" providerId="AD" clId="Web-{72D114A9-D0D5-66FD-5C56-A038AE77DB71}" dt="2024-01-23T20:50:25.215" v="2053" actId="20577"/>
        <pc:sldMkLst>
          <pc:docMk/>
          <pc:sldMk cId="933127200" sldId="382"/>
        </pc:sldMkLst>
        <pc:spChg chg="add mod">
          <ac:chgData name="Subin Sahayam M" userId="S::subinsahayamm@snuchennai.edu.in::72b30698-588d-41b0-9c9a-9a2061217f17" providerId="AD" clId="Web-{72D114A9-D0D5-66FD-5C56-A038AE77DB71}" dt="2024-01-23T20:50:25.215" v="2053" actId="20577"/>
          <ac:spMkLst>
            <pc:docMk/>
            <pc:sldMk cId="933127200" sldId="382"/>
            <ac:spMk id="5" creationId="{10BD3C32-08E5-943A-C3DD-D8B8DCFD8644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20:34:40.849" v="1928" actId="20577"/>
          <ac:spMkLst>
            <pc:docMk/>
            <pc:sldMk cId="933127200" sldId="382"/>
            <ac:spMk id="10" creationId="{1DD5F2B9-1918-0DE7-9B58-903BAD02944B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20:36:26.273" v="1991" actId="20577"/>
          <ac:spMkLst>
            <pc:docMk/>
            <pc:sldMk cId="933127200" sldId="382"/>
            <ac:spMk id="12" creationId="{633D1F1D-6844-1461-91A1-7974EB5991CA}"/>
          </ac:spMkLst>
        </pc:spChg>
        <pc:spChg chg="add del">
          <ac:chgData name="Subin Sahayam M" userId="S::subinsahayamm@snuchennai.edu.in::72b30698-588d-41b0-9c9a-9a2061217f17" providerId="AD" clId="Web-{72D114A9-D0D5-66FD-5C56-A038AE77DB71}" dt="2024-01-23T20:49:39.808" v="2035"/>
          <ac:spMkLst>
            <pc:docMk/>
            <pc:sldMk cId="933127200" sldId="382"/>
            <ac:spMk id="14" creationId="{8A396F4D-A79F-D3A8-2712-665106B4C9FE}"/>
          </ac:spMkLst>
        </pc:spChg>
        <pc:spChg chg="add del">
          <ac:chgData name="Subin Sahayam M" userId="S::subinsahayamm@snuchennai.edu.in::72b30698-588d-41b0-9c9a-9a2061217f17" providerId="AD" clId="Web-{72D114A9-D0D5-66FD-5C56-A038AE77DB71}" dt="2024-01-23T20:49:39.808" v="2034"/>
          <ac:spMkLst>
            <pc:docMk/>
            <pc:sldMk cId="933127200" sldId="382"/>
            <ac:spMk id="16" creationId="{2D0F0F8F-2BDD-61B9-4E48-3536EEEB8576}"/>
          </ac:spMkLst>
        </pc:spChg>
        <pc:spChg chg="add del">
          <ac:chgData name="Subin Sahayam M" userId="S::subinsahayamm@snuchennai.edu.in::72b30698-588d-41b0-9c9a-9a2061217f17" providerId="AD" clId="Web-{72D114A9-D0D5-66FD-5C56-A038AE77DB71}" dt="2024-01-23T20:49:39.808" v="2033"/>
          <ac:spMkLst>
            <pc:docMk/>
            <pc:sldMk cId="933127200" sldId="382"/>
            <ac:spMk id="18" creationId="{83F071FF-3604-BFA1-4905-B81ED723A299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20:49:11.120" v="2026" actId="1076"/>
          <ac:spMkLst>
            <pc:docMk/>
            <pc:sldMk cId="933127200" sldId="382"/>
            <ac:spMk id="20" creationId="{2BB3BFEE-4028-8283-8DC0-F14D393F2FBC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20:49:11.120" v="2027" actId="1076"/>
          <ac:spMkLst>
            <pc:docMk/>
            <pc:sldMk cId="933127200" sldId="382"/>
            <ac:spMk id="22" creationId="{5F4D8046-79A9-D6C5-8070-246F090C435C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20:49:13.542" v="2029" actId="20577"/>
          <ac:spMkLst>
            <pc:docMk/>
            <pc:sldMk cId="933127200" sldId="382"/>
            <ac:spMk id="24" creationId="{2431C546-969C-5A04-6B52-24C77F3FA9E4}"/>
          </ac:spMkLst>
        </pc:spChg>
      </pc:sldChg>
      <pc:sldChg chg="modSp add replId">
        <pc:chgData name="Subin Sahayam M" userId="S::subinsahayamm@snuchennai.edu.in::72b30698-588d-41b0-9c9a-9a2061217f17" providerId="AD" clId="Web-{72D114A9-D0D5-66FD-5C56-A038AE77DB71}" dt="2024-01-23T20:50:17.543" v="2050" actId="20577"/>
        <pc:sldMkLst>
          <pc:docMk/>
          <pc:sldMk cId="4110390884" sldId="383"/>
        </pc:sldMkLst>
        <pc:spChg chg="mod">
          <ac:chgData name="Subin Sahayam M" userId="S::subinsahayamm@snuchennai.edu.in::72b30698-588d-41b0-9c9a-9a2061217f17" providerId="AD" clId="Web-{72D114A9-D0D5-66FD-5C56-A038AE77DB71}" dt="2024-01-23T20:50:17.543" v="2050" actId="20577"/>
          <ac:spMkLst>
            <pc:docMk/>
            <pc:sldMk cId="4110390884" sldId="383"/>
            <ac:spMk id="5" creationId="{8B0C5D15-E0CA-97DC-68CA-2C211C46106E}"/>
          </ac:spMkLst>
        </pc:spChg>
      </pc:sldChg>
      <pc:sldChg chg="addSp modSp add replId">
        <pc:chgData name="Subin Sahayam M" userId="S::subinsahayamm@snuchennai.edu.in::72b30698-588d-41b0-9c9a-9a2061217f17" providerId="AD" clId="Web-{72D114A9-D0D5-66FD-5C56-A038AE77DB71}" dt="2024-01-23T20:51:33.575" v="2079" actId="20577"/>
        <pc:sldMkLst>
          <pc:docMk/>
          <pc:sldMk cId="1580137281" sldId="384"/>
        </pc:sldMkLst>
        <pc:spChg chg="mod">
          <ac:chgData name="Subin Sahayam M" userId="S::subinsahayamm@snuchennai.edu.in::72b30698-588d-41b0-9c9a-9a2061217f17" providerId="AD" clId="Web-{72D114A9-D0D5-66FD-5C56-A038AE77DB71}" dt="2024-01-23T20:50:36.793" v="2058" actId="20577"/>
          <ac:spMkLst>
            <pc:docMk/>
            <pc:sldMk cId="1580137281" sldId="384"/>
            <ac:spMk id="5" creationId="{4A114CE0-1392-D381-1EC4-F8D03006CC1B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20:51:33.575" v="2079" actId="20577"/>
          <ac:spMkLst>
            <pc:docMk/>
            <pc:sldMk cId="1580137281" sldId="384"/>
            <ac:spMk id="13" creationId="{55CFE43A-5AB0-3F5E-14BA-9F2BF2DDE880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20:49:51.199" v="2039" actId="20577"/>
          <ac:spMkLst>
            <pc:docMk/>
            <pc:sldMk cId="1580137281" sldId="384"/>
            <ac:spMk id="14" creationId="{D32A8066-2548-9F7B-C77C-FBD731BEF0A5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20:50:56.543" v="2059" actId="1076"/>
          <ac:spMkLst>
            <pc:docMk/>
            <pc:sldMk cId="1580137281" sldId="384"/>
            <ac:spMk id="16" creationId="{1D083A40-6EAB-DF6E-816E-B4AE08EB2CEF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20:49:47.495" v="2038" actId="1076"/>
          <ac:spMkLst>
            <pc:docMk/>
            <pc:sldMk cId="1580137281" sldId="384"/>
            <ac:spMk id="18" creationId="{67327B54-E81C-AA7D-6CDA-89BC59246FB8}"/>
          </ac:spMkLst>
        </pc:spChg>
      </pc:sldChg>
      <pc:sldChg chg="addSp modSp add replId">
        <pc:chgData name="Subin Sahayam M" userId="S::subinsahayamm@snuchennai.edu.in::72b30698-588d-41b0-9c9a-9a2061217f17" providerId="AD" clId="Web-{72D114A9-D0D5-66FD-5C56-A038AE77DB71}" dt="2024-01-23T20:51:49.435" v="2082" actId="20577"/>
        <pc:sldMkLst>
          <pc:docMk/>
          <pc:sldMk cId="3324426348" sldId="385"/>
        </pc:sldMkLst>
        <pc:spChg chg="add mod">
          <ac:chgData name="Subin Sahayam M" userId="S::subinsahayamm@snuchennai.edu.in::72b30698-588d-41b0-9c9a-9a2061217f17" providerId="AD" clId="Web-{72D114A9-D0D5-66FD-5C56-A038AE77DB71}" dt="2024-01-23T20:51:15.653" v="2065" actId="1076"/>
          <ac:spMkLst>
            <pc:docMk/>
            <pc:sldMk cId="3324426348" sldId="385"/>
            <ac:spMk id="13" creationId="{451FB56E-B4B0-3CF9-3226-031360CC477C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20:51:49.435" v="2082" actId="20577"/>
          <ac:spMkLst>
            <pc:docMk/>
            <pc:sldMk cId="3324426348" sldId="385"/>
            <ac:spMk id="14" creationId="{EA98D54F-33CD-71A4-E0E7-3296C10A7F60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20:51:18.981" v="2068" actId="20577"/>
          <ac:spMkLst>
            <pc:docMk/>
            <pc:sldMk cId="3324426348" sldId="385"/>
            <ac:spMk id="15" creationId="{DD4E302C-9B8B-F7FA-EE34-31771073CA3A}"/>
          </ac:spMkLst>
        </pc:spChg>
      </pc:sldChg>
      <pc:sldChg chg="addSp modSp add replId">
        <pc:chgData name="Subin Sahayam M" userId="S::subinsahayamm@snuchennai.edu.in::72b30698-588d-41b0-9c9a-9a2061217f17" providerId="AD" clId="Web-{72D114A9-D0D5-66FD-5C56-A038AE77DB71}" dt="2024-01-23T20:53:12.796" v="2124" actId="20577"/>
        <pc:sldMkLst>
          <pc:docMk/>
          <pc:sldMk cId="1943311249" sldId="386"/>
        </pc:sldMkLst>
        <pc:spChg chg="mod">
          <ac:chgData name="Subin Sahayam M" userId="S::subinsahayamm@snuchennai.edu.in::72b30698-588d-41b0-9c9a-9a2061217f17" providerId="AD" clId="Web-{72D114A9-D0D5-66FD-5C56-A038AE77DB71}" dt="2024-01-23T20:52:25.201" v="2095" actId="20577"/>
          <ac:spMkLst>
            <pc:docMk/>
            <pc:sldMk cId="1943311249" sldId="386"/>
            <ac:spMk id="5" creationId="{7C8F53AF-8D53-4BBC-CCD6-B88A79017725}"/>
          </ac:spMkLst>
        </pc:spChg>
        <pc:spChg chg="mod">
          <ac:chgData name="Subin Sahayam M" userId="S::subinsahayamm@snuchennai.edu.in::72b30698-588d-41b0-9c9a-9a2061217f17" providerId="AD" clId="Web-{72D114A9-D0D5-66FD-5C56-A038AE77DB71}" dt="2024-01-23T20:52:01.341" v="2084" actId="20577"/>
          <ac:spMkLst>
            <pc:docMk/>
            <pc:sldMk cId="1943311249" sldId="386"/>
            <ac:spMk id="13" creationId="{D4BDA498-2CA7-DB64-1625-E2D1FF0FBEB8}"/>
          </ac:spMkLst>
        </pc:spChg>
        <pc:spChg chg="add mod">
          <ac:chgData name="Subin Sahayam M" userId="S::subinsahayamm@snuchennai.edu.in::72b30698-588d-41b0-9c9a-9a2061217f17" providerId="AD" clId="Web-{72D114A9-D0D5-66FD-5C56-A038AE77DB71}" dt="2024-01-23T20:53:12.796" v="2124" actId="20577"/>
          <ac:spMkLst>
            <pc:docMk/>
            <pc:sldMk cId="1943311249" sldId="386"/>
            <ac:spMk id="17" creationId="{4FD48AD3-3E57-E283-2172-43A64FEABC5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319" b="22841"/>
          <a:stretch>
            <a:fillRect/>
          </a:stretch>
        </p:blipFill>
        <p:spPr>
          <a:xfrm>
            <a:off x="3649346" y="1079403"/>
            <a:ext cx="5158682" cy="162031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3014624"/>
            <a:ext cx="12192000" cy="3853208"/>
            <a:chOff x="0" y="0"/>
            <a:chExt cx="6186311" cy="19551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1955146"/>
            </a:xfrm>
            <a:custGeom>
              <a:avLst/>
              <a:gdLst/>
              <a:ahLst/>
              <a:cxnLst/>
              <a:rect l="l" t="t" r="r" b="b"/>
              <a:pathLst>
                <a:path w="6186311" h="1955146">
                  <a:moveTo>
                    <a:pt x="0" y="0"/>
                  </a:moveTo>
                  <a:lnTo>
                    <a:pt x="6186311" y="0"/>
                  </a:lnTo>
                  <a:lnTo>
                    <a:pt x="6186311" y="1955146"/>
                  </a:lnTo>
                  <a:lnTo>
                    <a:pt x="0" y="1955146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342358" y="3431657"/>
            <a:ext cx="9754898" cy="7152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5928"/>
              </a:lnSpc>
            </a:pPr>
            <a:r>
              <a:rPr lang="en-IN" sz="4400" b="1" dirty="0">
                <a:solidFill>
                  <a:schemeClr val="bg1"/>
                </a:solidFill>
                <a:latin typeface="Arial"/>
                <a:cs typeface="Arial"/>
              </a:rPr>
              <a:t>Recap Pointers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C7920-C5BC-AE5A-E614-4903D964E866}"/>
              </a:ext>
            </a:extLst>
          </p:cNvPr>
          <p:cNvSpPr txBox="1"/>
          <p:nvPr/>
        </p:nvSpPr>
        <p:spPr>
          <a:xfrm>
            <a:off x="3011026" y="384478"/>
            <a:ext cx="6415176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atin typeface="Times New Roman"/>
                <a:cs typeface="Times New Roman"/>
              </a:rPr>
              <a:t>Data Structures Lab</a:t>
            </a:r>
            <a:endParaRPr lang="en-US" sz="800" dirty="0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7492869E-D294-0BF5-EA4E-3D31B36A2593}"/>
              </a:ext>
            </a:extLst>
          </p:cNvPr>
          <p:cNvSpPr txBox="1"/>
          <p:nvPr/>
        </p:nvSpPr>
        <p:spPr>
          <a:xfrm>
            <a:off x="5504602" y="5776232"/>
            <a:ext cx="7638233" cy="699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5928"/>
              </a:lnSpc>
            </a:pPr>
            <a:endParaRPr lang="en-IN" sz="4400" b="1">
              <a:solidFill>
                <a:schemeClr val="bg1"/>
              </a:solidFill>
              <a:latin typeface="Arial"/>
              <a:ea typeface="+mn-lt"/>
              <a:cs typeface="Arial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82219A5A-3EFE-7329-95D6-8EEAD1C73FBD}"/>
              </a:ext>
            </a:extLst>
          </p:cNvPr>
          <p:cNvSpPr txBox="1"/>
          <p:nvPr/>
        </p:nvSpPr>
        <p:spPr>
          <a:xfrm>
            <a:off x="2485356" y="4630836"/>
            <a:ext cx="7465704" cy="14380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5928"/>
              </a:lnSpc>
            </a:pPr>
            <a:r>
              <a:rPr lang="en-IN" sz="2200" b="1">
                <a:solidFill>
                  <a:schemeClr val="bg1"/>
                </a:solidFill>
                <a:latin typeface="Times New Roman"/>
                <a:cs typeface="Arial"/>
              </a:rPr>
              <a:t>Subin </a:t>
            </a:r>
            <a:r>
              <a:rPr lang="en-IN" sz="2200" b="1" err="1">
                <a:solidFill>
                  <a:schemeClr val="bg1"/>
                </a:solidFill>
                <a:latin typeface="Times New Roman"/>
                <a:cs typeface="Arial"/>
              </a:rPr>
              <a:t>Sahayam</a:t>
            </a:r>
            <a:r>
              <a:rPr lang="en-IN" sz="2200" b="1">
                <a:solidFill>
                  <a:schemeClr val="bg1"/>
                </a:solidFill>
                <a:latin typeface="Times New Roman"/>
                <a:cs typeface="Arial"/>
              </a:rPr>
              <a:t>, Assistant Professor,</a:t>
            </a:r>
          </a:p>
          <a:p>
            <a:pPr algn="ctr"/>
            <a:r>
              <a:rPr lang="en-IN" sz="2200" b="1">
                <a:solidFill>
                  <a:schemeClr val="bg1"/>
                </a:solidFill>
                <a:latin typeface="Times New Roman"/>
                <a:cs typeface="Arial"/>
              </a:rPr>
              <a:t>Department of Computer Science and Engineering</a:t>
            </a:r>
          </a:p>
          <a:p>
            <a:pPr algn="ctr"/>
            <a:r>
              <a:rPr lang="en-IN" sz="2200" b="1">
                <a:solidFill>
                  <a:schemeClr val="bg1"/>
                </a:solidFill>
                <a:latin typeface="Times New Roman"/>
                <a:cs typeface="Arial"/>
              </a:rPr>
              <a:t>Shiv Nadar University</a:t>
            </a:r>
          </a:p>
        </p:txBody>
      </p:sp>
    </p:spTree>
    <p:extLst>
      <p:ext uri="{BB962C8B-B14F-4D97-AF65-F5344CB8AC3E}">
        <p14:creationId xmlns:p14="http://schemas.microsoft.com/office/powerpoint/2010/main" val="339750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1EF81-79EA-5372-A6A5-4FEDA41BE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831E517-E56C-B061-47C4-2CF84D0F93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0058400" y="54156"/>
            <a:ext cx="2082800" cy="877988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936EBC8B-3BCA-E6E8-80D1-FA4EE19EF54F}"/>
              </a:ext>
            </a:extLst>
          </p:cNvPr>
          <p:cNvGrpSpPr/>
          <p:nvPr/>
        </p:nvGrpSpPr>
        <p:grpSpPr>
          <a:xfrm>
            <a:off x="0" y="6722685"/>
            <a:ext cx="5060029" cy="300415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8E8BB9D4-CCC6-1436-0B24-B6F1C8125E61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C20B0006-C708-30B9-2127-4D82FDFD2B38}"/>
              </a:ext>
            </a:extLst>
          </p:cNvPr>
          <p:cNvGrpSpPr/>
          <p:nvPr/>
        </p:nvGrpSpPr>
        <p:grpSpPr>
          <a:xfrm>
            <a:off x="5060029" y="6722685"/>
            <a:ext cx="4006214" cy="300415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00FC3CD-2C22-4FDE-0479-F8F1422258B2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39552C4E-1E7F-45DF-9130-A1D3A8178C3B}"/>
              </a:ext>
            </a:extLst>
          </p:cNvPr>
          <p:cNvGrpSpPr/>
          <p:nvPr/>
        </p:nvGrpSpPr>
        <p:grpSpPr>
          <a:xfrm>
            <a:off x="9066243" y="6722685"/>
            <a:ext cx="3125757" cy="300415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FDED0248-AEC7-3DEF-0712-3B1035C0C305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A69779A7-6B52-6804-0785-D64522CA7116}"/>
              </a:ext>
            </a:extLst>
          </p:cNvPr>
          <p:cNvSpPr txBox="1"/>
          <p:nvPr/>
        </p:nvSpPr>
        <p:spPr>
          <a:xfrm>
            <a:off x="177262" y="298572"/>
            <a:ext cx="778396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Another Memory Representation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22DE62-5226-06AF-F738-041963586F35}"/>
              </a:ext>
            </a:extLst>
          </p:cNvPr>
          <p:cNvSpPr txBox="1"/>
          <p:nvPr/>
        </p:nvSpPr>
        <p:spPr>
          <a:xfrm>
            <a:off x="177262" y="966626"/>
            <a:ext cx="11658940" cy="2267287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For example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int num = 5;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How is it stored in memory?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What is the binary value of 5? - (101)</a:t>
            </a:r>
            <a:r>
              <a:rPr lang="en-US" sz="2400" b="1" baseline="-25000" dirty="0">
                <a:latin typeface="Times New Roman"/>
                <a:cs typeface="Times New Roman"/>
              </a:rPr>
              <a:t>2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int is 4 bytes (32 bits) in </a:t>
            </a:r>
            <a:r>
              <a:rPr lang="en-US" sz="2400" b="1" dirty="0" err="1">
                <a:latin typeface="Times New Roman"/>
                <a:cs typeface="Times New Roman"/>
              </a:rPr>
              <a:t>gcc</a:t>
            </a:r>
            <a:r>
              <a:rPr lang="en-US" sz="2400" b="1" dirty="0">
                <a:latin typeface="Times New Roman"/>
                <a:cs typeface="Times New Roman"/>
              </a:rPr>
              <a:t>/g++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057F6F7D-A9EA-ABF8-A6C6-6FA45948B349}"/>
              </a:ext>
            </a:extLst>
          </p:cNvPr>
          <p:cNvSpPr txBox="1"/>
          <p:nvPr/>
        </p:nvSpPr>
        <p:spPr>
          <a:xfrm>
            <a:off x="11204696" y="5948874"/>
            <a:ext cx="68154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K2</a:t>
            </a:r>
            <a:endParaRPr lang="en-US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70883A-839E-8818-8A7E-67B950137831}"/>
              </a:ext>
            </a:extLst>
          </p:cNvPr>
          <p:cNvSpPr/>
          <p:nvPr/>
        </p:nvSpPr>
        <p:spPr>
          <a:xfrm>
            <a:off x="8709338" y="1674253"/>
            <a:ext cx="601014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Times New Roman"/>
                <a:cs typeface="Calibri"/>
              </a:rPr>
              <a:t>5</a:t>
            </a:r>
            <a:endParaRPr lang="en-US" sz="2400">
              <a:latin typeface="Times New Roman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AC3189-A607-7CC9-B4C8-7F555AD0028A}"/>
              </a:ext>
            </a:extLst>
          </p:cNvPr>
          <p:cNvSpPr txBox="1"/>
          <p:nvPr/>
        </p:nvSpPr>
        <p:spPr>
          <a:xfrm>
            <a:off x="8630992" y="1214907"/>
            <a:ext cx="9294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num 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D98253-440E-7748-F713-AE2E4D951B7D}"/>
              </a:ext>
            </a:extLst>
          </p:cNvPr>
          <p:cNvSpPr txBox="1"/>
          <p:nvPr/>
        </p:nvSpPr>
        <p:spPr>
          <a:xfrm>
            <a:off x="8630992" y="2234484"/>
            <a:ext cx="8328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1000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FA575F-AC3E-6190-6DEE-B67EA28F0163}"/>
              </a:ext>
            </a:extLst>
          </p:cNvPr>
          <p:cNvSpPr/>
          <p:nvPr/>
        </p:nvSpPr>
        <p:spPr>
          <a:xfrm>
            <a:off x="2452352" y="5570111"/>
            <a:ext cx="2962140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dirty="0">
                <a:latin typeface="Times New Roman"/>
                <a:cs typeface="Times New Roman"/>
              </a:rPr>
              <a:t>0000 0101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A87088-D23C-86D0-3936-EE7649E84613}"/>
              </a:ext>
            </a:extLst>
          </p:cNvPr>
          <p:cNvSpPr/>
          <p:nvPr/>
        </p:nvSpPr>
        <p:spPr>
          <a:xfrm>
            <a:off x="2452352" y="4121238"/>
            <a:ext cx="2962140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dirty="0">
                <a:latin typeface="Times New Roman"/>
                <a:cs typeface="Calibri"/>
              </a:rPr>
              <a:t>0000 0000</a:t>
            </a:r>
            <a:endParaRPr lang="en-US" sz="2400" dirty="0">
              <a:latin typeface="Times New Roman"/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7920AD-E6A0-0DC0-028B-741CDADC3ACC}"/>
              </a:ext>
            </a:extLst>
          </p:cNvPr>
          <p:cNvSpPr/>
          <p:nvPr/>
        </p:nvSpPr>
        <p:spPr>
          <a:xfrm>
            <a:off x="2452352" y="4604196"/>
            <a:ext cx="2962140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dirty="0">
                <a:latin typeface="Times New Roman"/>
                <a:cs typeface="Times New Roman"/>
              </a:rPr>
              <a:t>0000 0000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EE0395-9FE8-4082-1A85-1D1F55CA4D46}"/>
              </a:ext>
            </a:extLst>
          </p:cNvPr>
          <p:cNvSpPr/>
          <p:nvPr/>
        </p:nvSpPr>
        <p:spPr>
          <a:xfrm>
            <a:off x="2452352" y="5087153"/>
            <a:ext cx="2962140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dirty="0">
                <a:latin typeface="Times New Roman"/>
                <a:cs typeface="Times New Roman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F86EA6-9452-F3A0-8119-1E23D8CDEC15}"/>
              </a:ext>
            </a:extLst>
          </p:cNvPr>
          <p:cNvSpPr/>
          <p:nvPr/>
        </p:nvSpPr>
        <p:spPr>
          <a:xfrm>
            <a:off x="2452352" y="3638280"/>
            <a:ext cx="2962140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sz="2400" dirty="0">
              <a:latin typeface="Times New Roman"/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B2955F-DC7A-68BF-EF52-F89A6601388A}"/>
              </a:ext>
            </a:extLst>
          </p:cNvPr>
          <p:cNvSpPr/>
          <p:nvPr/>
        </p:nvSpPr>
        <p:spPr>
          <a:xfrm>
            <a:off x="2452352" y="6042336"/>
            <a:ext cx="2962140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sz="2400" dirty="0">
              <a:latin typeface="Times New Roman"/>
              <a:cs typeface="Calibri"/>
            </a:endParaRPr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3ED6FAD4-1E54-20CB-CD6D-22348BC10D66}"/>
              </a:ext>
            </a:extLst>
          </p:cNvPr>
          <p:cNvSpPr/>
          <p:nvPr/>
        </p:nvSpPr>
        <p:spPr>
          <a:xfrm>
            <a:off x="5505719" y="4156119"/>
            <a:ext cx="268309" cy="1899633"/>
          </a:xfrm>
          <a:prstGeom prst="rightBracket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F08633-AD6D-D295-1178-0D088873670F}"/>
              </a:ext>
            </a:extLst>
          </p:cNvPr>
          <p:cNvSpPr txBox="1"/>
          <p:nvPr/>
        </p:nvSpPr>
        <p:spPr>
          <a:xfrm>
            <a:off x="5808373" y="4842456"/>
            <a:ext cx="9294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num 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580E0D-2748-AB24-A3AA-1A45FE1D3D56}"/>
              </a:ext>
            </a:extLst>
          </p:cNvPr>
          <p:cNvSpPr/>
          <p:nvPr/>
        </p:nvSpPr>
        <p:spPr>
          <a:xfrm>
            <a:off x="6959957" y="5570111"/>
            <a:ext cx="2962140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dirty="0">
                <a:latin typeface="Times New Roman"/>
                <a:cs typeface="Times New Roman"/>
              </a:rPr>
              <a:t>0000 0101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5EF3FA-3348-0276-9CB9-2BF2FBB8EE73}"/>
              </a:ext>
            </a:extLst>
          </p:cNvPr>
          <p:cNvSpPr/>
          <p:nvPr/>
        </p:nvSpPr>
        <p:spPr>
          <a:xfrm>
            <a:off x="6959957" y="4121238"/>
            <a:ext cx="2962140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dirty="0">
                <a:latin typeface="Times New Roman"/>
                <a:cs typeface="Calibri"/>
              </a:rPr>
              <a:t>0000 0000</a:t>
            </a:r>
            <a:endParaRPr lang="en-US" sz="2400" dirty="0">
              <a:latin typeface="Times New Roman"/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49FB37-2DD9-4D29-627D-84AE7D67CD5C}"/>
              </a:ext>
            </a:extLst>
          </p:cNvPr>
          <p:cNvSpPr/>
          <p:nvPr/>
        </p:nvSpPr>
        <p:spPr>
          <a:xfrm>
            <a:off x="6959957" y="4604196"/>
            <a:ext cx="2962140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dirty="0">
                <a:latin typeface="Times New Roman"/>
                <a:cs typeface="Times New Roman"/>
              </a:rPr>
              <a:t>0000 0000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B8A7DB-0E72-528F-C10A-AC96C0F63C20}"/>
              </a:ext>
            </a:extLst>
          </p:cNvPr>
          <p:cNvSpPr/>
          <p:nvPr/>
        </p:nvSpPr>
        <p:spPr>
          <a:xfrm>
            <a:off x="6959957" y="5087153"/>
            <a:ext cx="2962140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dirty="0">
                <a:latin typeface="Times New Roman"/>
                <a:cs typeface="Times New Roman"/>
              </a:rPr>
              <a:t>0000 0000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CD8C5B-306B-C36C-604C-C9CD31D356FE}"/>
              </a:ext>
            </a:extLst>
          </p:cNvPr>
          <p:cNvSpPr/>
          <p:nvPr/>
        </p:nvSpPr>
        <p:spPr>
          <a:xfrm>
            <a:off x="6959957" y="3638280"/>
            <a:ext cx="2962140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sz="2400" dirty="0">
              <a:latin typeface="Times New Roman"/>
              <a:cs typeface="Calibr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9392E9-6254-1528-0A67-DF9A4F4C8E39}"/>
              </a:ext>
            </a:extLst>
          </p:cNvPr>
          <p:cNvSpPr/>
          <p:nvPr/>
        </p:nvSpPr>
        <p:spPr>
          <a:xfrm>
            <a:off x="6959957" y="6042336"/>
            <a:ext cx="2962140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sz="2400" dirty="0">
              <a:latin typeface="Times New Roman"/>
              <a:cs typeface="Calibri"/>
            </a:endParaRPr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5F38A84D-ABD5-C454-27F8-965EE0FB6F11}"/>
              </a:ext>
            </a:extLst>
          </p:cNvPr>
          <p:cNvSpPr/>
          <p:nvPr/>
        </p:nvSpPr>
        <p:spPr>
          <a:xfrm>
            <a:off x="6624570" y="4158803"/>
            <a:ext cx="268308" cy="1899632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FBA81B-CFBA-24BE-45C8-5A50A250A839}"/>
              </a:ext>
            </a:extLst>
          </p:cNvPr>
          <p:cNvSpPr txBox="1"/>
          <p:nvPr/>
        </p:nvSpPr>
        <p:spPr>
          <a:xfrm>
            <a:off x="1322231" y="5593723"/>
            <a:ext cx="8328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1000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341B68-48C4-B74C-69AA-BA4A8646826F}"/>
              </a:ext>
            </a:extLst>
          </p:cNvPr>
          <p:cNvSpPr txBox="1"/>
          <p:nvPr/>
        </p:nvSpPr>
        <p:spPr>
          <a:xfrm>
            <a:off x="1322231" y="5110766"/>
            <a:ext cx="8328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1001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06C721-42B4-8297-5D26-ACD626A9BA2D}"/>
              </a:ext>
            </a:extLst>
          </p:cNvPr>
          <p:cNvSpPr txBox="1"/>
          <p:nvPr/>
        </p:nvSpPr>
        <p:spPr>
          <a:xfrm>
            <a:off x="1322231" y="4649273"/>
            <a:ext cx="8328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1002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9686F7-3F2F-DD61-E22A-177DFF19116E}"/>
              </a:ext>
            </a:extLst>
          </p:cNvPr>
          <p:cNvSpPr txBox="1"/>
          <p:nvPr/>
        </p:nvSpPr>
        <p:spPr>
          <a:xfrm>
            <a:off x="1322231" y="4091188"/>
            <a:ext cx="8328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1003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308D14-1410-9771-09D1-819960858A80}"/>
              </a:ext>
            </a:extLst>
          </p:cNvPr>
          <p:cNvSpPr txBox="1"/>
          <p:nvPr/>
        </p:nvSpPr>
        <p:spPr>
          <a:xfrm>
            <a:off x="10101330" y="4091187"/>
            <a:ext cx="8328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1000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3F0F91-7B72-90A8-8948-D8945F2203C4}"/>
              </a:ext>
            </a:extLst>
          </p:cNvPr>
          <p:cNvSpPr txBox="1"/>
          <p:nvPr/>
        </p:nvSpPr>
        <p:spPr>
          <a:xfrm>
            <a:off x="10101330" y="4606343"/>
            <a:ext cx="8328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1001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1AA515-49C0-6392-4A67-52D4820CAE75}"/>
              </a:ext>
            </a:extLst>
          </p:cNvPr>
          <p:cNvSpPr txBox="1"/>
          <p:nvPr/>
        </p:nvSpPr>
        <p:spPr>
          <a:xfrm>
            <a:off x="10101330" y="5089300"/>
            <a:ext cx="8328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1002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2D6991-6F64-E087-30A2-1AC5D62DDB3D}"/>
              </a:ext>
            </a:extLst>
          </p:cNvPr>
          <p:cNvSpPr txBox="1"/>
          <p:nvPr/>
        </p:nvSpPr>
        <p:spPr>
          <a:xfrm>
            <a:off x="10101330" y="5572258"/>
            <a:ext cx="8328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1003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0272D4-A9C9-D14F-C9BD-99D0FB93C276}"/>
              </a:ext>
            </a:extLst>
          </p:cNvPr>
          <p:cNvSpPr txBox="1"/>
          <p:nvPr/>
        </p:nvSpPr>
        <p:spPr>
          <a:xfrm>
            <a:off x="3017951" y="3200399"/>
            <a:ext cx="208852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Little Endian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F98AB1-4FC4-F08D-59E0-7D07C7925E7C}"/>
              </a:ext>
            </a:extLst>
          </p:cNvPr>
          <p:cNvSpPr txBox="1"/>
          <p:nvPr/>
        </p:nvSpPr>
        <p:spPr>
          <a:xfrm>
            <a:off x="5808373" y="5593723"/>
            <a:ext cx="9294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LSB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69CE27-AE8E-8AF3-3733-F1377352B2EC}"/>
              </a:ext>
            </a:extLst>
          </p:cNvPr>
          <p:cNvSpPr txBox="1"/>
          <p:nvPr/>
        </p:nvSpPr>
        <p:spPr>
          <a:xfrm>
            <a:off x="5776175" y="4144850"/>
            <a:ext cx="9294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MSB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019031-8D33-61EE-D75D-6C7578781C4D}"/>
              </a:ext>
            </a:extLst>
          </p:cNvPr>
          <p:cNvSpPr txBox="1"/>
          <p:nvPr/>
        </p:nvSpPr>
        <p:spPr>
          <a:xfrm>
            <a:off x="7654345" y="3200399"/>
            <a:ext cx="208852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Big Endian</a:t>
            </a:r>
            <a:endParaRPr lang="en-US" dirty="0"/>
          </a:p>
        </p:txBody>
      </p:sp>
      <p:sp>
        <p:nvSpPr>
          <p:cNvPr id="43" name="Left Bracket 42">
            <a:extLst>
              <a:ext uri="{FF2B5EF4-FFF2-40B4-BE49-F238E27FC236}">
                <a16:creationId xmlns:a16="http://schemas.microsoft.com/office/drawing/2014/main" id="{F2B02EAD-43A6-65FA-0FAB-B8ABD6A78A9C}"/>
              </a:ext>
            </a:extLst>
          </p:cNvPr>
          <p:cNvSpPr/>
          <p:nvPr/>
        </p:nvSpPr>
        <p:spPr>
          <a:xfrm>
            <a:off x="1054457" y="4212465"/>
            <a:ext cx="268308" cy="1899632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0F7A9F-C579-33D8-3FC1-0225FC75E2A7}"/>
              </a:ext>
            </a:extLst>
          </p:cNvPr>
          <p:cNvSpPr txBox="1"/>
          <p:nvPr/>
        </p:nvSpPr>
        <p:spPr>
          <a:xfrm>
            <a:off x="55810" y="4831724"/>
            <a:ext cx="10367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Offset</a:t>
            </a:r>
            <a:endParaRPr lang="en-GB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8791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45E25-955F-FF94-B826-B3D67EF92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175DDEC-0C1C-C856-8CB6-40B4145AB8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16" t="21319" r="12063" b="22841"/>
          <a:stretch>
            <a:fillRect/>
          </a:stretch>
        </p:blipFill>
        <p:spPr>
          <a:xfrm>
            <a:off x="622300" y="4551884"/>
            <a:ext cx="3926782" cy="1620316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CE3D245E-84BA-0DEF-8F1B-B7DEA6C16C4E}"/>
              </a:ext>
            </a:extLst>
          </p:cNvPr>
          <p:cNvGrpSpPr/>
          <p:nvPr/>
        </p:nvGrpSpPr>
        <p:grpSpPr>
          <a:xfrm>
            <a:off x="0" y="0"/>
            <a:ext cx="12192000" cy="3269922"/>
            <a:chOff x="0" y="0"/>
            <a:chExt cx="6186311" cy="165918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288EEF28-7A50-D5E9-AD72-4B91EFD62DC8}"/>
                </a:ext>
              </a:extLst>
            </p:cNvPr>
            <p:cNvSpPr/>
            <p:nvPr/>
          </p:nvSpPr>
          <p:spPr>
            <a:xfrm>
              <a:off x="0" y="0"/>
              <a:ext cx="6186311" cy="1659183"/>
            </a:xfrm>
            <a:custGeom>
              <a:avLst/>
              <a:gdLst/>
              <a:ahLst/>
              <a:cxnLst/>
              <a:rect l="l" t="t" r="r" b="b"/>
              <a:pathLst>
                <a:path w="6186311" h="1659183">
                  <a:moveTo>
                    <a:pt x="0" y="0"/>
                  </a:moveTo>
                  <a:lnTo>
                    <a:pt x="6186311" y="0"/>
                  </a:lnTo>
                  <a:lnTo>
                    <a:pt x="6186311" y="1659183"/>
                  </a:lnTo>
                  <a:lnTo>
                    <a:pt x="0" y="165918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BA3A8E29-C71F-26B7-5F97-974BE1BE77CF}"/>
              </a:ext>
            </a:extLst>
          </p:cNvPr>
          <p:cNvSpPr txBox="1"/>
          <p:nvPr/>
        </p:nvSpPr>
        <p:spPr>
          <a:xfrm>
            <a:off x="4470400" y="1092200"/>
            <a:ext cx="3083388" cy="703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5928"/>
              </a:lnSpc>
            </a:pPr>
            <a:r>
              <a:rPr lang="en-US" sz="4234">
                <a:solidFill>
                  <a:srgbClr val="FFFFFF"/>
                </a:solidFill>
                <a:latin typeface="Roboto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74054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8AF5B-B01A-E2BD-E77D-DDA5FDD8B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9BB9A18-070D-214A-1220-2BFFAFAA98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0058400" y="54156"/>
            <a:ext cx="2082800" cy="877988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A10B221D-9A8E-40C3-D5F8-1716A155B321}"/>
              </a:ext>
            </a:extLst>
          </p:cNvPr>
          <p:cNvGrpSpPr/>
          <p:nvPr/>
        </p:nvGrpSpPr>
        <p:grpSpPr>
          <a:xfrm>
            <a:off x="0" y="6722685"/>
            <a:ext cx="5060029" cy="300415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29795A91-8826-8610-160B-1B1CD2EDCD9A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85B7833C-5B9B-EE22-CA89-5CF3F8E19C32}"/>
              </a:ext>
            </a:extLst>
          </p:cNvPr>
          <p:cNvGrpSpPr/>
          <p:nvPr/>
        </p:nvGrpSpPr>
        <p:grpSpPr>
          <a:xfrm>
            <a:off x="5060029" y="6722685"/>
            <a:ext cx="4006214" cy="300415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E3EB13E9-DE56-0AFB-A26B-F50A2BB2BAF0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3674EBAA-920E-95E6-3C9D-CA2D633E748B}"/>
              </a:ext>
            </a:extLst>
          </p:cNvPr>
          <p:cNvGrpSpPr/>
          <p:nvPr/>
        </p:nvGrpSpPr>
        <p:grpSpPr>
          <a:xfrm>
            <a:off x="9066243" y="6722685"/>
            <a:ext cx="3125757" cy="300415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C7C1B45-954D-1CCD-D694-090F7DE119B8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44641D3D-3E16-8357-ADCA-03E2F61BA18B}"/>
              </a:ext>
            </a:extLst>
          </p:cNvPr>
          <p:cNvSpPr txBox="1"/>
          <p:nvPr/>
        </p:nvSpPr>
        <p:spPr>
          <a:xfrm>
            <a:off x="177262" y="298572"/>
            <a:ext cx="778396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Pointers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1BD540-5DEE-3C3F-31B3-31A7B653A9E3}"/>
              </a:ext>
            </a:extLst>
          </p:cNvPr>
          <p:cNvSpPr txBox="1"/>
          <p:nvPr/>
        </p:nvSpPr>
        <p:spPr>
          <a:xfrm>
            <a:off x="177262" y="1063218"/>
            <a:ext cx="11658940" cy="691856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533"/>
              </a:spcAft>
            </a:pPr>
            <a:endParaRPr lang="en-IN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What does a pointer do?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B8B1B972-DB9A-6098-EF0D-12F50CB158DC}"/>
              </a:ext>
            </a:extLst>
          </p:cNvPr>
          <p:cNvSpPr txBox="1"/>
          <p:nvPr/>
        </p:nvSpPr>
        <p:spPr>
          <a:xfrm>
            <a:off x="11204696" y="5948874"/>
            <a:ext cx="68154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K1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47910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85854-1EF1-BE14-9523-0BB7CCA71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AF12121-6435-17D0-F530-21E40E102B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0058400" y="54156"/>
            <a:ext cx="2082800" cy="877988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F1F34D2C-E013-DC64-4B48-F8442C3A1A93}"/>
              </a:ext>
            </a:extLst>
          </p:cNvPr>
          <p:cNvGrpSpPr/>
          <p:nvPr/>
        </p:nvGrpSpPr>
        <p:grpSpPr>
          <a:xfrm>
            <a:off x="0" y="6722685"/>
            <a:ext cx="5060029" cy="300415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93B58434-BA6F-B9C2-C43E-A80030BAF066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358FE109-1771-A113-2FB6-76959D117583}"/>
              </a:ext>
            </a:extLst>
          </p:cNvPr>
          <p:cNvGrpSpPr/>
          <p:nvPr/>
        </p:nvGrpSpPr>
        <p:grpSpPr>
          <a:xfrm>
            <a:off x="5060029" y="6722685"/>
            <a:ext cx="4006214" cy="300415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6873B13-B579-5E39-78AF-7857F3042B18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244A42D3-1372-2EC5-3F54-76875D7F1476}"/>
              </a:ext>
            </a:extLst>
          </p:cNvPr>
          <p:cNvGrpSpPr/>
          <p:nvPr/>
        </p:nvGrpSpPr>
        <p:grpSpPr>
          <a:xfrm>
            <a:off x="9066243" y="6722685"/>
            <a:ext cx="3125757" cy="300415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9AFE840-96C5-E743-829F-206250A970E5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57B273BB-364B-C844-8408-0458FD5D4DF9}"/>
              </a:ext>
            </a:extLst>
          </p:cNvPr>
          <p:cNvSpPr txBox="1"/>
          <p:nvPr/>
        </p:nvSpPr>
        <p:spPr>
          <a:xfrm>
            <a:off x="177262" y="298572"/>
            <a:ext cx="778396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Pointers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AF2ED-58EF-0B7B-E127-727ADAEB5F3B}"/>
              </a:ext>
            </a:extLst>
          </p:cNvPr>
          <p:cNvSpPr txBox="1"/>
          <p:nvPr/>
        </p:nvSpPr>
        <p:spPr>
          <a:xfrm>
            <a:off x="177262" y="1063218"/>
            <a:ext cx="11658940" cy="1284582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What does a pointer do?</a:t>
            </a:r>
            <a:endParaRPr lang="en-US" dirty="0"/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Points to a memory address and sets an off-set based on the datatype of the pointer variable.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FCB416C6-4A15-62AF-FCBA-968C46A9107A}"/>
              </a:ext>
            </a:extLst>
          </p:cNvPr>
          <p:cNvSpPr txBox="1"/>
          <p:nvPr/>
        </p:nvSpPr>
        <p:spPr>
          <a:xfrm>
            <a:off x="11204696" y="5948874"/>
            <a:ext cx="68154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K1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10244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5F851-4674-E5FA-6814-C81B4FC9A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C2FF1B7-6833-3B1B-936C-ACE33B23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0058400" y="54156"/>
            <a:ext cx="2082800" cy="877988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E42CD0D6-2EF7-9212-BD15-6426D0EF3D20}"/>
              </a:ext>
            </a:extLst>
          </p:cNvPr>
          <p:cNvGrpSpPr/>
          <p:nvPr/>
        </p:nvGrpSpPr>
        <p:grpSpPr>
          <a:xfrm>
            <a:off x="0" y="6722685"/>
            <a:ext cx="5060029" cy="300415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9D2FD8A-517F-67D0-0F3C-4857F24C74BC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C2C90260-8D98-C67A-7270-E86D7815537A}"/>
              </a:ext>
            </a:extLst>
          </p:cNvPr>
          <p:cNvGrpSpPr/>
          <p:nvPr/>
        </p:nvGrpSpPr>
        <p:grpSpPr>
          <a:xfrm>
            <a:off x="5060029" y="6722685"/>
            <a:ext cx="4006214" cy="300415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CB40D64-C753-1934-C3A9-C6EFC7410476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69AFF2EE-D432-45FA-8C03-5B07D708B2F0}"/>
              </a:ext>
            </a:extLst>
          </p:cNvPr>
          <p:cNvGrpSpPr/>
          <p:nvPr/>
        </p:nvGrpSpPr>
        <p:grpSpPr>
          <a:xfrm>
            <a:off x="9066243" y="6722685"/>
            <a:ext cx="3125757" cy="300415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C65937D-8119-53FF-9580-955208906AAE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CCACA667-2726-62AA-0739-D38B556109A6}"/>
              </a:ext>
            </a:extLst>
          </p:cNvPr>
          <p:cNvSpPr txBox="1"/>
          <p:nvPr/>
        </p:nvSpPr>
        <p:spPr>
          <a:xfrm>
            <a:off x="177262" y="298572"/>
            <a:ext cx="778396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Pointers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70525-F126-934B-BB2F-85A39E7A50A5}"/>
              </a:ext>
            </a:extLst>
          </p:cNvPr>
          <p:cNvSpPr txBox="1"/>
          <p:nvPr/>
        </p:nvSpPr>
        <p:spPr>
          <a:xfrm>
            <a:off x="177262" y="1063218"/>
            <a:ext cx="11658940" cy="1743875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What does a pointer do?</a:t>
            </a:r>
            <a:endParaRPr lang="en-US" dirty="0"/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Points to a memory address and sets an off-set based on the datatype of the pointer variable.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What does that mean?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26ADD882-1E89-0AB8-4E02-50CE91FF3EA6}"/>
              </a:ext>
            </a:extLst>
          </p:cNvPr>
          <p:cNvSpPr txBox="1"/>
          <p:nvPr/>
        </p:nvSpPr>
        <p:spPr>
          <a:xfrm>
            <a:off x="11204696" y="5948874"/>
            <a:ext cx="68154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K1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7118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FCA31-123A-635E-EC80-EB98298AA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1A17EAE-5E70-A01A-DB1C-E7297649C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0058400" y="54156"/>
            <a:ext cx="2082800" cy="877988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CEB29203-C53F-3BCC-8D02-2C3EFC8EF350}"/>
              </a:ext>
            </a:extLst>
          </p:cNvPr>
          <p:cNvGrpSpPr/>
          <p:nvPr/>
        </p:nvGrpSpPr>
        <p:grpSpPr>
          <a:xfrm>
            <a:off x="0" y="6722685"/>
            <a:ext cx="5060029" cy="300415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9947045E-CF2E-F193-A3C1-A31F6850EBC8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482282A7-8273-757B-AB79-F75BB57C60F0}"/>
              </a:ext>
            </a:extLst>
          </p:cNvPr>
          <p:cNvGrpSpPr/>
          <p:nvPr/>
        </p:nvGrpSpPr>
        <p:grpSpPr>
          <a:xfrm>
            <a:off x="5060029" y="6722685"/>
            <a:ext cx="4006214" cy="300415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E21B9FE-34B4-5B2D-0A42-FB734F6E43F1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E3418799-EB1B-1A9F-CBDA-F002A97F1D3C}"/>
              </a:ext>
            </a:extLst>
          </p:cNvPr>
          <p:cNvGrpSpPr/>
          <p:nvPr/>
        </p:nvGrpSpPr>
        <p:grpSpPr>
          <a:xfrm>
            <a:off x="9066243" y="6722685"/>
            <a:ext cx="3125757" cy="300415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E47AD8D-1316-FA04-4812-DC381DDCF3BA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CFB0E091-2FBE-7113-ECEC-58586D305AD2}"/>
              </a:ext>
            </a:extLst>
          </p:cNvPr>
          <p:cNvSpPr txBox="1"/>
          <p:nvPr/>
        </p:nvSpPr>
        <p:spPr>
          <a:xfrm>
            <a:off x="177262" y="298572"/>
            <a:ext cx="778396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Pointers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1151B8-D90A-142C-81E7-EC48B19292F1}"/>
              </a:ext>
            </a:extLst>
          </p:cNvPr>
          <p:cNvSpPr txBox="1"/>
          <p:nvPr/>
        </p:nvSpPr>
        <p:spPr>
          <a:xfrm>
            <a:off x="177262" y="1063218"/>
            <a:ext cx="11658940" cy="1743875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What does a pointer do?</a:t>
            </a:r>
            <a:endParaRPr lang="en-US" dirty="0"/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Points to a memory address and sets an off-set based on the datatype of the pointer variable.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What does that mean?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4CFF32CF-D010-1532-DC79-0A2334CD185A}"/>
              </a:ext>
            </a:extLst>
          </p:cNvPr>
          <p:cNvSpPr txBox="1"/>
          <p:nvPr/>
        </p:nvSpPr>
        <p:spPr>
          <a:xfrm>
            <a:off x="11204696" y="5948874"/>
            <a:ext cx="68154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K1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2996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D271F-C795-6DE2-D3DB-67D970177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9DF18B7-C714-2B44-5893-16A58A7CA6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0058400" y="54156"/>
            <a:ext cx="2082800" cy="877988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9AED6BC4-4B66-B300-521D-F3BA152C9822}"/>
              </a:ext>
            </a:extLst>
          </p:cNvPr>
          <p:cNvGrpSpPr/>
          <p:nvPr/>
        </p:nvGrpSpPr>
        <p:grpSpPr>
          <a:xfrm>
            <a:off x="0" y="6722685"/>
            <a:ext cx="5060029" cy="300415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214679B-8BD5-D30B-69AA-17DE8918C82A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D710B2BE-1DF1-80C2-3601-C4C1E212D645}"/>
              </a:ext>
            </a:extLst>
          </p:cNvPr>
          <p:cNvGrpSpPr/>
          <p:nvPr/>
        </p:nvGrpSpPr>
        <p:grpSpPr>
          <a:xfrm>
            <a:off x="5060029" y="6722685"/>
            <a:ext cx="4006214" cy="300415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D8C450D-F4BF-3338-2332-2423FC776F30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FF8E8F5B-101C-B99A-E898-7377E52A1AE4}"/>
              </a:ext>
            </a:extLst>
          </p:cNvPr>
          <p:cNvGrpSpPr/>
          <p:nvPr/>
        </p:nvGrpSpPr>
        <p:grpSpPr>
          <a:xfrm>
            <a:off x="9066243" y="6722685"/>
            <a:ext cx="3125757" cy="300415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ACBDEE7-BA26-CCD0-BF8E-CE9CFFE7D13D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036D5D57-20C0-63D2-CE20-4D0181BE7A2D}"/>
              </a:ext>
            </a:extLst>
          </p:cNvPr>
          <p:cNvSpPr txBox="1"/>
          <p:nvPr/>
        </p:nvSpPr>
        <p:spPr>
          <a:xfrm>
            <a:off x="177262" y="298572"/>
            <a:ext cx="778396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Pointers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692C7-4815-F15F-7D16-680DF2F99E12}"/>
              </a:ext>
            </a:extLst>
          </p:cNvPr>
          <p:cNvSpPr txBox="1"/>
          <p:nvPr/>
        </p:nvSpPr>
        <p:spPr>
          <a:xfrm>
            <a:off x="177262" y="1063218"/>
            <a:ext cx="11658940" cy="2662460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What does a pointer do?</a:t>
            </a:r>
            <a:endParaRPr lang="en-US" dirty="0"/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Points to a memory address</a:t>
            </a:r>
            <a:r>
              <a:rPr lang="en-US" sz="2400" b="1" dirty="0">
                <a:latin typeface="Times New Roman"/>
                <a:cs typeface="Times New Roman"/>
              </a:rPr>
              <a:t> and </a:t>
            </a:r>
            <a:r>
              <a:rPr lang="en-US" sz="2400" b="1" dirty="0">
                <a:solidFill>
                  <a:schemeClr val="accent6"/>
                </a:solidFill>
                <a:latin typeface="Times New Roman"/>
                <a:cs typeface="Times New Roman"/>
              </a:rPr>
              <a:t>sets an off-set based on the datatype of the pointer variable.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What does that mean?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Stores an address of another variable (Red)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Tells how much bytes/words the target variable takes (Green)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C8BDBDFF-AB58-AB7C-8DC8-8FDFC880BF77}"/>
              </a:ext>
            </a:extLst>
          </p:cNvPr>
          <p:cNvSpPr txBox="1"/>
          <p:nvPr/>
        </p:nvSpPr>
        <p:spPr>
          <a:xfrm>
            <a:off x="11204696" y="5948874"/>
            <a:ext cx="68154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K2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92539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00FC8-6567-DB27-4FDB-A40ABE78C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EC52ED5-D619-F7AF-152D-371FF444B5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0058400" y="54156"/>
            <a:ext cx="2082800" cy="877988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348F83EA-A279-59AA-62DE-B1CBC75CAFDB}"/>
              </a:ext>
            </a:extLst>
          </p:cNvPr>
          <p:cNvGrpSpPr/>
          <p:nvPr/>
        </p:nvGrpSpPr>
        <p:grpSpPr>
          <a:xfrm>
            <a:off x="0" y="6722685"/>
            <a:ext cx="5060029" cy="300415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2C0CD9CF-6533-A661-62DE-D8DC8E52C9C0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9BEE57AE-4028-D6CF-3C03-B1939EB647C4}"/>
              </a:ext>
            </a:extLst>
          </p:cNvPr>
          <p:cNvGrpSpPr/>
          <p:nvPr/>
        </p:nvGrpSpPr>
        <p:grpSpPr>
          <a:xfrm>
            <a:off x="5060029" y="6722685"/>
            <a:ext cx="4006214" cy="300415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E677D21-8FA2-140E-C351-A5B55C5D800A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7AFE4D6E-8088-66BA-96BB-CF336EAA395C}"/>
              </a:ext>
            </a:extLst>
          </p:cNvPr>
          <p:cNvGrpSpPr/>
          <p:nvPr/>
        </p:nvGrpSpPr>
        <p:grpSpPr>
          <a:xfrm>
            <a:off x="9066243" y="6722685"/>
            <a:ext cx="3125757" cy="300415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255D7D1-C2FD-A4EE-CDDF-9FC1637B19FB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C58E834E-4618-A705-1820-F4AC1257D749}"/>
              </a:ext>
            </a:extLst>
          </p:cNvPr>
          <p:cNvSpPr txBox="1"/>
          <p:nvPr/>
        </p:nvSpPr>
        <p:spPr>
          <a:xfrm>
            <a:off x="177262" y="298572"/>
            <a:ext cx="778396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Pointers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C6C929-4D56-B121-B95F-B380392ABA0F}"/>
              </a:ext>
            </a:extLst>
          </p:cNvPr>
          <p:cNvSpPr txBox="1"/>
          <p:nvPr/>
        </p:nvSpPr>
        <p:spPr>
          <a:xfrm>
            <a:off x="177262" y="1063218"/>
            <a:ext cx="11658940" cy="889411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Syntax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datatype *</a:t>
            </a:r>
            <a:r>
              <a:rPr lang="en-US" sz="2400" b="1" dirty="0" err="1">
                <a:latin typeface="Times New Roman"/>
                <a:cs typeface="Times New Roman"/>
              </a:rPr>
              <a:t>identifier_name</a:t>
            </a:r>
            <a:r>
              <a:rPr lang="en-US" sz="2400" b="1" dirty="0">
                <a:latin typeface="Times New Roman"/>
                <a:cs typeface="Times New Roman"/>
              </a:rPr>
              <a:t>;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F83BAFE0-F89E-3AB1-8CE3-5D65A08690B7}"/>
              </a:ext>
            </a:extLst>
          </p:cNvPr>
          <p:cNvSpPr txBox="1"/>
          <p:nvPr/>
        </p:nvSpPr>
        <p:spPr>
          <a:xfrm>
            <a:off x="11204696" y="5948874"/>
            <a:ext cx="68154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K1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45685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C3279-12AF-A740-7848-7253178E8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34FB0B5-7DFE-B1D5-4DE1-24C19CCD5F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0058400" y="54156"/>
            <a:ext cx="2082800" cy="877988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E3AE024E-BF9A-19AF-A316-3CD9E076D4D7}"/>
              </a:ext>
            </a:extLst>
          </p:cNvPr>
          <p:cNvGrpSpPr/>
          <p:nvPr/>
        </p:nvGrpSpPr>
        <p:grpSpPr>
          <a:xfrm>
            <a:off x="0" y="6722685"/>
            <a:ext cx="5060029" cy="300415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49ECB984-2C5A-109E-0314-2A41E9558987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7C1F9EF9-B1D7-1037-4ADF-5FAB2461FEB0}"/>
              </a:ext>
            </a:extLst>
          </p:cNvPr>
          <p:cNvGrpSpPr/>
          <p:nvPr/>
        </p:nvGrpSpPr>
        <p:grpSpPr>
          <a:xfrm>
            <a:off x="5060029" y="6722685"/>
            <a:ext cx="4006214" cy="300415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962504C-7EAB-105C-DCBC-CB01FAFC306C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F5D9A373-713B-682B-A9FF-A6ED7267001A}"/>
              </a:ext>
            </a:extLst>
          </p:cNvPr>
          <p:cNvGrpSpPr/>
          <p:nvPr/>
        </p:nvGrpSpPr>
        <p:grpSpPr>
          <a:xfrm>
            <a:off x="9066243" y="6722685"/>
            <a:ext cx="3125757" cy="300415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00251A37-E8BC-C9B6-8157-E773EF0FB05E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33A20A5C-0CD1-888A-1072-FE1C36B32289}"/>
              </a:ext>
            </a:extLst>
          </p:cNvPr>
          <p:cNvSpPr txBox="1"/>
          <p:nvPr/>
        </p:nvSpPr>
        <p:spPr>
          <a:xfrm>
            <a:off x="177262" y="298572"/>
            <a:ext cx="778396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Pointers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F09069-16F5-0510-1975-25BF4ADDAFEB}"/>
              </a:ext>
            </a:extLst>
          </p:cNvPr>
          <p:cNvSpPr txBox="1"/>
          <p:nvPr/>
        </p:nvSpPr>
        <p:spPr>
          <a:xfrm>
            <a:off x="177262" y="1063218"/>
            <a:ext cx="11658940" cy="2267287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Syntax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datatype *</a:t>
            </a:r>
            <a:r>
              <a:rPr lang="en-US" sz="2400" b="1" err="1">
                <a:latin typeface="Times New Roman"/>
                <a:cs typeface="Times New Roman"/>
              </a:rPr>
              <a:t>identifier_name</a:t>
            </a:r>
            <a:r>
              <a:rPr lang="en-US" sz="2400" b="1" dirty="0">
                <a:latin typeface="Times New Roman"/>
                <a:cs typeface="Times New Roman"/>
              </a:rPr>
              <a:t>;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Example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int *</a:t>
            </a:r>
            <a:r>
              <a:rPr lang="en-US" sz="2400" b="1" err="1">
                <a:latin typeface="Times New Roman"/>
                <a:cs typeface="Times New Roman"/>
              </a:rPr>
              <a:t>ptr</a:t>
            </a:r>
            <a:r>
              <a:rPr lang="en-US" sz="2400" b="1" dirty="0">
                <a:latin typeface="Times New Roman"/>
                <a:cs typeface="Times New Roman"/>
              </a:rPr>
              <a:t>;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The empty box stores address of other variables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BDBB367F-BCAE-D8A9-6999-B3782C21CC1C}"/>
              </a:ext>
            </a:extLst>
          </p:cNvPr>
          <p:cNvSpPr txBox="1"/>
          <p:nvPr/>
        </p:nvSpPr>
        <p:spPr>
          <a:xfrm>
            <a:off x="11204696" y="5948874"/>
            <a:ext cx="68154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K2</a:t>
            </a:r>
            <a:endParaRPr lang="en-US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6A9ECD-98BD-F49C-8AAA-0450FEC2C828}"/>
              </a:ext>
            </a:extLst>
          </p:cNvPr>
          <p:cNvSpPr/>
          <p:nvPr/>
        </p:nvSpPr>
        <p:spPr>
          <a:xfrm>
            <a:off x="5459211" y="3935761"/>
            <a:ext cx="601014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sz="2400" dirty="0">
              <a:latin typeface="Times New Roman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D4E1C-D0ED-C866-F436-1501039753F4}"/>
              </a:ext>
            </a:extLst>
          </p:cNvPr>
          <p:cNvSpPr txBox="1"/>
          <p:nvPr/>
        </p:nvSpPr>
        <p:spPr>
          <a:xfrm>
            <a:off x="5380865" y="3476415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latin typeface="Times New Roman"/>
              </a:rPr>
              <a:t>ptr</a:t>
            </a:r>
            <a:endParaRPr lang="en-US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735695-C635-24A7-FE64-D2D2209ED972}"/>
              </a:ext>
            </a:extLst>
          </p:cNvPr>
          <p:cNvSpPr txBox="1"/>
          <p:nvPr/>
        </p:nvSpPr>
        <p:spPr>
          <a:xfrm>
            <a:off x="5380865" y="4495992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1000</a:t>
            </a:r>
            <a:endParaRPr lang="en-GB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9516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58C85-CCC6-6415-94AA-21F5AB79F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9E84B24-D3E8-3E96-F832-DA3425600E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0058400" y="54156"/>
            <a:ext cx="2082800" cy="877988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658C0929-EF6D-E4AC-7969-034AAE938D94}"/>
              </a:ext>
            </a:extLst>
          </p:cNvPr>
          <p:cNvGrpSpPr/>
          <p:nvPr/>
        </p:nvGrpSpPr>
        <p:grpSpPr>
          <a:xfrm>
            <a:off x="0" y="6722685"/>
            <a:ext cx="5060029" cy="300415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0FD72D03-0237-784B-7E15-6B18D570E883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FF6C18F1-2656-A037-3978-F8E4B77770BC}"/>
              </a:ext>
            </a:extLst>
          </p:cNvPr>
          <p:cNvGrpSpPr/>
          <p:nvPr/>
        </p:nvGrpSpPr>
        <p:grpSpPr>
          <a:xfrm>
            <a:off x="5060029" y="6722685"/>
            <a:ext cx="4006214" cy="300415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AD866D0-AD1E-FD91-E887-B1ED721C0B3C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F5E72127-BA63-1B79-B4FB-865B8B20DA9C}"/>
              </a:ext>
            </a:extLst>
          </p:cNvPr>
          <p:cNvGrpSpPr/>
          <p:nvPr/>
        </p:nvGrpSpPr>
        <p:grpSpPr>
          <a:xfrm>
            <a:off x="9066243" y="6722685"/>
            <a:ext cx="3125757" cy="300415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3AAC783-7911-F466-079F-762307EFF311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AA2E1A63-C9D6-6CE1-E25C-6FDCC49CCEFF}"/>
              </a:ext>
            </a:extLst>
          </p:cNvPr>
          <p:cNvSpPr txBox="1"/>
          <p:nvPr/>
        </p:nvSpPr>
        <p:spPr>
          <a:xfrm>
            <a:off x="177262" y="298572"/>
            <a:ext cx="778396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Pointers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7DF347-35BE-4CA0-198E-4F82A4C41E39}"/>
              </a:ext>
            </a:extLst>
          </p:cNvPr>
          <p:cNvSpPr txBox="1"/>
          <p:nvPr/>
        </p:nvSpPr>
        <p:spPr>
          <a:xfrm>
            <a:off x="177262" y="1063218"/>
            <a:ext cx="11658940" cy="2267287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Syntax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datatype *</a:t>
            </a:r>
            <a:r>
              <a:rPr lang="en-US" sz="2400" b="1" err="1">
                <a:latin typeface="Times New Roman"/>
                <a:cs typeface="Times New Roman"/>
              </a:rPr>
              <a:t>identifier_name</a:t>
            </a:r>
            <a:r>
              <a:rPr lang="en-US" sz="2400" b="1" dirty="0">
                <a:latin typeface="Times New Roman"/>
                <a:cs typeface="Times New Roman"/>
              </a:rPr>
              <a:t>;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Example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int *</a:t>
            </a:r>
            <a:r>
              <a:rPr lang="en-US" sz="2400" b="1" dirty="0" err="1">
                <a:latin typeface="Times New Roman"/>
                <a:cs typeface="Times New Roman"/>
              </a:rPr>
              <a:t>ptr</a:t>
            </a:r>
            <a:r>
              <a:rPr lang="en-US" sz="2400" b="1" dirty="0">
                <a:latin typeface="Times New Roman"/>
                <a:cs typeface="Times New Roman"/>
              </a:rPr>
              <a:t>;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int num = 5;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E1A4CC42-5434-D0A0-2C4C-F57B4339083F}"/>
              </a:ext>
            </a:extLst>
          </p:cNvPr>
          <p:cNvSpPr txBox="1"/>
          <p:nvPr/>
        </p:nvSpPr>
        <p:spPr>
          <a:xfrm>
            <a:off x="11204696" y="5948874"/>
            <a:ext cx="68154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K2</a:t>
            </a:r>
            <a:endParaRPr lang="en-US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45646E-0958-3EB5-D225-7C8E68584FBC}"/>
              </a:ext>
            </a:extLst>
          </p:cNvPr>
          <p:cNvSpPr/>
          <p:nvPr/>
        </p:nvSpPr>
        <p:spPr>
          <a:xfrm>
            <a:off x="5459211" y="3935761"/>
            <a:ext cx="601014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sz="2400" dirty="0">
              <a:latin typeface="Times New Roman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3CC3E1-CE56-7D18-C281-505ADCCA0DD8}"/>
              </a:ext>
            </a:extLst>
          </p:cNvPr>
          <p:cNvSpPr txBox="1"/>
          <p:nvPr/>
        </p:nvSpPr>
        <p:spPr>
          <a:xfrm>
            <a:off x="5380865" y="3476415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latin typeface="Times New Roman"/>
              </a:rPr>
              <a:t>ptr</a:t>
            </a:r>
            <a:endParaRPr lang="en-US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1AF67B-D357-1F8F-B55A-B0566A870199}"/>
              </a:ext>
            </a:extLst>
          </p:cNvPr>
          <p:cNvSpPr txBox="1"/>
          <p:nvPr/>
        </p:nvSpPr>
        <p:spPr>
          <a:xfrm>
            <a:off x="5380865" y="4495992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1000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F7C58E-BFF3-79CA-BF9B-65B6EDBE2CC8}"/>
              </a:ext>
            </a:extLst>
          </p:cNvPr>
          <p:cNvSpPr/>
          <p:nvPr/>
        </p:nvSpPr>
        <p:spPr>
          <a:xfrm>
            <a:off x="7188364" y="3935761"/>
            <a:ext cx="601014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dirty="0">
                <a:latin typeface="Times New Roman"/>
                <a:cs typeface="Calibri"/>
              </a:rPr>
              <a:t>5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ABBDEE-9A37-1368-585C-6D1FF55929AC}"/>
              </a:ext>
            </a:extLst>
          </p:cNvPr>
          <p:cNvSpPr txBox="1"/>
          <p:nvPr/>
        </p:nvSpPr>
        <p:spPr>
          <a:xfrm>
            <a:off x="7110018" y="3476415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num</a:t>
            </a:r>
            <a:endParaRPr lang="en-US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22D4AC-9A58-29F0-41C6-6CCFB2773019}"/>
              </a:ext>
            </a:extLst>
          </p:cNvPr>
          <p:cNvSpPr txBox="1"/>
          <p:nvPr/>
        </p:nvSpPr>
        <p:spPr>
          <a:xfrm>
            <a:off x="7110018" y="4495992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1008</a:t>
            </a:r>
            <a:endParaRPr lang="en-GB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489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CE992-5BFA-5CF1-8D70-3F6CB3C0D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A153636-1F96-D8EB-A9AA-C913144702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0058400" y="54156"/>
            <a:ext cx="2082800" cy="877988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E3BD5BE2-487C-C867-3AFF-9892A689DAF6}"/>
              </a:ext>
            </a:extLst>
          </p:cNvPr>
          <p:cNvGrpSpPr/>
          <p:nvPr/>
        </p:nvGrpSpPr>
        <p:grpSpPr>
          <a:xfrm>
            <a:off x="0" y="6722685"/>
            <a:ext cx="5060029" cy="300415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FFC551D5-DC3B-3D8A-D46F-632CA275A409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D7C3EB96-237F-6883-9FB5-8ACDD1DF6DAD}"/>
              </a:ext>
            </a:extLst>
          </p:cNvPr>
          <p:cNvGrpSpPr/>
          <p:nvPr/>
        </p:nvGrpSpPr>
        <p:grpSpPr>
          <a:xfrm>
            <a:off x="5060029" y="6722685"/>
            <a:ext cx="4006214" cy="300415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666039F5-2C34-7125-7C3D-5EDA4A779420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FE10F8E1-5177-3F2D-5BE3-83F0894D3028}"/>
              </a:ext>
            </a:extLst>
          </p:cNvPr>
          <p:cNvGrpSpPr/>
          <p:nvPr/>
        </p:nvGrpSpPr>
        <p:grpSpPr>
          <a:xfrm>
            <a:off x="9066243" y="6722685"/>
            <a:ext cx="3125757" cy="300415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CCF789F-D9FE-3FE2-68D6-3EB996EFAF35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F0174BF3-DAEA-D063-E1E3-D1EABDA38EBA}"/>
              </a:ext>
            </a:extLst>
          </p:cNvPr>
          <p:cNvSpPr txBox="1"/>
          <p:nvPr/>
        </p:nvSpPr>
        <p:spPr>
          <a:xfrm>
            <a:off x="177262" y="298572"/>
            <a:ext cx="778396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Lab Goals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54EF12-B655-EBE3-CFCF-98DBFAFDC001}"/>
              </a:ext>
            </a:extLst>
          </p:cNvPr>
          <p:cNvSpPr txBox="1"/>
          <p:nvPr/>
        </p:nvSpPr>
        <p:spPr>
          <a:xfrm>
            <a:off x="177262" y="1063218"/>
            <a:ext cx="11658940" cy="2669642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indent="-3048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/>
                <a:ea typeface="+mn-lt"/>
                <a:cs typeface="Times New Roman"/>
              </a:rPr>
              <a:t>Focus on Learning</a:t>
            </a:r>
            <a:endParaRPr lang="en-US">
              <a:latin typeface="Calibri" panose="020F0502020204030204"/>
              <a:ea typeface="+mn-lt"/>
              <a:cs typeface="Calibri"/>
            </a:endParaRP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ea typeface="+mn-lt"/>
                <a:cs typeface="Times New Roman"/>
              </a:rPr>
              <a:t>Two Member Team</a:t>
            </a:r>
            <a:endParaRPr lang="en-US" dirty="0"/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ea typeface="+mn-lt"/>
                <a:cs typeface="Times New Roman"/>
              </a:rPr>
              <a:t>Save as .cc or .</a:t>
            </a:r>
            <a:r>
              <a:rPr lang="en-US" sz="2400" b="1" dirty="0" err="1">
                <a:latin typeface="Times New Roman"/>
                <a:ea typeface="+mn-lt"/>
                <a:cs typeface="Times New Roman"/>
              </a:rPr>
              <a:t>cpp</a:t>
            </a:r>
            <a:r>
              <a:rPr lang="en-US" sz="2400" b="1" dirty="0">
                <a:latin typeface="Times New Roman"/>
                <a:ea typeface="+mn-lt"/>
                <a:cs typeface="Times New Roman"/>
              </a:rPr>
              <a:t>, compile using g++</a:t>
            </a:r>
            <a:endParaRPr lang="en-US" dirty="0"/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ea typeface="+mn-lt"/>
                <a:cs typeface="Times New Roman"/>
              </a:rPr>
              <a:t>Coding Practices</a:t>
            </a:r>
            <a:endParaRPr lang="en-US" dirty="0"/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Copy Policy</a:t>
            </a:r>
            <a:endParaRPr lang="en-US" dirty="0"/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Aim for the Top</a:t>
            </a:r>
            <a:endParaRPr lang="en-US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C55655CE-D758-C4EC-6AD9-6F33873FD754}"/>
              </a:ext>
            </a:extLst>
          </p:cNvPr>
          <p:cNvSpPr txBox="1"/>
          <p:nvPr/>
        </p:nvSpPr>
        <p:spPr>
          <a:xfrm>
            <a:off x="11204696" y="5948874"/>
            <a:ext cx="68154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K2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53440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F2EB7-236B-91C9-2B73-08C16A3E5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57E981-59CC-1B9C-CA1B-64C2E78FA4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0058400" y="54156"/>
            <a:ext cx="2082800" cy="877988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FD8FC5C3-11F3-4B42-58AD-9769266C9EF2}"/>
              </a:ext>
            </a:extLst>
          </p:cNvPr>
          <p:cNvGrpSpPr/>
          <p:nvPr/>
        </p:nvGrpSpPr>
        <p:grpSpPr>
          <a:xfrm>
            <a:off x="0" y="6722685"/>
            <a:ext cx="5060029" cy="300415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9757B538-1A52-134B-5B49-D8AA982A79BA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8F8FFFD1-7E71-B170-7177-CCE924D8E68E}"/>
              </a:ext>
            </a:extLst>
          </p:cNvPr>
          <p:cNvGrpSpPr/>
          <p:nvPr/>
        </p:nvGrpSpPr>
        <p:grpSpPr>
          <a:xfrm>
            <a:off x="5060029" y="6722685"/>
            <a:ext cx="4006214" cy="300415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00BE4BE-1CC6-D7E1-E91A-481F7F212557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FCF36389-CAFB-EFEE-06B9-5B3CFD85E79F}"/>
              </a:ext>
            </a:extLst>
          </p:cNvPr>
          <p:cNvGrpSpPr/>
          <p:nvPr/>
        </p:nvGrpSpPr>
        <p:grpSpPr>
          <a:xfrm>
            <a:off x="9066243" y="6722685"/>
            <a:ext cx="3125757" cy="300415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F6AAD46A-E92B-9E8E-8128-AD06901E064D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EF72B10F-FFFE-B27E-C8E3-C8F3F6D9B224}"/>
              </a:ext>
            </a:extLst>
          </p:cNvPr>
          <p:cNvSpPr txBox="1"/>
          <p:nvPr/>
        </p:nvSpPr>
        <p:spPr>
          <a:xfrm>
            <a:off x="177262" y="298572"/>
            <a:ext cx="778396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Pointers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455B4A-0FF2-8647-104C-434AC1377EEA}"/>
              </a:ext>
            </a:extLst>
          </p:cNvPr>
          <p:cNvSpPr txBox="1"/>
          <p:nvPr/>
        </p:nvSpPr>
        <p:spPr>
          <a:xfrm>
            <a:off x="177262" y="1063218"/>
            <a:ext cx="11658940" cy="2726580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Syntax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datatype *</a:t>
            </a:r>
            <a:r>
              <a:rPr lang="en-US" sz="2400" b="1" err="1">
                <a:latin typeface="Times New Roman"/>
                <a:cs typeface="Times New Roman"/>
              </a:rPr>
              <a:t>identifier_name</a:t>
            </a:r>
            <a:r>
              <a:rPr lang="en-US" sz="2400" b="1" dirty="0">
                <a:latin typeface="Times New Roman"/>
                <a:cs typeface="Times New Roman"/>
              </a:rPr>
              <a:t>;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Example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int *</a:t>
            </a:r>
            <a:r>
              <a:rPr lang="en-US" sz="2400" b="1" dirty="0" err="1">
                <a:latin typeface="Times New Roman"/>
                <a:cs typeface="Times New Roman"/>
              </a:rPr>
              <a:t>ptr</a:t>
            </a:r>
            <a:r>
              <a:rPr lang="en-US" sz="2400" b="1" dirty="0">
                <a:latin typeface="Times New Roman"/>
                <a:cs typeface="Times New Roman"/>
              </a:rPr>
              <a:t>;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int num = 5;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 err="1">
                <a:latin typeface="Times New Roman"/>
                <a:cs typeface="Times New Roman"/>
              </a:rPr>
              <a:t>ptr</a:t>
            </a:r>
            <a:r>
              <a:rPr lang="en-US" sz="2400" b="1" dirty="0">
                <a:latin typeface="Times New Roman"/>
                <a:cs typeface="Times New Roman"/>
              </a:rPr>
              <a:t> = &amp;num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C8DD6E43-F33D-FB6F-D15E-EC1B14D74A87}"/>
              </a:ext>
            </a:extLst>
          </p:cNvPr>
          <p:cNvSpPr txBox="1"/>
          <p:nvPr/>
        </p:nvSpPr>
        <p:spPr>
          <a:xfrm>
            <a:off x="11204696" y="5948874"/>
            <a:ext cx="68154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K2</a:t>
            </a:r>
            <a:endParaRPr lang="en-US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7D3F54-2611-60B1-1F9C-0A0EDBC9F200}"/>
              </a:ext>
            </a:extLst>
          </p:cNvPr>
          <p:cNvSpPr/>
          <p:nvPr/>
        </p:nvSpPr>
        <p:spPr>
          <a:xfrm>
            <a:off x="5332211" y="3935761"/>
            <a:ext cx="913629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dirty="0">
                <a:latin typeface="Times New Roman"/>
                <a:cs typeface="Calibri"/>
              </a:rPr>
              <a:t>1008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E89FB6-E1EC-7334-70A5-F8167E9B8BC7}"/>
              </a:ext>
            </a:extLst>
          </p:cNvPr>
          <p:cNvSpPr txBox="1"/>
          <p:nvPr/>
        </p:nvSpPr>
        <p:spPr>
          <a:xfrm>
            <a:off x="5380865" y="3476415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latin typeface="Times New Roman"/>
              </a:rPr>
              <a:t>ptr</a:t>
            </a:r>
            <a:endParaRPr lang="en-US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8A6E-E8D8-7D90-46E5-091E4D8D5F84}"/>
              </a:ext>
            </a:extLst>
          </p:cNvPr>
          <p:cNvSpPr txBox="1"/>
          <p:nvPr/>
        </p:nvSpPr>
        <p:spPr>
          <a:xfrm>
            <a:off x="5380865" y="4495992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1000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C95293-CDD5-518F-78E4-EF328AA33133}"/>
              </a:ext>
            </a:extLst>
          </p:cNvPr>
          <p:cNvSpPr/>
          <p:nvPr/>
        </p:nvSpPr>
        <p:spPr>
          <a:xfrm>
            <a:off x="7188364" y="3935761"/>
            <a:ext cx="601014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dirty="0">
                <a:latin typeface="Times New Roman"/>
                <a:cs typeface="Calibri"/>
              </a:rPr>
              <a:t>5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208ADC-1416-6FEF-CFFB-1183A9F9A4C0}"/>
              </a:ext>
            </a:extLst>
          </p:cNvPr>
          <p:cNvSpPr txBox="1"/>
          <p:nvPr/>
        </p:nvSpPr>
        <p:spPr>
          <a:xfrm>
            <a:off x="7110018" y="3476415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num</a:t>
            </a:r>
            <a:endParaRPr lang="en-US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639FC0-BE4D-09FC-E864-00CD42F70E98}"/>
              </a:ext>
            </a:extLst>
          </p:cNvPr>
          <p:cNvSpPr txBox="1"/>
          <p:nvPr/>
        </p:nvSpPr>
        <p:spPr>
          <a:xfrm>
            <a:off x="7110018" y="4495992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1008</a:t>
            </a:r>
            <a:endParaRPr lang="en-GB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7955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8C6AA-CEF0-4C00-BBE8-4A4BFBB30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1B0F213-B029-2109-8C81-A1055B9436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0058400" y="54156"/>
            <a:ext cx="2082800" cy="877988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9F0102A1-CE12-E295-EA8C-08BE037CCD31}"/>
              </a:ext>
            </a:extLst>
          </p:cNvPr>
          <p:cNvGrpSpPr/>
          <p:nvPr/>
        </p:nvGrpSpPr>
        <p:grpSpPr>
          <a:xfrm>
            <a:off x="0" y="6722685"/>
            <a:ext cx="5060029" cy="300415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43F8E1CB-C340-8086-B85C-200FAA073308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B65F928E-91DD-2153-10E3-E97E5DD3E117}"/>
              </a:ext>
            </a:extLst>
          </p:cNvPr>
          <p:cNvGrpSpPr/>
          <p:nvPr/>
        </p:nvGrpSpPr>
        <p:grpSpPr>
          <a:xfrm>
            <a:off x="5060029" y="6722685"/>
            <a:ext cx="4006214" cy="300415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664A7A6-1406-BBA2-33E8-621752C12979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439083E3-E1FD-E773-2753-BF876064DBF7}"/>
              </a:ext>
            </a:extLst>
          </p:cNvPr>
          <p:cNvGrpSpPr/>
          <p:nvPr/>
        </p:nvGrpSpPr>
        <p:grpSpPr>
          <a:xfrm>
            <a:off x="9066243" y="6722685"/>
            <a:ext cx="3125757" cy="300415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837AC4A-FDF4-77CD-5498-A48BED326A9F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286453C3-A02C-9CEA-6A4C-69DDE7230655}"/>
              </a:ext>
            </a:extLst>
          </p:cNvPr>
          <p:cNvSpPr txBox="1"/>
          <p:nvPr/>
        </p:nvSpPr>
        <p:spPr>
          <a:xfrm>
            <a:off x="177262" y="298572"/>
            <a:ext cx="778396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Pointers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13620B-EE79-2283-7BA8-C6C7D8EC81CA}"/>
              </a:ext>
            </a:extLst>
          </p:cNvPr>
          <p:cNvSpPr txBox="1"/>
          <p:nvPr/>
        </p:nvSpPr>
        <p:spPr>
          <a:xfrm>
            <a:off x="177262" y="1063218"/>
            <a:ext cx="11658940" cy="4563750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Syntax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datatype *</a:t>
            </a:r>
            <a:r>
              <a:rPr lang="en-US" sz="2400" b="1" err="1">
                <a:latin typeface="Times New Roman"/>
                <a:cs typeface="Times New Roman"/>
              </a:rPr>
              <a:t>identifier_name</a:t>
            </a:r>
            <a:r>
              <a:rPr lang="en-US" sz="2400" b="1" dirty="0">
                <a:latin typeface="Times New Roman"/>
                <a:cs typeface="Times New Roman"/>
              </a:rPr>
              <a:t>;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Example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int *</a:t>
            </a:r>
            <a:r>
              <a:rPr lang="en-US" sz="2400" b="1" err="1">
                <a:latin typeface="Times New Roman"/>
                <a:cs typeface="Times New Roman"/>
              </a:rPr>
              <a:t>ptr</a:t>
            </a:r>
            <a:r>
              <a:rPr lang="en-US" sz="2400" b="1" dirty="0">
                <a:latin typeface="Times New Roman"/>
                <a:cs typeface="Times New Roman"/>
              </a:rPr>
              <a:t>;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int num = 5;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err="1">
                <a:latin typeface="Times New Roman"/>
                <a:cs typeface="Times New Roman"/>
              </a:rPr>
              <a:t>ptr</a:t>
            </a:r>
            <a:r>
              <a:rPr lang="en-US" sz="2400" b="1" dirty="0">
                <a:latin typeface="Times New Roman"/>
                <a:cs typeface="Times New Roman"/>
              </a:rPr>
              <a:t> = &amp;num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What do you get for?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 err="1">
                <a:latin typeface="Times New Roman"/>
                <a:cs typeface="Times New Roman"/>
              </a:rPr>
              <a:t>ptr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*</a:t>
            </a:r>
            <a:r>
              <a:rPr lang="en-US" sz="2400" b="1" dirty="0" err="1">
                <a:latin typeface="Times New Roman"/>
                <a:cs typeface="Times New Roman"/>
              </a:rPr>
              <a:t>ptr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&amp;</a:t>
            </a:r>
            <a:r>
              <a:rPr lang="en-US" sz="2400" b="1" dirty="0" err="1">
                <a:latin typeface="Times New Roman"/>
                <a:cs typeface="Times New Roman"/>
              </a:rPr>
              <a:t>ptr</a:t>
            </a:r>
            <a:endParaRPr lang="en-US" sz="2400" b="1">
              <a:latin typeface="Times New Roman"/>
              <a:cs typeface="Times New Roman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51CB96FC-6CD0-410B-11E5-760D6D1322CA}"/>
              </a:ext>
            </a:extLst>
          </p:cNvPr>
          <p:cNvSpPr txBox="1"/>
          <p:nvPr/>
        </p:nvSpPr>
        <p:spPr>
          <a:xfrm>
            <a:off x="11204696" y="5948874"/>
            <a:ext cx="68154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K2</a:t>
            </a:r>
            <a:endParaRPr lang="en-US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798844-5905-10A1-EB0E-16A7175BC5E0}"/>
              </a:ext>
            </a:extLst>
          </p:cNvPr>
          <p:cNvSpPr/>
          <p:nvPr/>
        </p:nvSpPr>
        <p:spPr>
          <a:xfrm>
            <a:off x="5332211" y="3935761"/>
            <a:ext cx="913629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dirty="0">
                <a:latin typeface="Times New Roman"/>
                <a:cs typeface="Calibri"/>
              </a:rPr>
              <a:t>1008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D24649-65CC-D79D-3979-EBF371DAA055}"/>
              </a:ext>
            </a:extLst>
          </p:cNvPr>
          <p:cNvSpPr txBox="1"/>
          <p:nvPr/>
        </p:nvSpPr>
        <p:spPr>
          <a:xfrm>
            <a:off x="5380865" y="3476415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latin typeface="Times New Roman"/>
              </a:rPr>
              <a:t>ptr</a:t>
            </a:r>
            <a:endParaRPr lang="en-US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926A7C-0759-BA52-64BA-785578B1E691}"/>
              </a:ext>
            </a:extLst>
          </p:cNvPr>
          <p:cNvSpPr txBox="1"/>
          <p:nvPr/>
        </p:nvSpPr>
        <p:spPr>
          <a:xfrm>
            <a:off x="5380865" y="4495992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1000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B8D9A7-B0CD-9CC4-5CC5-FD58BB606DC1}"/>
              </a:ext>
            </a:extLst>
          </p:cNvPr>
          <p:cNvSpPr/>
          <p:nvPr/>
        </p:nvSpPr>
        <p:spPr>
          <a:xfrm>
            <a:off x="7188364" y="3935761"/>
            <a:ext cx="601014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dirty="0">
                <a:latin typeface="Times New Roman"/>
                <a:cs typeface="Calibri"/>
              </a:rPr>
              <a:t>5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D601FC-D96E-95C8-19B0-85C198D897F5}"/>
              </a:ext>
            </a:extLst>
          </p:cNvPr>
          <p:cNvSpPr txBox="1"/>
          <p:nvPr/>
        </p:nvSpPr>
        <p:spPr>
          <a:xfrm>
            <a:off x="7110018" y="3476415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num</a:t>
            </a:r>
            <a:endParaRPr lang="en-US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ACA88-13D9-A3EE-D787-A9B4E68C21F5}"/>
              </a:ext>
            </a:extLst>
          </p:cNvPr>
          <p:cNvSpPr txBox="1"/>
          <p:nvPr/>
        </p:nvSpPr>
        <p:spPr>
          <a:xfrm>
            <a:off x="7110018" y="4495992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1008</a:t>
            </a:r>
            <a:endParaRPr lang="en-GB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7210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F0328-FC00-8CE5-303B-19F442BB3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E5E803F-8C00-86A6-586D-73F5B652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0058400" y="54156"/>
            <a:ext cx="2082800" cy="877988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1A3746AF-D7B0-C11B-05D8-A993E865DF87}"/>
              </a:ext>
            </a:extLst>
          </p:cNvPr>
          <p:cNvGrpSpPr/>
          <p:nvPr/>
        </p:nvGrpSpPr>
        <p:grpSpPr>
          <a:xfrm>
            <a:off x="0" y="6722685"/>
            <a:ext cx="5060029" cy="300415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BC250E0-24E4-986B-1C37-865061C7C13A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4BF08263-3AD1-BDEE-9894-B6DAF45475E0}"/>
              </a:ext>
            </a:extLst>
          </p:cNvPr>
          <p:cNvGrpSpPr/>
          <p:nvPr/>
        </p:nvGrpSpPr>
        <p:grpSpPr>
          <a:xfrm>
            <a:off x="5060029" y="6722685"/>
            <a:ext cx="4006214" cy="300415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FA74735-4F06-0C70-7530-509CB518A2BB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F0AC1C0B-6B5C-6636-0B71-E16BD369BA29}"/>
              </a:ext>
            </a:extLst>
          </p:cNvPr>
          <p:cNvGrpSpPr/>
          <p:nvPr/>
        </p:nvGrpSpPr>
        <p:grpSpPr>
          <a:xfrm>
            <a:off x="9066243" y="6722685"/>
            <a:ext cx="3125757" cy="300415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BE7B2C2-82B0-FFFA-2F92-5EA6DECF8DEA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B29F40A1-9C6D-12B6-3BE2-EEBE5B0B3E26}"/>
              </a:ext>
            </a:extLst>
          </p:cNvPr>
          <p:cNvSpPr txBox="1"/>
          <p:nvPr/>
        </p:nvSpPr>
        <p:spPr>
          <a:xfrm>
            <a:off x="177262" y="298572"/>
            <a:ext cx="778396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Pointers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522ACD-1A70-A6A7-E6D4-548917FADB92}"/>
              </a:ext>
            </a:extLst>
          </p:cNvPr>
          <p:cNvSpPr txBox="1"/>
          <p:nvPr/>
        </p:nvSpPr>
        <p:spPr>
          <a:xfrm>
            <a:off x="177262" y="1063218"/>
            <a:ext cx="11658940" cy="4563750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Syntax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datatype *</a:t>
            </a:r>
            <a:r>
              <a:rPr lang="en-US" sz="2400" b="1" err="1">
                <a:latin typeface="Times New Roman"/>
                <a:cs typeface="Times New Roman"/>
              </a:rPr>
              <a:t>identifier_name</a:t>
            </a:r>
            <a:r>
              <a:rPr lang="en-US" sz="2400" b="1" dirty="0">
                <a:latin typeface="Times New Roman"/>
                <a:cs typeface="Times New Roman"/>
              </a:rPr>
              <a:t>;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Example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int *</a:t>
            </a:r>
            <a:r>
              <a:rPr lang="en-US" sz="2400" b="1" err="1">
                <a:latin typeface="Times New Roman"/>
                <a:cs typeface="Times New Roman"/>
              </a:rPr>
              <a:t>ptr</a:t>
            </a:r>
            <a:r>
              <a:rPr lang="en-US" sz="2400" b="1" dirty="0">
                <a:latin typeface="Times New Roman"/>
                <a:cs typeface="Times New Roman"/>
              </a:rPr>
              <a:t>;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int num = 5;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err="1">
                <a:latin typeface="Times New Roman"/>
                <a:cs typeface="Times New Roman"/>
              </a:rPr>
              <a:t>ptr</a:t>
            </a:r>
            <a:r>
              <a:rPr lang="en-US" sz="2400" b="1" dirty="0">
                <a:latin typeface="Times New Roman"/>
                <a:cs typeface="Times New Roman"/>
              </a:rPr>
              <a:t> = &amp;num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What do you get for?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 err="1">
                <a:latin typeface="Times New Roman"/>
                <a:cs typeface="Times New Roman"/>
              </a:rPr>
              <a:t>ptr</a:t>
            </a:r>
            <a:r>
              <a:rPr lang="en-US" sz="2400" b="1" dirty="0">
                <a:latin typeface="Times New Roman"/>
                <a:cs typeface="Times New Roman"/>
              </a:rPr>
              <a:t> - 1008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*</a:t>
            </a:r>
            <a:r>
              <a:rPr lang="en-US" sz="2400" b="1" dirty="0" err="1">
                <a:latin typeface="Times New Roman"/>
                <a:cs typeface="Times New Roman"/>
              </a:rPr>
              <a:t>ptr</a:t>
            </a:r>
            <a:endParaRPr lang="en-US" sz="2400" b="1">
              <a:latin typeface="Times New Roman"/>
              <a:cs typeface="Times New Roman"/>
            </a:endParaRP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&amp;</a:t>
            </a:r>
            <a:r>
              <a:rPr lang="en-US" sz="2400" b="1" dirty="0" err="1">
                <a:latin typeface="Times New Roman"/>
                <a:cs typeface="Times New Roman"/>
              </a:rPr>
              <a:t>ptr</a:t>
            </a:r>
            <a:endParaRPr lang="en-US" sz="2400" b="1">
              <a:latin typeface="Times New Roman"/>
              <a:cs typeface="Times New Roman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05AB4BBA-A92E-E0EA-3760-211C6EFAD110}"/>
              </a:ext>
            </a:extLst>
          </p:cNvPr>
          <p:cNvSpPr txBox="1"/>
          <p:nvPr/>
        </p:nvSpPr>
        <p:spPr>
          <a:xfrm>
            <a:off x="11204696" y="5948874"/>
            <a:ext cx="68154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K2</a:t>
            </a:r>
            <a:endParaRPr lang="en-US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2239CA-B6A8-2316-52B0-238CE188B267}"/>
              </a:ext>
            </a:extLst>
          </p:cNvPr>
          <p:cNvSpPr/>
          <p:nvPr/>
        </p:nvSpPr>
        <p:spPr>
          <a:xfrm>
            <a:off x="5332211" y="3935761"/>
            <a:ext cx="913629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dirty="0">
                <a:latin typeface="Times New Roman"/>
                <a:cs typeface="Calibri"/>
              </a:rPr>
              <a:t>1008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60E00A-74D5-5C4E-F2F7-2BFA3195FFDD}"/>
              </a:ext>
            </a:extLst>
          </p:cNvPr>
          <p:cNvSpPr txBox="1"/>
          <p:nvPr/>
        </p:nvSpPr>
        <p:spPr>
          <a:xfrm>
            <a:off x="5380865" y="3476415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latin typeface="Times New Roman"/>
              </a:rPr>
              <a:t>ptr</a:t>
            </a:r>
            <a:endParaRPr lang="en-US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6C9F84-D829-374E-4F32-2DFE8B8A53EC}"/>
              </a:ext>
            </a:extLst>
          </p:cNvPr>
          <p:cNvSpPr txBox="1"/>
          <p:nvPr/>
        </p:nvSpPr>
        <p:spPr>
          <a:xfrm>
            <a:off x="5380865" y="4495992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1000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440209-672B-3110-7DAB-FC2D3B389228}"/>
              </a:ext>
            </a:extLst>
          </p:cNvPr>
          <p:cNvSpPr/>
          <p:nvPr/>
        </p:nvSpPr>
        <p:spPr>
          <a:xfrm>
            <a:off x="7188364" y="3935761"/>
            <a:ext cx="601014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dirty="0">
                <a:latin typeface="Times New Roman"/>
                <a:cs typeface="Calibri"/>
              </a:rPr>
              <a:t>5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D440EB-F1D6-1E59-BCD6-B2B2494CA110}"/>
              </a:ext>
            </a:extLst>
          </p:cNvPr>
          <p:cNvSpPr txBox="1"/>
          <p:nvPr/>
        </p:nvSpPr>
        <p:spPr>
          <a:xfrm>
            <a:off x="7110018" y="3476415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num</a:t>
            </a:r>
            <a:endParaRPr lang="en-US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509B17-08A2-EE78-6F60-48F784E1ACC0}"/>
              </a:ext>
            </a:extLst>
          </p:cNvPr>
          <p:cNvSpPr txBox="1"/>
          <p:nvPr/>
        </p:nvSpPr>
        <p:spPr>
          <a:xfrm>
            <a:off x="7110018" y="4495992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1008</a:t>
            </a:r>
            <a:endParaRPr lang="en-GB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4489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B6871-5FB5-22DE-37CA-8F68C32CC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057F141-FB0E-2BFD-82F0-6030846CA7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0058400" y="54156"/>
            <a:ext cx="2082800" cy="877988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1C1B70F1-DDAE-4035-87AF-65ABF7D09115}"/>
              </a:ext>
            </a:extLst>
          </p:cNvPr>
          <p:cNvGrpSpPr/>
          <p:nvPr/>
        </p:nvGrpSpPr>
        <p:grpSpPr>
          <a:xfrm>
            <a:off x="0" y="6722685"/>
            <a:ext cx="5060029" cy="300415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233CF165-2B58-16FE-5365-C9FFAC13FEAB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82C00CA3-48C7-F883-9783-7A2974D8A325}"/>
              </a:ext>
            </a:extLst>
          </p:cNvPr>
          <p:cNvGrpSpPr/>
          <p:nvPr/>
        </p:nvGrpSpPr>
        <p:grpSpPr>
          <a:xfrm>
            <a:off x="5060029" y="6722685"/>
            <a:ext cx="4006214" cy="300415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3A68451-3E39-8114-9EDF-ABDCB4A4FAA1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8DCA889C-7495-BE02-4859-96442182FD40}"/>
              </a:ext>
            </a:extLst>
          </p:cNvPr>
          <p:cNvGrpSpPr/>
          <p:nvPr/>
        </p:nvGrpSpPr>
        <p:grpSpPr>
          <a:xfrm>
            <a:off x="9066243" y="6722685"/>
            <a:ext cx="3125757" cy="300415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03F1FE8E-41DE-7A8F-8397-64957E46CD56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C6115847-139D-B833-3C35-42C9619B0BEF}"/>
              </a:ext>
            </a:extLst>
          </p:cNvPr>
          <p:cNvSpPr txBox="1"/>
          <p:nvPr/>
        </p:nvSpPr>
        <p:spPr>
          <a:xfrm>
            <a:off x="177262" y="298572"/>
            <a:ext cx="778396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Pointers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13D1D2-D466-9419-34BD-BE8B96E2ED48}"/>
              </a:ext>
            </a:extLst>
          </p:cNvPr>
          <p:cNvSpPr txBox="1"/>
          <p:nvPr/>
        </p:nvSpPr>
        <p:spPr>
          <a:xfrm>
            <a:off x="177262" y="1063218"/>
            <a:ext cx="11658940" cy="4563750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Syntax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datatype *</a:t>
            </a:r>
            <a:r>
              <a:rPr lang="en-US" sz="2400" b="1" err="1">
                <a:latin typeface="Times New Roman"/>
                <a:cs typeface="Times New Roman"/>
              </a:rPr>
              <a:t>identifier_name</a:t>
            </a:r>
            <a:r>
              <a:rPr lang="en-US" sz="2400" b="1" dirty="0">
                <a:latin typeface="Times New Roman"/>
                <a:cs typeface="Times New Roman"/>
              </a:rPr>
              <a:t>;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Example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int *</a:t>
            </a:r>
            <a:r>
              <a:rPr lang="en-US" sz="2400" b="1" err="1">
                <a:latin typeface="Times New Roman"/>
                <a:cs typeface="Times New Roman"/>
              </a:rPr>
              <a:t>ptr</a:t>
            </a:r>
            <a:r>
              <a:rPr lang="en-US" sz="2400" b="1" dirty="0">
                <a:latin typeface="Times New Roman"/>
                <a:cs typeface="Times New Roman"/>
              </a:rPr>
              <a:t>;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int num = 5;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err="1">
                <a:latin typeface="Times New Roman"/>
                <a:cs typeface="Times New Roman"/>
              </a:rPr>
              <a:t>ptr</a:t>
            </a:r>
            <a:r>
              <a:rPr lang="en-US" sz="2400" b="1" dirty="0">
                <a:latin typeface="Times New Roman"/>
                <a:cs typeface="Times New Roman"/>
              </a:rPr>
              <a:t> = &amp;num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What do you get for?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 err="1">
                <a:latin typeface="Times New Roman"/>
                <a:cs typeface="Times New Roman"/>
              </a:rPr>
              <a:t>ptr</a:t>
            </a:r>
            <a:r>
              <a:rPr lang="en-US" sz="2400" b="1" dirty="0">
                <a:latin typeface="Times New Roman"/>
                <a:cs typeface="Times New Roman"/>
              </a:rPr>
              <a:t> - 1008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*</a:t>
            </a:r>
            <a:r>
              <a:rPr lang="en-US" sz="2400" b="1" dirty="0" err="1">
                <a:latin typeface="Times New Roman"/>
                <a:cs typeface="Times New Roman"/>
              </a:rPr>
              <a:t>ptr</a:t>
            </a:r>
            <a:r>
              <a:rPr lang="en-US" sz="2400" b="1" dirty="0">
                <a:latin typeface="Times New Roman"/>
                <a:cs typeface="Times New Roman"/>
              </a:rPr>
              <a:t> -&gt; *(1008) -&gt; 5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&amp;</a:t>
            </a:r>
            <a:r>
              <a:rPr lang="en-US" sz="2400" b="1" dirty="0" err="1">
                <a:latin typeface="Times New Roman"/>
                <a:cs typeface="Times New Roman"/>
              </a:rPr>
              <a:t>ptr</a:t>
            </a:r>
            <a:endParaRPr lang="en-US" sz="2400" b="1">
              <a:latin typeface="Times New Roman"/>
              <a:cs typeface="Times New Roman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059EF24C-A666-A28A-2AAB-B956A9583B09}"/>
              </a:ext>
            </a:extLst>
          </p:cNvPr>
          <p:cNvSpPr txBox="1"/>
          <p:nvPr/>
        </p:nvSpPr>
        <p:spPr>
          <a:xfrm>
            <a:off x="11204696" y="5948874"/>
            <a:ext cx="68154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K2</a:t>
            </a:r>
            <a:endParaRPr lang="en-US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C07DE2-DDA8-D44C-0D12-9BDCDF5676AE}"/>
              </a:ext>
            </a:extLst>
          </p:cNvPr>
          <p:cNvSpPr/>
          <p:nvPr/>
        </p:nvSpPr>
        <p:spPr>
          <a:xfrm>
            <a:off x="5332211" y="3935761"/>
            <a:ext cx="913629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dirty="0">
                <a:latin typeface="Times New Roman"/>
                <a:cs typeface="Calibri"/>
              </a:rPr>
              <a:t>1008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2200BE-EF8A-D27A-1BD5-9A3A990E1BEB}"/>
              </a:ext>
            </a:extLst>
          </p:cNvPr>
          <p:cNvSpPr txBox="1"/>
          <p:nvPr/>
        </p:nvSpPr>
        <p:spPr>
          <a:xfrm>
            <a:off x="5380865" y="3476415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latin typeface="Times New Roman"/>
              </a:rPr>
              <a:t>ptr</a:t>
            </a:r>
            <a:endParaRPr lang="en-US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7EA839-CE17-5123-5C8D-0D317E98DD42}"/>
              </a:ext>
            </a:extLst>
          </p:cNvPr>
          <p:cNvSpPr txBox="1"/>
          <p:nvPr/>
        </p:nvSpPr>
        <p:spPr>
          <a:xfrm>
            <a:off x="5380865" y="4495992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1000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BF95E2-33E6-7314-E470-B1479E16538A}"/>
              </a:ext>
            </a:extLst>
          </p:cNvPr>
          <p:cNvSpPr/>
          <p:nvPr/>
        </p:nvSpPr>
        <p:spPr>
          <a:xfrm>
            <a:off x="7188364" y="3935761"/>
            <a:ext cx="601014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dirty="0">
                <a:latin typeface="Times New Roman"/>
                <a:cs typeface="Calibri"/>
              </a:rPr>
              <a:t>5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AB7387-58FB-C19F-33AB-726216EA2863}"/>
              </a:ext>
            </a:extLst>
          </p:cNvPr>
          <p:cNvSpPr txBox="1"/>
          <p:nvPr/>
        </p:nvSpPr>
        <p:spPr>
          <a:xfrm>
            <a:off x="7110018" y="3476415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num</a:t>
            </a:r>
            <a:endParaRPr lang="en-US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93C009-B9C5-FD4D-BB2E-7B9C78375C1E}"/>
              </a:ext>
            </a:extLst>
          </p:cNvPr>
          <p:cNvSpPr txBox="1"/>
          <p:nvPr/>
        </p:nvSpPr>
        <p:spPr>
          <a:xfrm>
            <a:off x="7110018" y="4495992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1008</a:t>
            </a:r>
            <a:endParaRPr lang="en-GB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7698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75068-DAE5-15A9-9B3A-3D7EDF301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009DBEC-4E9B-CEBB-5991-0F48786AC1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0058400" y="54156"/>
            <a:ext cx="2082800" cy="877988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B945443E-1EEF-A345-638B-FB98D08EF3B5}"/>
              </a:ext>
            </a:extLst>
          </p:cNvPr>
          <p:cNvGrpSpPr/>
          <p:nvPr/>
        </p:nvGrpSpPr>
        <p:grpSpPr>
          <a:xfrm>
            <a:off x="0" y="6722685"/>
            <a:ext cx="5060029" cy="300415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8B6F0037-BAA5-6459-7D2F-BE9014DA56D8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A10E14B0-857B-4654-D0C3-AA48E2444E02}"/>
              </a:ext>
            </a:extLst>
          </p:cNvPr>
          <p:cNvGrpSpPr/>
          <p:nvPr/>
        </p:nvGrpSpPr>
        <p:grpSpPr>
          <a:xfrm>
            <a:off x="5060029" y="6722685"/>
            <a:ext cx="4006214" cy="300415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EE75DA97-9B49-1108-87A3-3473ABFCAD66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01615FE8-6227-306A-4B78-C16CF5FF2FDF}"/>
              </a:ext>
            </a:extLst>
          </p:cNvPr>
          <p:cNvGrpSpPr/>
          <p:nvPr/>
        </p:nvGrpSpPr>
        <p:grpSpPr>
          <a:xfrm>
            <a:off x="9066243" y="6722685"/>
            <a:ext cx="3125757" cy="300415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F557A26-B2E2-7DBA-9753-677090C41C8E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39D48951-B68D-0FE4-CB81-258E1116CE0C}"/>
              </a:ext>
            </a:extLst>
          </p:cNvPr>
          <p:cNvSpPr txBox="1"/>
          <p:nvPr/>
        </p:nvSpPr>
        <p:spPr>
          <a:xfrm>
            <a:off x="177262" y="298572"/>
            <a:ext cx="778396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Pointers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66049-1556-7E44-961E-9F0CED362E5F}"/>
              </a:ext>
            </a:extLst>
          </p:cNvPr>
          <p:cNvSpPr txBox="1"/>
          <p:nvPr/>
        </p:nvSpPr>
        <p:spPr>
          <a:xfrm>
            <a:off x="177262" y="1063218"/>
            <a:ext cx="11658940" cy="4563750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Syntax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datatype *</a:t>
            </a:r>
            <a:r>
              <a:rPr lang="en-US" sz="2400" b="1" err="1">
                <a:latin typeface="Times New Roman"/>
                <a:cs typeface="Times New Roman"/>
              </a:rPr>
              <a:t>identifier_name</a:t>
            </a:r>
            <a:r>
              <a:rPr lang="en-US" sz="2400" b="1" dirty="0">
                <a:latin typeface="Times New Roman"/>
                <a:cs typeface="Times New Roman"/>
              </a:rPr>
              <a:t>;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Example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int *</a:t>
            </a:r>
            <a:r>
              <a:rPr lang="en-US" sz="2400" b="1" err="1">
                <a:latin typeface="Times New Roman"/>
                <a:cs typeface="Times New Roman"/>
              </a:rPr>
              <a:t>ptr</a:t>
            </a:r>
            <a:r>
              <a:rPr lang="en-US" sz="2400" b="1" dirty="0">
                <a:latin typeface="Times New Roman"/>
                <a:cs typeface="Times New Roman"/>
              </a:rPr>
              <a:t>;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int num = 5;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err="1">
                <a:latin typeface="Times New Roman"/>
                <a:cs typeface="Times New Roman"/>
              </a:rPr>
              <a:t>ptr</a:t>
            </a:r>
            <a:r>
              <a:rPr lang="en-US" sz="2400" b="1" dirty="0">
                <a:latin typeface="Times New Roman"/>
                <a:cs typeface="Times New Roman"/>
              </a:rPr>
              <a:t> = &amp;num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What do you get for?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 err="1">
                <a:latin typeface="Times New Roman"/>
                <a:cs typeface="Times New Roman"/>
              </a:rPr>
              <a:t>ptr</a:t>
            </a:r>
            <a:r>
              <a:rPr lang="en-US" sz="2400" b="1" dirty="0">
                <a:latin typeface="Times New Roman"/>
                <a:cs typeface="Times New Roman"/>
              </a:rPr>
              <a:t> - 1008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*</a:t>
            </a:r>
            <a:r>
              <a:rPr lang="en-US" sz="2400" b="1" dirty="0" err="1">
                <a:latin typeface="Times New Roman"/>
                <a:cs typeface="Times New Roman"/>
              </a:rPr>
              <a:t>ptr</a:t>
            </a:r>
            <a:r>
              <a:rPr lang="en-US" sz="2400" b="1" dirty="0">
                <a:latin typeface="Times New Roman"/>
                <a:cs typeface="Times New Roman"/>
              </a:rPr>
              <a:t> -&gt; *(1008) -&gt; 5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&amp;</a:t>
            </a:r>
            <a:r>
              <a:rPr lang="en-US" sz="2400" b="1" dirty="0" err="1">
                <a:latin typeface="Times New Roman"/>
                <a:cs typeface="Times New Roman"/>
              </a:rPr>
              <a:t>ptr</a:t>
            </a:r>
            <a:r>
              <a:rPr lang="en-US" sz="2400" b="1" dirty="0">
                <a:latin typeface="Times New Roman"/>
                <a:cs typeface="Times New Roman"/>
              </a:rPr>
              <a:t> - 1000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885B45CD-438E-093B-2DE1-4CE93DEF966D}"/>
              </a:ext>
            </a:extLst>
          </p:cNvPr>
          <p:cNvSpPr txBox="1"/>
          <p:nvPr/>
        </p:nvSpPr>
        <p:spPr>
          <a:xfrm>
            <a:off x="11204696" y="5948874"/>
            <a:ext cx="68154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K2</a:t>
            </a:r>
            <a:endParaRPr lang="en-US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3FEB90-297B-AA51-6830-6E1CB4B96D5A}"/>
              </a:ext>
            </a:extLst>
          </p:cNvPr>
          <p:cNvSpPr/>
          <p:nvPr/>
        </p:nvSpPr>
        <p:spPr>
          <a:xfrm>
            <a:off x="5332211" y="3935761"/>
            <a:ext cx="913629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dirty="0">
                <a:latin typeface="Times New Roman"/>
                <a:cs typeface="Calibri"/>
              </a:rPr>
              <a:t>1008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15807F-B436-2E9A-8D25-8E311109D567}"/>
              </a:ext>
            </a:extLst>
          </p:cNvPr>
          <p:cNvSpPr txBox="1"/>
          <p:nvPr/>
        </p:nvSpPr>
        <p:spPr>
          <a:xfrm>
            <a:off x="5380865" y="3476415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latin typeface="Times New Roman"/>
              </a:rPr>
              <a:t>ptr</a:t>
            </a:r>
            <a:endParaRPr lang="en-US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05BC1A-41AA-F8EF-15AA-F81F7C876D5F}"/>
              </a:ext>
            </a:extLst>
          </p:cNvPr>
          <p:cNvSpPr txBox="1"/>
          <p:nvPr/>
        </p:nvSpPr>
        <p:spPr>
          <a:xfrm>
            <a:off x="5380865" y="4495992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1000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5D3070-EBB6-E945-45C4-DB898E37B274}"/>
              </a:ext>
            </a:extLst>
          </p:cNvPr>
          <p:cNvSpPr/>
          <p:nvPr/>
        </p:nvSpPr>
        <p:spPr>
          <a:xfrm>
            <a:off x="7188364" y="3935761"/>
            <a:ext cx="601014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dirty="0">
                <a:latin typeface="Times New Roman"/>
                <a:cs typeface="Calibri"/>
              </a:rPr>
              <a:t>5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BD4C10-06EB-C5C0-F3CD-315B3BCEAD06}"/>
              </a:ext>
            </a:extLst>
          </p:cNvPr>
          <p:cNvSpPr txBox="1"/>
          <p:nvPr/>
        </p:nvSpPr>
        <p:spPr>
          <a:xfrm>
            <a:off x="7110018" y="3476415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num</a:t>
            </a:r>
            <a:endParaRPr lang="en-US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BF7D3A-4D29-90A8-1ED5-896967995C69}"/>
              </a:ext>
            </a:extLst>
          </p:cNvPr>
          <p:cNvSpPr txBox="1"/>
          <p:nvPr/>
        </p:nvSpPr>
        <p:spPr>
          <a:xfrm>
            <a:off x="7110018" y="4495992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1008</a:t>
            </a:r>
            <a:endParaRPr lang="en-GB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5525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A2217-520B-7ADB-E89A-19046C376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0AD8097-2288-3E7B-8D88-5CED744AF1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0058400" y="54156"/>
            <a:ext cx="2082800" cy="877988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8C49E0FD-6461-7620-8217-5B63D11619D5}"/>
              </a:ext>
            </a:extLst>
          </p:cNvPr>
          <p:cNvGrpSpPr/>
          <p:nvPr/>
        </p:nvGrpSpPr>
        <p:grpSpPr>
          <a:xfrm>
            <a:off x="0" y="6722685"/>
            <a:ext cx="5060029" cy="300415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06F7B03-1792-C9D3-CE92-76168DBBE8C3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F621E6BC-FE30-C3FC-5EBE-C9BC2BD00562}"/>
              </a:ext>
            </a:extLst>
          </p:cNvPr>
          <p:cNvGrpSpPr/>
          <p:nvPr/>
        </p:nvGrpSpPr>
        <p:grpSpPr>
          <a:xfrm>
            <a:off x="5060029" y="6722685"/>
            <a:ext cx="4006214" cy="300415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F886914-1BDC-7AC1-5543-3C0C886BAFDD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681B8377-D97D-B60F-D181-EC52E2EEF9A6}"/>
              </a:ext>
            </a:extLst>
          </p:cNvPr>
          <p:cNvGrpSpPr/>
          <p:nvPr/>
        </p:nvGrpSpPr>
        <p:grpSpPr>
          <a:xfrm>
            <a:off x="9066243" y="6722685"/>
            <a:ext cx="3125757" cy="300415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2CF63A1-34E9-B91C-1909-65EA7FEE256C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3B8E16D6-E2CC-7DB9-CC49-58CB56CA4BE9}"/>
              </a:ext>
            </a:extLst>
          </p:cNvPr>
          <p:cNvSpPr txBox="1"/>
          <p:nvPr/>
        </p:nvSpPr>
        <p:spPr>
          <a:xfrm>
            <a:off x="177262" y="298572"/>
            <a:ext cx="778396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Pointers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1518BB-6A25-68BD-72CC-9DE1D8C14564}"/>
              </a:ext>
            </a:extLst>
          </p:cNvPr>
          <p:cNvSpPr txBox="1"/>
          <p:nvPr/>
        </p:nvSpPr>
        <p:spPr>
          <a:xfrm>
            <a:off x="177262" y="1063218"/>
            <a:ext cx="11658940" cy="5023042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Syntax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datatype *</a:t>
            </a:r>
            <a:r>
              <a:rPr lang="en-US" sz="2400" b="1" err="1">
                <a:latin typeface="Times New Roman"/>
                <a:cs typeface="Times New Roman"/>
              </a:rPr>
              <a:t>identifier_name</a:t>
            </a:r>
            <a:r>
              <a:rPr lang="en-US" sz="2400" b="1" dirty="0">
                <a:latin typeface="Times New Roman"/>
                <a:cs typeface="Times New Roman"/>
              </a:rPr>
              <a:t>;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Example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int *</a:t>
            </a:r>
            <a:r>
              <a:rPr lang="en-US" sz="2400" b="1" err="1">
                <a:latin typeface="Times New Roman"/>
                <a:cs typeface="Times New Roman"/>
              </a:rPr>
              <a:t>ptr</a:t>
            </a:r>
            <a:r>
              <a:rPr lang="en-US" sz="2400" b="1" dirty="0">
                <a:latin typeface="Times New Roman"/>
                <a:cs typeface="Times New Roman"/>
              </a:rPr>
              <a:t>;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int num = 5;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err="1">
                <a:latin typeface="Times New Roman"/>
                <a:cs typeface="Times New Roman"/>
              </a:rPr>
              <a:t>ptr</a:t>
            </a:r>
            <a:r>
              <a:rPr lang="en-US" sz="2400" b="1" dirty="0">
                <a:latin typeface="Times New Roman"/>
                <a:cs typeface="Times New Roman"/>
              </a:rPr>
              <a:t> = &amp;num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What do you get for?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 err="1">
                <a:latin typeface="Times New Roman"/>
                <a:cs typeface="Times New Roman"/>
              </a:rPr>
              <a:t>ptr</a:t>
            </a:r>
            <a:r>
              <a:rPr lang="en-US" sz="2400" b="1" dirty="0">
                <a:latin typeface="Times New Roman"/>
                <a:cs typeface="Times New Roman"/>
              </a:rPr>
              <a:t> - 1008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*</a:t>
            </a:r>
            <a:r>
              <a:rPr lang="en-US" sz="2400" b="1" dirty="0" err="1">
                <a:latin typeface="Times New Roman"/>
                <a:cs typeface="Times New Roman"/>
              </a:rPr>
              <a:t>ptr</a:t>
            </a:r>
            <a:r>
              <a:rPr lang="en-US" sz="2400" b="1" dirty="0">
                <a:latin typeface="Times New Roman"/>
                <a:cs typeface="Times New Roman"/>
              </a:rPr>
              <a:t> -&gt; *(1008) -&gt; 5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&amp;</a:t>
            </a:r>
            <a:r>
              <a:rPr lang="en-US" sz="2400" b="1" dirty="0" err="1">
                <a:latin typeface="Times New Roman"/>
                <a:cs typeface="Times New Roman"/>
              </a:rPr>
              <a:t>ptr</a:t>
            </a:r>
            <a:r>
              <a:rPr lang="en-US" sz="2400" b="1" dirty="0">
                <a:latin typeface="Times New Roman"/>
                <a:cs typeface="Times New Roman"/>
              </a:rPr>
              <a:t> – 1000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Try the same for "num" (Homework)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E2AD0D26-4B3F-312A-BF52-00566B6BE59E}"/>
              </a:ext>
            </a:extLst>
          </p:cNvPr>
          <p:cNvSpPr txBox="1"/>
          <p:nvPr/>
        </p:nvSpPr>
        <p:spPr>
          <a:xfrm>
            <a:off x="11204696" y="5948874"/>
            <a:ext cx="68154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K2</a:t>
            </a:r>
            <a:endParaRPr lang="en-US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128D18-1FAB-E0EB-CA51-50987B05A094}"/>
              </a:ext>
            </a:extLst>
          </p:cNvPr>
          <p:cNvSpPr/>
          <p:nvPr/>
        </p:nvSpPr>
        <p:spPr>
          <a:xfrm>
            <a:off x="5332211" y="3935761"/>
            <a:ext cx="913629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dirty="0">
                <a:latin typeface="Times New Roman"/>
                <a:cs typeface="Calibri"/>
              </a:rPr>
              <a:t>1008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127912-7602-5AAA-A552-08D13131E1F3}"/>
              </a:ext>
            </a:extLst>
          </p:cNvPr>
          <p:cNvSpPr txBox="1"/>
          <p:nvPr/>
        </p:nvSpPr>
        <p:spPr>
          <a:xfrm>
            <a:off x="5380865" y="3476415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latin typeface="Times New Roman"/>
              </a:rPr>
              <a:t>ptr</a:t>
            </a:r>
            <a:endParaRPr lang="en-US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7C373-E4FB-B0F2-B090-5D653896310A}"/>
              </a:ext>
            </a:extLst>
          </p:cNvPr>
          <p:cNvSpPr txBox="1"/>
          <p:nvPr/>
        </p:nvSpPr>
        <p:spPr>
          <a:xfrm>
            <a:off x="5380865" y="4495992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1000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3E4903-0A54-4D84-AFD2-DECF1BC4C14A}"/>
              </a:ext>
            </a:extLst>
          </p:cNvPr>
          <p:cNvSpPr/>
          <p:nvPr/>
        </p:nvSpPr>
        <p:spPr>
          <a:xfrm>
            <a:off x="7188364" y="3935761"/>
            <a:ext cx="601014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dirty="0">
                <a:latin typeface="Times New Roman"/>
                <a:cs typeface="Calibri"/>
              </a:rPr>
              <a:t>5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D92CB3-88E9-94A8-0D08-731DD786BE77}"/>
              </a:ext>
            </a:extLst>
          </p:cNvPr>
          <p:cNvSpPr txBox="1"/>
          <p:nvPr/>
        </p:nvSpPr>
        <p:spPr>
          <a:xfrm>
            <a:off x="7110018" y="3476415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num</a:t>
            </a:r>
            <a:endParaRPr lang="en-US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2BBEBD-97D7-CA85-EAB5-1D87C5413842}"/>
              </a:ext>
            </a:extLst>
          </p:cNvPr>
          <p:cNvSpPr txBox="1"/>
          <p:nvPr/>
        </p:nvSpPr>
        <p:spPr>
          <a:xfrm>
            <a:off x="7110018" y="4495992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1008</a:t>
            </a:r>
            <a:endParaRPr lang="en-GB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3689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67C56-5DF7-AEAD-0D2B-CA39ED114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895115A-11D8-193E-65F9-9255D98DAC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16" t="21319" r="12063" b="22841"/>
          <a:stretch>
            <a:fillRect/>
          </a:stretch>
        </p:blipFill>
        <p:spPr>
          <a:xfrm>
            <a:off x="622300" y="4551884"/>
            <a:ext cx="3926782" cy="1620316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674DBCBF-FEFB-DE6B-4FB0-C9B75EA02104}"/>
              </a:ext>
            </a:extLst>
          </p:cNvPr>
          <p:cNvGrpSpPr/>
          <p:nvPr/>
        </p:nvGrpSpPr>
        <p:grpSpPr>
          <a:xfrm>
            <a:off x="0" y="0"/>
            <a:ext cx="12192000" cy="3269922"/>
            <a:chOff x="0" y="0"/>
            <a:chExt cx="6186311" cy="165918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02EB2DA-4B5C-35DB-CEBB-92DB3AE61705}"/>
                </a:ext>
              </a:extLst>
            </p:cNvPr>
            <p:cNvSpPr/>
            <p:nvPr/>
          </p:nvSpPr>
          <p:spPr>
            <a:xfrm>
              <a:off x="0" y="0"/>
              <a:ext cx="6186311" cy="1659183"/>
            </a:xfrm>
            <a:custGeom>
              <a:avLst/>
              <a:gdLst/>
              <a:ahLst/>
              <a:cxnLst/>
              <a:rect l="l" t="t" r="r" b="b"/>
              <a:pathLst>
                <a:path w="6186311" h="1659183">
                  <a:moveTo>
                    <a:pt x="0" y="0"/>
                  </a:moveTo>
                  <a:lnTo>
                    <a:pt x="6186311" y="0"/>
                  </a:lnTo>
                  <a:lnTo>
                    <a:pt x="6186311" y="1659183"/>
                  </a:lnTo>
                  <a:lnTo>
                    <a:pt x="0" y="165918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2AE0CDF1-D673-8824-E163-F113B7ADCE18}"/>
              </a:ext>
            </a:extLst>
          </p:cNvPr>
          <p:cNvSpPr txBox="1"/>
          <p:nvPr/>
        </p:nvSpPr>
        <p:spPr>
          <a:xfrm>
            <a:off x="4470400" y="1092200"/>
            <a:ext cx="3083388" cy="703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5928"/>
              </a:lnSpc>
            </a:pPr>
            <a:r>
              <a:rPr lang="en-US" sz="4234">
                <a:solidFill>
                  <a:srgbClr val="FFFFFF"/>
                </a:solidFill>
                <a:latin typeface="Roboto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193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16698-46F0-4FCE-C7E2-9966FFCD9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C5409D2-FDD9-2E9E-000B-3B4CF5FF79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0058400" y="54156"/>
            <a:ext cx="2082800" cy="877988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DB9B9917-5293-9F2C-378E-4414B6725620}"/>
              </a:ext>
            </a:extLst>
          </p:cNvPr>
          <p:cNvGrpSpPr/>
          <p:nvPr/>
        </p:nvGrpSpPr>
        <p:grpSpPr>
          <a:xfrm>
            <a:off x="0" y="6722685"/>
            <a:ext cx="5060029" cy="300415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4BF26F3D-85F3-E0E9-1CFA-5EA493E2B861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6E1418CF-9B28-7132-F9CA-956F0BE2EEEF}"/>
              </a:ext>
            </a:extLst>
          </p:cNvPr>
          <p:cNvGrpSpPr/>
          <p:nvPr/>
        </p:nvGrpSpPr>
        <p:grpSpPr>
          <a:xfrm>
            <a:off x="5060029" y="6722685"/>
            <a:ext cx="4006214" cy="300415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6A41839C-19D3-643A-F005-3A35C35FC11A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54F1BAA-5BFA-9AEA-78C0-4EECB0ADC9F4}"/>
              </a:ext>
            </a:extLst>
          </p:cNvPr>
          <p:cNvGrpSpPr/>
          <p:nvPr/>
        </p:nvGrpSpPr>
        <p:grpSpPr>
          <a:xfrm>
            <a:off x="9066243" y="6722685"/>
            <a:ext cx="3125757" cy="300415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ABA12A6-0202-4279-BA29-DCC9323E06E0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139FB00A-D9F8-01C1-6AC9-FFCC8A324258}"/>
              </a:ext>
            </a:extLst>
          </p:cNvPr>
          <p:cNvSpPr txBox="1"/>
          <p:nvPr/>
        </p:nvSpPr>
        <p:spPr>
          <a:xfrm>
            <a:off x="177262" y="298572"/>
            <a:ext cx="778396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Pointers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79880F-7509-C5D5-A0D5-1E3A8BDF5C3B}"/>
              </a:ext>
            </a:extLst>
          </p:cNvPr>
          <p:cNvSpPr txBox="1"/>
          <p:nvPr/>
        </p:nvSpPr>
        <p:spPr>
          <a:xfrm>
            <a:off x="177262" y="1063218"/>
            <a:ext cx="11658940" cy="1348703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Memory Allocation and Deallocation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Static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Dynamic</a:t>
            </a:r>
            <a:endParaRPr lang="en-US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A71E2ACD-AE73-4992-376F-15AE6B86CB8E}"/>
              </a:ext>
            </a:extLst>
          </p:cNvPr>
          <p:cNvSpPr txBox="1"/>
          <p:nvPr/>
        </p:nvSpPr>
        <p:spPr>
          <a:xfrm>
            <a:off x="11204696" y="5948874"/>
            <a:ext cx="68154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K1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90538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C90B7-A205-A0A8-8C14-EBB93C17C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7E22A64-4B22-BF05-3663-36D93C4E3F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0058400" y="54156"/>
            <a:ext cx="2082800" cy="877988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BC71CDFE-A16E-48E0-FF89-36EF2D31ACCA}"/>
              </a:ext>
            </a:extLst>
          </p:cNvPr>
          <p:cNvGrpSpPr/>
          <p:nvPr/>
        </p:nvGrpSpPr>
        <p:grpSpPr>
          <a:xfrm>
            <a:off x="0" y="6722685"/>
            <a:ext cx="5060029" cy="300415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6F5CC319-2061-1917-DD56-70E5B5AD700D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19DBE757-8C71-F0C4-C0AB-7C1689257B28}"/>
              </a:ext>
            </a:extLst>
          </p:cNvPr>
          <p:cNvGrpSpPr/>
          <p:nvPr/>
        </p:nvGrpSpPr>
        <p:grpSpPr>
          <a:xfrm>
            <a:off x="5060029" y="6722685"/>
            <a:ext cx="4006214" cy="300415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E3A24A7-9A73-E3B8-EBBC-B1DC91FAD75F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23DDD184-4E0A-904D-6B2A-175B149E6E9C}"/>
              </a:ext>
            </a:extLst>
          </p:cNvPr>
          <p:cNvGrpSpPr/>
          <p:nvPr/>
        </p:nvGrpSpPr>
        <p:grpSpPr>
          <a:xfrm>
            <a:off x="9066243" y="6722685"/>
            <a:ext cx="3125757" cy="300415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CA337F7-8DF1-851D-B46C-DB0FC37869B5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2152C183-2C96-3C06-9B01-2395B909EC07}"/>
              </a:ext>
            </a:extLst>
          </p:cNvPr>
          <p:cNvSpPr txBox="1"/>
          <p:nvPr/>
        </p:nvSpPr>
        <p:spPr>
          <a:xfrm>
            <a:off x="177262" y="298572"/>
            <a:ext cx="778396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Pointers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ACADA6-E40E-42C9-1A3A-03CCF820B860}"/>
              </a:ext>
            </a:extLst>
          </p:cNvPr>
          <p:cNvSpPr txBox="1"/>
          <p:nvPr/>
        </p:nvSpPr>
        <p:spPr>
          <a:xfrm>
            <a:off x="177262" y="1063218"/>
            <a:ext cx="11658940" cy="1355884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Memory Allocation and Deallocation</a:t>
            </a:r>
            <a:endParaRPr lang="en-US" sz="2400" dirty="0">
              <a:latin typeface="Times New Roman"/>
              <a:cs typeface="Times New Roman"/>
            </a:endParaRP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Static – Normal Variable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Dynamic – malloc, </a:t>
            </a:r>
            <a:r>
              <a:rPr lang="en-US" sz="2400" b="1" dirty="0" err="1">
                <a:latin typeface="Times New Roman"/>
                <a:cs typeface="Times New Roman"/>
              </a:rPr>
              <a:t>calloc</a:t>
            </a:r>
            <a:r>
              <a:rPr lang="en-US" sz="2400" b="1" dirty="0">
                <a:latin typeface="Times New Roman"/>
                <a:cs typeface="Times New Roman"/>
              </a:rPr>
              <a:t>, </a:t>
            </a:r>
            <a:r>
              <a:rPr lang="en-US" sz="2400" b="1" dirty="0" err="1">
                <a:latin typeface="Times New Roman"/>
                <a:cs typeface="Times New Roman"/>
              </a:rPr>
              <a:t>realloc</a:t>
            </a:r>
            <a:r>
              <a:rPr lang="en-US" sz="2400" b="1" dirty="0">
                <a:latin typeface="Times New Roman"/>
                <a:cs typeface="Times New Roman"/>
              </a:rPr>
              <a:t>, free</a:t>
            </a:r>
            <a:endParaRPr lang="en-US" dirty="0" err="1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823C7739-AA5B-83F7-20D9-696493EAFB26}"/>
              </a:ext>
            </a:extLst>
          </p:cNvPr>
          <p:cNvSpPr txBox="1"/>
          <p:nvPr/>
        </p:nvSpPr>
        <p:spPr>
          <a:xfrm>
            <a:off x="11204696" y="5948874"/>
            <a:ext cx="68154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K1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76477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863C8-337F-B266-FBDC-25796D53B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BC7B3FD-799B-F54D-2ED5-CDB6E9342B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0058400" y="54156"/>
            <a:ext cx="2082800" cy="877988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855C0A73-00C0-9359-16E9-9E7829835382}"/>
              </a:ext>
            </a:extLst>
          </p:cNvPr>
          <p:cNvGrpSpPr/>
          <p:nvPr/>
        </p:nvGrpSpPr>
        <p:grpSpPr>
          <a:xfrm>
            <a:off x="0" y="6722685"/>
            <a:ext cx="5060029" cy="300415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6ABA2F17-E701-C635-8AEC-DBEE296962D8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AAE5798A-AECB-4F7D-E28A-4FAD34FED1E8}"/>
              </a:ext>
            </a:extLst>
          </p:cNvPr>
          <p:cNvGrpSpPr/>
          <p:nvPr/>
        </p:nvGrpSpPr>
        <p:grpSpPr>
          <a:xfrm>
            <a:off x="5060029" y="6722685"/>
            <a:ext cx="4006214" cy="300415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C0531B5-617E-BF17-CD5D-3D493F6C8258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1617E673-A6BF-D607-8954-769696AF83AD}"/>
              </a:ext>
            </a:extLst>
          </p:cNvPr>
          <p:cNvGrpSpPr/>
          <p:nvPr/>
        </p:nvGrpSpPr>
        <p:grpSpPr>
          <a:xfrm>
            <a:off x="9066243" y="6722685"/>
            <a:ext cx="3125757" cy="300415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9F9AB11-9E30-9838-416A-42085E4CBFDF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2FAF7734-1991-CDDD-3FC4-87DFF7AC04C9}"/>
              </a:ext>
            </a:extLst>
          </p:cNvPr>
          <p:cNvSpPr txBox="1"/>
          <p:nvPr/>
        </p:nvSpPr>
        <p:spPr>
          <a:xfrm>
            <a:off x="177262" y="298572"/>
            <a:ext cx="778396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Pointers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C812D-6443-621B-2D35-45948D84F0C5}"/>
              </a:ext>
            </a:extLst>
          </p:cNvPr>
          <p:cNvSpPr txBox="1"/>
          <p:nvPr/>
        </p:nvSpPr>
        <p:spPr>
          <a:xfrm>
            <a:off x="177262" y="1063218"/>
            <a:ext cx="11658940" cy="1815177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Memory Allocation and Deallocation 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Static – Normal Variable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913765" lvl="2" indent="-304800" algn="just">
              <a:lnSpc>
                <a:spcPct val="107000"/>
              </a:lnSpc>
              <a:spcAft>
                <a:spcPts val="533"/>
              </a:spcAft>
              <a:buFont typeface="Wingdings" panose="020B0604020202020204" pitchFamily="34" charset="0"/>
              <a:buChar char="§"/>
            </a:pPr>
            <a:r>
              <a:rPr lang="en-US" sz="2400" b="1" dirty="0">
                <a:latin typeface="Times New Roman"/>
                <a:cs typeface="Times New Roman"/>
              </a:rPr>
              <a:t>Memory Management – Automatically by the OS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Dynamic – malloc, </a:t>
            </a:r>
            <a:r>
              <a:rPr lang="en-US" sz="2400" b="1" dirty="0" err="1">
                <a:latin typeface="Times New Roman"/>
                <a:cs typeface="Times New Roman"/>
              </a:rPr>
              <a:t>calloc</a:t>
            </a:r>
            <a:r>
              <a:rPr lang="en-US" sz="2400" b="1" dirty="0">
                <a:latin typeface="Times New Roman"/>
                <a:cs typeface="Times New Roman"/>
              </a:rPr>
              <a:t>, </a:t>
            </a:r>
            <a:r>
              <a:rPr lang="en-US" sz="2400" b="1" dirty="0" err="1">
                <a:latin typeface="Times New Roman"/>
                <a:cs typeface="Times New Roman"/>
              </a:rPr>
              <a:t>realloc</a:t>
            </a:r>
            <a:r>
              <a:rPr lang="en-US" sz="2400" b="1" dirty="0">
                <a:latin typeface="Times New Roman"/>
                <a:cs typeface="Times New Roman"/>
              </a:rPr>
              <a:t>, free</a:t>
            </a:r>
            <a:endParaRPr lang="en-US" dirty="0" err="1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516E8DA5-E433-E745-D617-EBDA442FC861}"/>
              </a:ext>
            </a:extLst>
          </p:cNvPr>
          <p:cNvSpPr txBox="1"/>
          <p:nvPr/>
        </p:nvSpPr>
        <p:spPr>
          <a:xfrm>
            <a:off x="11204696" y="5948874"/>
            <a:ext cx="68154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K2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6905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F09D8-3E6D-4F67-5095-4693C642A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18971EA-EED9-13B7-8650-F897765B26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0058400" y="54156"/>
            <a:ext cx="2082800" cy="877988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350E8B4A-DD29-27E5-ABAD-F7C02ABE61D9}"/>
              </a:ext>
            </a:extLst>
          </p:cNvPr>
          <p:cNvGrpSpPr/>
          <p:nvPr/>
        </p:nvGrpSpPr>
        <p:grpSpPr>
          <a:xfrm>
            <a:off x="0" y="6722685"/>
            <a:ext cx="5060029" cy="300415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B8719C3-BFA7-6D92-41B8-7DFCF4B57089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30A0B8E2-2F48-8FDD-5B89-43CD747242E7}"/>
              </a:ext>
            </a:extLst>
          </p:cNvPr>
          <p:cNvGrpSpPr/>
          <p:nvPr/>
        </p:nvGrpSpPr>
        <p:grpSpPr>
          <a:xfrm>
            <a:off x="5060029" y="6722685"/>
            <a:ext cx="4006214" cy="300415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CBE0507-614D-F512-3FC2-9459BEE01F6B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AD9CF866-9477-6B10-B3D4-B919959968F0}"/>
              </a:ext>
            </a:extLst>
          </p:cNvPr>
          <p:cNvGrpSpPr/>
          <p:nvPr/>
        </p:nvGrpSpPr>
        <p:grpSpPr>
          <a:xfrm>
            <a:off x="9066243" y="6722685"/>
            <a:ext cx="3125757" cy="300415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D7E7DA0-4EE7-1AC0-370D-01BA3C491714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86A873D4-5B71-5404-EE34-F2B752A43650}"/>
              </a:ext>
            </a:extLst>
          </p:cNvPr>
          <p:cNvSpPr txBox="1"/>
          <p:nvPr/>
        </p:nvSpPr>
        <p:spPr>
          <a:xfrm>
            <a:off x="177262" y="298572"/>
            <a:ext cx="778396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Memory Representation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4E073A-E63A-B51C-92B6-75543FCAB275}"/>
              </a:ext>
            </a:extLst>
          </p:cNvPr>
          <p:cNvSpPr txBox="1"/>
          <p:nvPr/>
        </p:nvSpPr>
        <p:spPr>
          <a:xfrm>
            <a:off x="177262" y="1063218"/>
            <a:ext cx="11658940" cy="1348703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For example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int num = 5;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How is it stored in memory?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8F8739A4-1E9B-3C99-28E8-0A97D0BD04E2}"/>
              </a:ext>
            </a:extLst>
          </p:cNvPr>
          <p:cNvSpPr txBox="1"/>
          <p:nvPr/>
        </p:nvSpPr>
        <p:spPr>
          <a:xfrm>
            <a:off x="11204696" y="5948874"/>
            <a:ext cx="68154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K2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9525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3684F-4467-02D0-C808-A217C50EC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96FD35B-AB68-978D-DB3E-CA294324A6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0058400" y="54156"/>
            <a:ext cx="2082800" cy="877988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078DBDAA-160D-3BBC-6EFC-09AB817F997A}"/>
              </a:ext>
            </a:extLst>
          </p:cNvPr>
          <p:cNvGrpSpPr/>
          <p:nvPr/>
        </p:nvGrpSpPr>
        <p:grpSpPr>
          <a:xfrm>
            <a:off x="0" y="6722685"/>
            <a:ext cx="5060029" cy="300415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246E9808-02A4-F95E-217A-D562DED88EAA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F6DD7705-828A-B3E3-DF3E-6C5894D19581}"/>
              </a:ext>
            </a:extLst>
          </p:cNvPr>
          <p:cNvGrpSpPr/>
          <p:nvPr/>
        </p:nvGrpSpPr>
        <p:grpSpPr>
          <a:xfrm>
            <a:off x="5060029" y="6722685"/>
            <a:ext cx="4006214" cy="300415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5D4356CF-A9B0-7115-C89A-60BEE00064A1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A141C68C-D506-CE52-48A5-47734424087E}"/>
              </a:ext>
            </a:extLst>
          </p:cNvPr>
          <p:cNvGrpSpPr/>
          <p:nvPr/>
        </p:nvGrpSpPr>
        <p:grpSpPr>
          <a:xfrm>
            <a:off x="9066243" y="6722685"/>
            <a:ext cx="3125757" cy="300415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73C761C-F6F9-7758-1108-BD664D772682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8C79E56F-A871-7601-A9A5-69D0D90D2AB3}"/>
              </a:ext>
            </a:extLst>
          </p:cNvPr>
          <p:cNvSpPr txBox="1"/>
          <p:nvPr/>
        </p:nvSpPr>
        <p:spPr>
          <a:xfrm>
            <a:off x="177262" y="298572"/>
            <a:ext cx="778396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Pointers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7E898-D4F4-ED76-5A1B-6F8CE17FD31E}"/>
              </a:ext>
            </a:extLst>
          </p:cNvPr>
          <p:cNvSpPr txBox="1"/>
          <p:nvPr/>
        </p:nvSpPr>
        <p:spPr>
          <a:xfrm>
            <a:off x="177262" y="1063218"/>
            <a:ext cx="11658940" cy="2267287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Memory Allocation and Deallocation</a:t>
            </a:r>
            <a:endParaRPr lang="en-US" dirty="0"/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Static – Normal Variable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913765" lvl="2" indent="-304800" algn="just">
              <a:lnSpc>
                <a:spcPct val="107000"/>
              </a:lnSpc>
              <a:spcAft>
                <a:spcPts val="533"/>
              </a:spcAft>
              <a:buFont typeface="Wingdings" panose="020B0604020202020204" pitchFamily="34" charset="0"/>
              <a:buChar char="§"/>
            </a:pPr>
            <a:r>
              <a:rPr lang="en-US" sz="2400" b="1" dirty="0">
                <a:latin typeface="Times New Roman"/>
                <a:cs typeface="Times New Roman"/>
              </a:rPr>
              <a:t>Memory Management – Automatically by the OS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Dynamic – malloc, </a:t>
            </a:r>
            <a:r>
              <a:rPr lang="en-US" sz="2400" b="1" err="1">
                <a:latin typeface="Times New Roman"/>
                <a:cs typeface="Times New Roman"/>
              </a:rPr>
              <a:t>calloc</a:t>
            </a:r>
            <a:r>
              <a:rPr lang="en-US" sz="2400" b="1" dirty="0">
                <a:latin typeface="Times New Roman"/>
                <a:cs typeface="Times New Roman"/>
              </a:rPr>
              <a:t>, </a:t>
            </a:r>
            <a:r>
              <a:rPr lang="en-US" sz="2400" b="1" err="1">
                <a:latin typeface="Times New Roman"/>
                <a:cs typeface="Times New Roman"/>
              </a:rPr>
              <a:t>realloc</a:t>
            </a:r>
            <a:r>
              <a:rPr lang="en-US" sz="2400" b="1" dirty="0">
                <a:latin typeface="Times New Roman"/>
                <a:cs typeface="Times New Roman"/>
              </a:rPr>
              <a:t>, free</a:t>
            </a:r>
          </a:p>
          <a:p>
            <a:pPr marL="913765" lvl="2" indent="-304800" algn="just">
              <a:lnSpc>
                <a:spcPct val="107000"/>
              </a:lnSpc>
              <a:spcAft>
                <a:spcPts val="533"/>
              </a:spcAft>
              <a:buFont typeface="Wingdings,Sans-Serif" panose="020B0604020202020204" pitchFamily="34" charset="0"/>
              <a:buChar char="§"/>
            </a:pPr>
            <a:r>
              <a:rPr lang="en-US" sz="2400" b="1" dirty="0">
                <a:latin typeface="Times New Roman"/>
                <a:cs typeface="Times New Roman"/>
              </a:rPr>
              <a:t>Memory Management – Manually by the Programmer or Program Termination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E70051AC-6EDC-70B5-7CD7-6F49006B2B61}"/>
              </a:ext>
            </a:extLst>
          </p:cNvPr>
          <p:cNvSpPr txBox="1"/>
          <p:nvPr/>
        </p:nvSpPr>
        <p:spPr>
          <a:xfrm>
            <a:off x="11204696" y="5948874"/>
            <a:ext cx="68154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K2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02295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6DC01-B930-7699-5C27-D9C97D05E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CC81C01-EE45-AC53-548F-8A82DA3EBB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0058400" y="54156"/>
            <a:ext cx="2082800" cy="877988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00BE68D7-3A45-3A48-1336-2978BAB68650}"/>
              </a:ext>
            </a:extLst>
          </p:cNvPr>
          <p:cNvGrpSpPr/>
          <p:nvPr/>
        </p:nvGrpSpPr>
        <p:grpSpPr>
          <a:xfrm>
            <a:off x="0" y="6722685"/>
            <a:ext cx="5060029" cy="300415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0F9D7280-9425-ED7F-247F-E3DB3B8341C0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6168BACA-03CB-0114-B95D-A43154460787}"/>
              </a:ext>
            </a:extLst>
          </p:cNvPr>
          <p:cNvGrpSpPr/>
          <p:nvPr/>
        </p:nvGrpSpPr>
        <p:grpSpPr>
          <a:xfrm>
            <a:off x="5060029" y="6722685"/>
            <a:ext cx="4006214" cy="300415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F8A6694-80F8-1537-A637-32344A8D4553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A76D17FE-B959-7852-F632-C87BA228530E}"/>
              </a:ext>
            </a:extLst>
          </p:cNvPr>
          <p:cNvGrpSpPr/>
          <p:nvPr/>
        </p:nvGrpSpPr>
        <p:grpSpPr>
          <a:xfrm>
            <a:off x="9066243" y="6722685"/>
            <a:ext cx="3125757" cy="300415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424BA59-1265-89B4-9959-2B66598AE35E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C370F370-F4F0-4CCC-862C-CE1DCD7B832E}"/>
              </a:ext>
            </a:extLst>
          </p:cNvPr>
          <p:cNvSpPr txBox="1"/>
          <p:nvPr/>
        </p:nvSpPr>
        <p:spPr>
          <a:xfrm>
            <a:off x="177262" y="298572"/>
            <a:ext cx="778396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Pointers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42D293-D743-5023-6BF5-1BF059A3CCC0}"/>
              </a:ext>
            </a:extLst>
          </p:cNvPr>
          <p:cNvSpPr txBox="1"/>
          <p:nvPr/>
        </p:nvSpPr>
        <p:spPr>
          <a:xfrm>
            <a:off x="177262" y="1063218"/>
            <a:ext cx="11658940" cy="3185872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Memory Allocation and Deallocation</a:t>
            </a:r>
            <a:endParaRPr lang="en-US" dirty="0"/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Static – Normal Variable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913765" lvl="2" indent="-304800" algn="just">
              <a:lnSpc>
                <a:spcPct val="107000"/>
              </a:lnSpc>
              <a:spcAft>
                <a:spcPts val="533"/>
              </a:spcAft>
              <a:buFont typeface="Wingdings" panose="020B0604020202020204" pitchFamily="34" charset="0"/>
              <a:buChar char="§"/>
            </a:pPr>
            <a:r>
              <a:rPr lang="en-US" sz="2400" b="1" dirty="0">
                <a:latin typeface="Times New Roman"/>
                <a:cs typeface="Times New Roman"/>
              </a:rPr>
              <a:t>Memory Management – Automatically by the OS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Dynamic – malloc, </a:t>
            </a:r>
            <a:r>
              <a:rPr lang="en-US" sz="2400" b="1" err="1">
                <a:latin typeface="Times New Roman"/>
                <a:cs typeface="Times New Roman"/>
              </a:rPr>
              <a:t>calloc</a:t>
            </a:r>
            <a:r>
              <a:rPr lang="en-US" sz="2400" b="1" dirty="0">
                <a:latin typeface="Times New Roman"/>
                <a:cs typeface="Times New Roman"/>
              </a:rPr>
              <a:t>, </a:t>
            </a:r>
            <a:r>
              <a:rPr lang="en-US" sz="2400" b="1" err="1">
                <a:latin typeface="Times New Roman"/>
                <a:cs typeface="Times New Roman"/>
              </a:rPr>
              <a:t>realloc</a:t>
            </a:r>
            <a:r>
              <a:rPr lang="en-US" sz="2400" b="1" dirty="0">
                <a:latin typeface="Times New Roman"/>
                <a:cs typeface="Times New Roman"/>
              </a:rPr>
              <a:t>, free</a:t>
            </a:r>
          </a:p>
          <a:p>
            <a:pPr marL="913765" lvl="2" indent="-304800" algn="just">
              <a:lnSpc>
                <a:spcPct val="107000"/>
              </a:lnSpc>
              <a:spcAft>
                <a:spcPts val="533"/>
              </a:spcAft>
              <a:buFont typeface="Wingdings,Sans-Serif" panose="020B0604020202020204" pitchFamily="34" charset="0"/>
              <a:buChar char="§"/>
            </a:pPr>
            <a:r>
              <a:rPr lang="en-US" sz="2400" b="1" dirty="0">
                <a:latin typeface="Times New Roman"/>
                <a:cs typeface="Times New Roman"/>
              </a:rPr>
              <a:t>Memory Management – Manually by the Programmer or Program Termination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malloc Syntax:</a:t>
            </a: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 err="1">
                <a:latin typeface="Times New Roman"/>
                <a:cs typeface="Times New Roman"/>
              </a:rPr>
              <a:t>pointer_identifier</a:t>
            </a:r>
            <a:r>
              <a:rPr lang="en-US" sz="2400" b="1" dirty="0">
                <a:latin typeface="Times New Roman"/>
                <a:cs typeface="Times New Roman"/>
              </a:rPr>
              <a:t> = (</a:t>
            </a:r>
            <a:r>
              <a:rPr lang="en-US" sz="2400" b="1" dirty="0" err="1">
                <a:latin typeface="Times New Roman"/>
                <a:cs typeface="Times New Roman"/>
              </a:rPr>
              <a:t>cast_type</a:t>
            </a:r>
            <a:r>
              <a:rPr lang="en-US" sz="2400" b="1" dirty="0">
                <a:latin typeface="Times New Roman"/>
                <a:cs typeface="Times New Roman"/>
              </a:rPr>
              <a:t>*) malloc(</a:t>
            </a:r>
            <a:r>
              <a:rPr lang="en-US" sz="2400" b="1" dirty="0" err="1">
                <a:latin typeface="Times New Roman"/>
                <a:cs typeface="Times New Roman"/>
              </a:rPr>
              <a:t>number_of_bytes</a:t>
            </a:r>
            <a:r>
              <a:rPr lang="en-US" sz="2400" b="1" dirty="0">
                <a:latin typeface="Times New Roman"/>
                <a:cs typeface="Times New Roman"/>
              </a:rPr>
              <a:t>);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929F233B-B8C8-39AE-E558-09F2ECC7FEB3}"/>
              </a:ext>
            </a:extLst>
          </p:cNvPr>
          <p:cNvSpPr txBox="1"/>
          <p:nvPr/>
        </p:nvSpPr>
        <p:spPr>
          <a:xfrm>
            <a:off x="11204696" y="5948874"/>
            <a:ext cx="68154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K1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36974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21591-4F4D-213E-C1D0-2998F1E3C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8ED811A-2D22-D027-E2CE-A0FA0A75BA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0058400" y="54156"/>
            <a:ext cx="2082800" cy="877988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B83A8832-699F-2C75-200F-C6E1FFDE7E50}"/>
              </a:ext>
            </a:extLst>
          </p:cNvPr>
          <p:cNvGrpSpPr/>
          <p:nvPr/>
        </p:nvGrpSpPr>
        <p:grpSpPr>
          <a:xfrm>
            <a:off x="0" y="6722685"/>
            <a:ext cx="5060029" cy="300415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BB5A789-5430-39E3-2D0E-927D9DAC5EDE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8A2CA0B9-6804-B35B-EBE1-B236BDBA0307}"/>
              </a:ext>
            </a:extLst>
          </p:cNvPr>
          <p:cNvGrpSpPr/>
          <p:nvPr/>
        </p:nvGrpSpPr>
        <p:grpSpPr>
          <a:xfrm>
            <a:off x="5060029" y="6722685"/>
            <a:ext cx="4006214" cy="300415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748DABF-D71C-2D36-A264-E33438E57C21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20A4C146-DA93-7A01-24B9-0CD6C7397DFA}"/>
              </a:ext>
            </a:extLst>
          </p:cNvPr>
          <p:cNvGrpSpPr/>
          <p:nvPr/>
        </p:nvGrpSpPr>
        <p:grpSpPr>
          <a:xfrm>
            <a:off x="9066243" y="6722685"/>
            <a:ext cx="3125757" cy="300415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31FE53A-8D8C-CD33-3673-011A0BAB31FB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903BF984-D552-1D6C-F6BB-F8F6A94E67D9}"/>
              </a:ext>
            </a:extLst>
          </p:cNvPr>
          <p:cNvSpPr txBox="1"/>
          <p:nvPr/>
        </p:nvSpPr>
        <p:spPr>
          <a:xfrm>
            <a:off x="177262" y="298572"/>
            <a:ext cx="778396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Pointers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D0FF9-788C-0E54-9465-B0F3C2039484}"/>
              </a:ext>
            </a:extLst>
          </p:cNvPr>
          <p:cNvSpPr txBox="1"/>
          <p:nvPr/>
        </p:nvSpPr>
        <p:spPr>
          <a:xfrm>
            <a:off x="177262" y="1063218"/>
            <a:ext cx="5914632" cy="889411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Example: Normal</a:t>
            </a:r>
            <a:endParaRPr lang="en-US" sz="2400" b="1" dirty="0">
              <a:latin typeface="Times New Roman"/>
              <a:ea typeface="Calibri"/>
              <a:cs typeface="Times New Roman"/>
            </a:endParaRP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ea typeface="Calibri"/>
                <a:cs typeface="Times New Roman"/>
              </a:rPr>
              <a:t>int num = 5;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88B2AE87-F462-1574-7A99-86C2CE15436F}"/>
              </a:ext>
            </a:extLst>
          </p:cNvPr>
          <p:cNvSpPr txBox="1"/>
          <p:nvPr/>
        </p:nvSpPr>
        <p:spPr>
          <a:xfrm>
            <a:off x="11204696" y="5948874"/>
            <a:ext cx="68154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K2</a:t>
            </a:r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0C5D15-E0CA-97DC-68CA-2C211C46106E}"/>
              </a:ext>
            </a:extLst>
          </p:cNvPr>
          <p:cNvSpPr txBox="1"/>
          <p:nvPr/>
        </p:nvSpPr>
        <p:spPr>
          <a:xfrm>
            <a:off x="6097415" y="1033910"/>
            <a:ext cx="5729017" cy="1807995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533"/>
              </a:spcAft>
            </a:pPr>
            <a:r>
              <a:rPr lang="en-US" sz="2400" b="1" dirty="0">
                <a:latin typeface="Times New Roman"/>
                <a:ea typeface="Calibri" panose="020F0502020204030204"/>
                <a:cs typeface="Times New Roman"/>
              </a:rPr>
              <a:t>Example: malloc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ea typeface="Calibri" panose="020F0502020204030204"/>
                <a:cs typeface="Times New Roman"/>
              </a:rPr>
              <a:t>int *</a:t>
            </a:r>
            <a:r>
              <a:rPr lang="en-US" sz="2400" b="1" dirty="0" err="1">
                <a:latin typeface="Times New Roman"/>
                <a:ea typeface="Calibri" panose="020F0502020204030204"/>
                <a:cs typeface="Times New Roman"/>
              </a:rPr>
              <a:t>ptr</a:t>
            </a:r>
            <a:r>
              <a:rPr lang="en-US" sz="2400" b="1" dirty="0">
                <a:latin typeface="Times New Roman"/>
                <a:ea typeface="Calibri" panose="020F0502020204030204"/>
                <a:cs typeface="Times New Roman"/>
              </a:rPr>
              <a:t>;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/>
                <a:ea typeface="Calibri" panose="020F0502020204030204"/>
                <a:cs typeface="Times New Roman"/>
              </a:rPr>
              <a:t>ptr</a:t>
            </a:r>
            <a:r>
              <a:rPr lang="en-US" sz="2400" b="1" dirty="0">
                <a:latin typeface="Times New Roman"/>
                <a:ea typeface="Calibri" panose="020F0502020204030204"/>
                <a:cs typeface="Times New Roman"/>
              </a:rPr>
              <a:t> = (int*)malloc(</a:t>
            </a:r>
            <a:r>
              <a:rPr lang="en-US" sz="2400" b="1" dirty="0" err="1">
                <a:latin typeface="Times New Roman"/>
                <a:ea typeface="Calibri" panose="020F0502020204030204"/>
                <a:cs typeface="Times New Roman"/>
              </a:rPr>
              <a:t>sizeof</a:t>
            </a:r>
            <a:r>
              <a:rPr lang="en-US" sz="2400" b="1" dirty="0">
                <a:latin typeface="Times New Roman"/>
                <a:ea typeface="Calibri" panose="020F0502020204030204"/>
                <a:cs typeface="Times New Roman"/>
              </a:rPr>
              <a:t>(int));</a:t>
            </a:r>
            <a:endParaRPr lang="en-US"/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ea typeface="Calibri" panose="020F0502020204030204"/>
                <a:cs typeface="Times New Roman"/>
              </a:rPr>
              <a:t>*</a:t>
            </a:r>
            <a:r>
              <a:rPr lang="en-US" sz="2400" b="1" dirty="0" err="1">
                <a:latin typeface="Times New Roman"/>
                <a:ea typeface="Calibri" panose="020F0502020204030204"/>
                <a:cs typeface="Times New Roman"/>
              </a:rPr>
              <a:t>ptr</a:t>
            </a:r>
            <a:r>
              <a:rPr lang="en-US" sz="2400" b="1" dirty="0">
                <a:latin typeface="Times New Roman"/>
                <a:ea typeface="Calibri" panose="020F0502020204030204"/>
                <a:cs typeface="Times New Roman"/>
              </a:rPr>
              <a:t> = 5;</a:t>
            </a:r>
          </a:p>
        </p:txBody>
      </p:sp>
    </p:spTree>
    <p:extLst>
      <p:ext uri="{BB962C8B-B14F-4D97-AF65-F5344CB8AC3E}">
        <p14:creationId xmlns:p14="http://schemas.microsoft.com/office/powerpoint/2010/main" val="4110390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3EE2C-643D-F5DA-25A5-DAC94609B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440AC6E-EE2D-0B9D-665D-383AEA7418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0058400" y="54156"/>
            <a:ext cx="2082800" cy="877988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85B715FE-83EA-E848-FFD0-F6257B1FCDA7}"/>
              </a:ext>
            </a:extLst>
          </p:cNvPr>
          <p:cNvGrpSpPr/>
          <p:nvPr/>
        </p:nvGrpSpPr>
        <p:grpSpPr>
          <a:xfrm>
            <a:off x="0" y="6722685"/>
            <a:ext cx="5060029" cy="300415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5FB00F85-5D50-A81E-A1EE-966FBA7D1A3A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F9120B54-2DE2-F2D1-CED8-12D607134ED6}"/>
              </a:ext>
            </a:extLst>
          </p:cNvPr>
          <p:cNvGrpSpPr/>
          <p:nvPr/>
        </p:nvGrpSpPr>
        <p:grpSpPr>
          <a:xfrm>
            <a:off x="5060029" y="6722685"/>
            <a:ext cx="4006214" cy="300415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B1821D1-3C07-5AB0-9B6E-803C8BDD7F2C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987EFCCF-93B7-DDD8-351E-B945406D9302}"/>
              </a:ext>
            </a:extLst>
          </p:cNvPr>
          <p:cNvGrpSpPr/>
          <p:nvPr/>
        </p:nvGrpSpPr>
        <p:grpSpPr>
          <a:xfrm>
            <a:off x="9066243" y="6722685"/>
            <a:ext cx="3125757" cy="300415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7B3B8FC-2858-BC8F-BA4D-7A6E2BFE4CD1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9C5B53D1-6226-01C2-3E27-DE5FEFC967ED}"/>
              </a:ext>
            </a:extLst>
          </p:cNvPr>
          <p:cNvSpPr txBox="1"/>
          <p:nvPr/>
        </p:nvSpPr>
        <p:spPr>
          <a:xfrm>
            <a:off x="177262" y="298572"/>
            <a:ext cx="778396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Pointers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D1F1D-6844-1461-91A1-7974EB5991CA}"/>
              </a:ext>
            </a:extLst>
          </p:cNvPr>
          <p:cNvSpPr txBox="1"/>
          <p:nvPr/>
        </p:nvSpPr>
        <p:spPr>
          <a:xfrm>
            <a:off x="177262" y="1063218"/>
            <a:ext cx="5914632" cy="889411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Example: Normal</a:t>
            </a:r>
            <a:endParaRPr lang="en-US" sz="2400" b="1" dirty="0">
              <a:latin typeface="Times New Roman"/>
              <a:ea typeface="Calibri"/>
              <a:cs typeface="Times New Roman"/>
            </a:endParaRP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ea typeface="Calibri"/>
                <a:cs typeface="Times New Roman"/>
              </a:rPr>
              <a:t>int num = 5;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DD5F2B9-1918-0DE7-9B58-903BAD02944B}"/>
              </a:ext>
            </a:extLst>
          </p:cNvPr>
          <p:cNvSpPr txBox="1"/>
          <p:nvPr/>
        </p:nvSpPr>
        <p:spPr>
          <a:xfrm>
            <a:off x="11204696" y="5948874"/>
            <a:ext cx="68154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K2</a:t>
            </a:r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D3C32-08E5-943A-C3DD-D8B8DCFD8644}"/>
              </a:ext>
            </a:extLst>
          </p:cNvPr>
          <p:cNvSpPr txBox="1"/>
          <p:nvPr/>
        </p:nvSpPr>
        <p:spPr>
          <a:xfrm>
            <a:off x="6097415" y="1033910"/>
            <a:ext cx="5729017" cy="1807995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533"/>
              </a:spcAft>
            </a:pPr>
            <a:r>
              <a:rPr lang="en-US" sz="2400" b="1" dirty="0">
                <a:latin typeface="Times New Roman"/>
                <a:ea typeface="Calibri" panose="020F0502020204030204"/>
                <a:cs typeface="Times New Roman"/>
              </a:rPr>
              <a:t>Example: malloc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,Sans-Serif" panose="020B0604020202020204" pitchFamily="34" charset="0"/>
              <a:buChar char="•"/>
            </a:pPr>
            <a:r>
              <a:rPr lang="en-US" sz="2400" b="1" dirty="0">
                <a:latin typeface="Times New Roman"/>
                <a:ea typeface="Calibri" panose="020F0502020204030204"/>
                <a:cs typeface="Times New Roman"/>
              </a:rPr>
              <a:t>int *</a:t>
            </a:r>
            <a:r>
              <a:rPr lang="en-US" sz="2400" b="1" dirty="0" err="1">
                <a:latin typeface="Times New Roman"/>
                <a:ea typeface="Calibri" panose="020F0502020204030204"/>
                <a:cs typeface="Times New Roman"/>
              </a:rPr>
              <a:t>ptr</a:t>
            </a:r>
            <a:r>
              <a:rPr lang="en-US" sz="2400" b="1" dirty="0">
                <a:latin typeface="Times New Roman"/>
                <a:ea typeface="Calibri" panose="020F0502020204030204"/>
                <a:cs typeface="Times New Roman"/>
              </a:rPr>
              <a:t>;</a:t>
            </a:r>
            <a:endParaRPr lang="en-US" sz="2400" dirty="0">
              <a:latin typeface="Times New Roman"/>
              <a:ea typeface="Calibri" panose="020F0502020204030204"/>
              <a:cs typeface="Times New Roman"/>
            </a:endParaRP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,Sans-Serif" panose="020B0604020202020204" pitchFamily="34" charset="0"/>
              <a:buChar char="•"/>
            </a:pPr>
            <a:r>
              <a:rPr lang="en-US" sz="2400" b="1" dirty="0" err="1">
                <a:latin typeface="Times New Roman"/>
                <a:ea typeface="Calibri" panose="020F0502020204030204"/>
                <a:cs typeface="Times New Roman"/>
              </a:rPr>
              <a:t>ptr</a:t>
            </a:r>
            <a:r>
              <a:rPr lang="en-US" sz="2400" b="1" dirty="0">
                <a:latin typeface="Times New Roman"/>
                <a:ea typeface="Calibri" panose="020F0502020204030204"/>
                <a:cs typeface="Times New Roman"/>
              </a:rPr>
              <a:t> = (int*)malloc(</a:t>
            </a:r>
            <a:r>
              <a:rPr lang="en-US" sz="2400" b="1" dirty="0" err="1">
                <a:latin typeface="Times New Roman"/>
                <a:ea typeface="Calibri" panose="020F0502020204030204"/>
                <a:cs typeface="Times New Roman"/>
              </a:rPr>
              <a:t>sizeof</a:t>
            </a:r>
            <a:r>
              <a:rPr lang="en-US" sz="2400" b="1" dirty="0">
                <a:latin typeface="Times New Roman"/>
                <a:ea typeface="Calibri" panose="020F0502020204030204"/>
                <a:cs typeface="Times New Roman"/>
              </a:rPr>
              <a:t>(int));</a:t>
            </a:r>
            <a:endParaRPr lang="en-US" dirty="0"/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ea typeface="Calibri" panose="020F0502020204030204"/>
                <a:cs typeface="Times New Roman"/>
              </a:rPr>
              <a:t>*</a:t>
            </a:r>
            <a:r>
              <a:rPr lang="en-US" sz="2400" b="1" dirty="0" err="1">
                <a:latin typeface="Times New Roman"/>
                <a:ea typeface="Calibri" panose="020F0502020204030204"/>
                <a:cs typeface="Times New Roman"/>
              </a:rPr>
              <a:t>ptr</a:t>
            </a:r>
            <a:r>
              <a:rPr lang="en-US" sz="2400" b="1" dirty="0">
                <a:latin typeface="Times New Roman"/>
                <a:ea typeface="Calibri" panose="020F0502020204030204"/>
                <a:cs typeface="Times New Roman"/>
              </a:rPr>
              <a:t> = 5;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B3BFEE-4028-8283-8DC0-F14D393F2FBC}"/>
              </a:ext>
            </a:extLst>
          </p:cNvPr>
          <p:cNvSpPr/>
          <p:nvPr/>
        </p:nvSpPr>
        <p:spPr>
          <a:xfrm>
            <a:off x="721133" y="3339838"/>
            <a:ext cx="601014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dirty="0">
                <a:latin typeface="Times New Roman"/>
                <a:cs typeface="Calibri"/>
              </a:rPr>
              <a:t>5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4D8046-79A9-D6C5-8070-246F090C435C}"/>
              </a:ext>
            </a:extLst>
          </p:cNvPr>
          <p:cNvSpPr txBox="1"/>
          <p:nvPr/>
        </p:nvSpPr>
        <p:spPr>
          <a:xfrm>
            <a:off x="642787" y="2880492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num</a:t>
            </a:r>
            <a:endParaRPr lang="en-US" dirty="0" err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31C546-969C-5A04-6B52-24C77F3FA9E4}"/>
              </a:ext>
            </a:extLst>
          </p:cNvPr>
          <p:cNvSpPr txBox="1"/>
          <p:nvPr/>
        </p:nvSpPr>
        <p:spPr>
          <a:xfrm>
            <a:off x="642787" y="3900069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1000</a:t>
            </a:r>
            <a:endParaRPr lang="en-GB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3127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6F6B3-67E1-E700-6429-61EDE4350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6A96DDA-C10A-C7DF-F645-314F871248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0058400" y="54156"/>
            <a:ext cx="2082800" cy="877988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38C0C6CF-425A-2DDC-7826-0C4E1D19975E}"/>
              </a:ext>
            </a:extLst>
          </p:cNvPr>
          <p:cNvGrpSpPr/>
          <p:nvPr/>
        </p:nvGrpSpPr>
        <p:grpSpPr>
          <a:xfrm>
            <a:off x="0" y="6722685"/>
            <a:ext cx="5060029" cy="300415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A5C90F1-97A6-D3E1-8978-5C8AE0561818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BDCB5CFE-BB79-A9F6-92C9-046697BF4EEE}"/>
              </a:ext>
            </a:extLst>
          </p:cNvPr>
          <p:cNvGrpSpPr/>
          <p:nvPr/>
        </p:nvGrpSpPr>
        <p:grpSpPr>
          <a:xfrm>
            <a:off x="5060029" y="6722685"/>
            <a:ext cx="4006214" cy="300415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BC86DEE-A2EA-0AF3-C3F4-B66515E439BD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19AEA3B0-7FC7-C3BB-095A-2B671EFF4FEE}"/>
              </a:ext>
            </a:extLst>
          </p:cNvPr>
          <p:cNvGrpSpPr/>
          <p:nvPr/>
        </p:nvGrpSpPr>
        <p:grpSpPr>
          <a:xfrm>
            <a:off x="9066243" y="6722685"/>
            <a:ext cx="3125757" cy="300415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00DDC75-033D-6C4B-8B04-C50473CB1177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BD7D0BD9-D47B-9CA2-A1CF-0F2C7706123A}"/>
              </a:ext>
            </a:extLst>
          </p:cNvPr>
          <p:cNvSpPr txBox="1"/>
          <p:nvPr/>
        </p:nvSpPr>
        <p:spPr>
          <a:xfrm>
            <a:off x="177262" y="298572"/>
            <a:ext cx="778396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Pointers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62C9B8-8F94-FF19-9CB5-A28843077FD2}"/>
              </a:ext>
            </a:extLst>
          </p:cNvPr>
          <p:cNvSpPr txBox="1"/>
          <p:nvPr/>
        </p:nvSpPr>
        <p:spPr>
          <a:xfrm>
            <a:off x="177262" y="1063218"/>
            <a:ext cx="5914632" cy="889411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Example: Normal</a:t>
            </a:r>
            <a:endParaRPr lang="en-US" sz="2400" b="1" dirty="0">
              <a:latin typeface="Times New Roman"/>
              <a:ea typeface="Calibri"/>
              <a:cs typeface="Times New Roman"/>
            </a:endParaRP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ea typeface="Calibri"/>
                <a:cs typeface="Times New Roman"/>
              </a:rPr>
              <a:t>int num = 5;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3A1AB70B-C3E5-88C3-D3C4-02FF9A0BEE2E}"/>
              </a:ext>
            </a:extLst>
          </p:cNvPr>
          <p:cNvSpPr txBox="1"/>
          <p:nvPr/>
        </p:nvSpPr>
        <p:spPr>
          <a:xfrm>
            <a:off x="11204696" y="5948874"/>
            <a:ext cx="68154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K2</a:t>
            </a:r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114CE0-1392-D381-1EC4-F8D03006CC1B}"/>
              </a:ext>
            </a:extLst>
          </p:cNvPr>
          <p:cNvSpPr txBox="1"/>
          <p:nvPr/>
        </p:nvSpPr>
        <p:spPr>
          <a:xfrm>
            <a:off x="6097415" y="1033910"/>
            <a:ext cx="5729017" cy="1807995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533"/>
              </a:spcAft>
            </a:pPr>
            <a:r>
              <a:rPr lang="en-US" sz="2400" b="1" dirty="0">
                <a:latin typeface="Times New Roman"/>
                <a:ea typeface="Calibri" panose="020F0502020204030204"/>
                <a:cs typeface="Times New Roman"/>
              </a:rPr>
              <a:t>Example: malloc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,Sans-Serif" panose="020B0604020202020204" pitchFamily="34" charset="0"/>
              <a:buChar char="•"/>
            </a:pPr>
            <a:r>
              <a:rPr lang="en-US" sz="2400" b="1" dirty="0">
                <a:latin typeface="Times New Roman"/>
                <a:ea typeface="Calibri" panose="020F0502020204030204"/>
                <a:cs typeface="Times New Roman"/>
              </a:rPr>
              <a:t>int *</a:t>
            </a:r>
            <a:r>
              <a:rPr lang="en-US" sz="2400" b="1" dirty="0" err="1">
                <a:latin typeface="Times New Roman"/>
                <a:ea typeface="Calibri" panose="020F0502020204030204"/>
                <a:cs typeface="Times New Roman"/>
              </a:rPr>
              <a:t>ptr</a:t>
            </a:r>
            <a:r>
              <a:rPr lang="en-US" sz="2400" b="1" dirty="0">
                <a:latin typeface="Times New Roman"/>
                <a:ea typeface="Calibri" panose="020F0502020204030204"/>
                <a:cs typeface="Times New Roman"/>
              </a:rPr>
              <a:t>;</a:t>
            </a:r>
            <a:endParaRPr lang="en-US" sz="2400" dirty="0">
              <a:latin typeface="Times New Roman"/>
              <a:ea typeface="Calibri" panose="020F0502020204030204"/>
              <a:cs typeface="Times New Roman"/>
            </a:endParaRP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,Sans-Serif" panose="020B0604020202020204" pitchFamily="34" charset="0"/>
              <a:buChar char="•"/>
            </a:pPr>
            <a:r>
              <a:rPr lang="en-US" sz="2400" b="1" dirty="0" err="1">
                <a:latin typeface="Times New Roman"/>
                <a:ea typeface="Calibri" panose="020F0502020204030204"/>
                <a:cs typeface="Times New Roman"/>
              </a:rPr>
              <a:t>ptr</a:t>
            </a:r>
            <a:r>
              <a:rPr lang="en-US" sz="2400" b="1" dirty="0">
                <a:latin typeface="Times New Roman"/>
                <a:ea typeface="Calibri" panose="020F0502020204030204"/>
                <a:cs typeface="Times New Roman"/>
              </a:rPr>
              <a:t> = (int*)malloc(</a:t>
            </a:r>
            <a:r>
              <a:rPr lang="en-US" sz="2400" b="1" dirty="0" err="1">
                <a:latin typeface="Times New Roman"/>
                <a:ea typeface="Calibri" panose="020F0502020204030204"/>
                <a:cs typeface="Times New Roman"/>
              </a:rPr>
              <a:t>sizeof</a:t>
            </a:r>
            <a:r>
              <a:rPr lang="en-US" sz="2400" b="1" dirty="0">
                <a:latin typeface="Times New Roman"/>
                <a:ea typeface="Calibri" panose="020F0502020204030204"/>
                <a:cs typeface="Times New Roman"/>
              </a:rPr>
              <a:t>(int));</a:t>
            </a:r>
            <a:endParaRPr lang="en-US" dirty="0"/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ea typeface="Calibri" panose="020F0502020204030204"/>
                <a:cs typeface="Times New Roman"/>
              </a:rPr>
              <a:t>*</a:t>
            </a:r>
            <a:r>
              <a:rPr lang="en-US" sz="2400" b="1" err="1">
                <a:latin typeface="Times New Roman"/>
                <a:ea typeface="Calibri" panose="020F0502020204030204"/>
                <a:cs typeface="Times New Roman"/>
              </a:rPr>
              <a:t>ptr</a:t>
            </a:r>
            <a:r>
              <a:rPr lang="en-US" sz="2400" b="1" dirty="0">
                <a:latin typeface="Times New Roman"/>
                <a:ea typeface="Calibri" panose="020F0502020204030204"/>
                <a:cs typeface="Times New Roman"/>
              </a:rPr>
              <a:t> = 5;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2A8066-2548-9F7B-C77C-FBD731BEF0A5}"/>
              </a:ext>
            </a:extLst>
          </p:cNvPr>
          <p:cNvSpPr/>
          <p:nvPr/>
        </p:nvSpPr>
        <p:spPr>
          <a:xfrm>
            <a:off x="6055134" y="3466838"/>
            <a:ext cx="913629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sz="2400" dirty="0">
              <a:latin typeface="Times New Roman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083A40-6EAB-DF6E-816E-B4AE08EB2CEF}"/>
              </a:ext>
            </a:extLst>
          </p:cNvPr>
          <p:cNvSpPr txBox="1"/>
          <p:nvPr/>
        </p:nvSpPr>
        <p:spPr>
          <a:xfrm>
            <a:off x="6201480" y="3007492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latin typeface="Times New Roman"/>
              </a:rPr>
              <a:t>ptr</a:t>
            </a:r>
            <a:endParaRPr lang="en-US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327B54-E81C-AA7D-6CDA-89BC59246FB8}"/>
              </a:ext>
            </a:extLst>
          </p:cNvPr>
          <p:cNvSpPr txBox="1"/>
          <p:nvPr/>
        </p:nvSpPr>
        <p:spPr>
          <a:xfrm>
            <a:off x="6103788" y="4027069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1000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79B18D-DA94-FF3E-4F08-314F3A1E07E6}"/>
              </a:ext>
            </a:extLst>
          </p:cNvPr>
          <p:cNvSpPr/>
          <p:nvPr/>
        </p:nvSpPr>
        <p:spPr>
          <a:xfrm>
            <a:off x="721133" y="3339838"/>
            <a:ext cx="601014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dirty="0">
                <a:latin typeface="Times New Roman"/>
                <a:cs typeface="Calibri"/>
              </a:rPr>
              <a:t>5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7573F6-D1C9-8E7A-206C-B6C5BCC4F545}"/>
              </a:ext>
            </a:extLst>
          </p:cNvPr>
          <p:cNvSpPr txBox="1"/>
          <p:nvPr/>
        </p:nvSpPr>
        <p:spPr>
          <a:xfrm>
            <a:off x="642787" y="2880492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num</a:t>
            </a:r>
            <a:endParaRPr lang="en-US" dirty="0" err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5FF9BF-FE53-E68D-43ED-04565E142FA7}"/>
              </a:ext>
            </a:extLst>
          </p:cNvPr>
          <p:cNvSpPr txBox="1"/>
          <p:nvPr/>
        </p:nvSpPr>
        <p:spPr>
          <a:xfrm>
            <a:off x="642787" y="3900069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1000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CFE43A-5AB0-3F5E-14BA-9F2BF2DDE880}"/>
              </a:ext>
            </a:extLst>
          </p:cNvPr>
          <p:cNvSpPr txBox="1"/>
          <p:nvPr/>
        </p:nvSpPr>
        <p:spPr>
          <a:xfrm>
            <a:off x="7061172" y="3470222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Stores only address</a:t>
            </a:r>
            <a:endParaRPr lang="en-GB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0137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11978-3B56-094A-CECC-0102155FA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9B0E691-36DF-2D44-E407-4907B3029E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0058400" y="54156"/>
            <a:ext cx="2082800" cy="877988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0AAD2EE9-7082-3EB9-0D60-B05734BD9AEA}"/>
              </a:ext>
            </a:extLst>
          </p:cNvPr>
          <p:cNvGrpSpPr/>
          <p:nvPr/>
        </p:nvGrpSpPr>
        <p:grpSpPr>
          <a:xfrm>
            <a:off x="0" y="6722685"/>
            <a:ext cx="5060029" cy="300415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F1F3538-896F-A443-98FB-DF5B2318C17D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FF913D96-0024-C49C-EE55-69629226E7E8}"/>
              </a:ext>
            </a:extLst>
          </p:cNvPr>
          <p:cNvGrpSpPr/>
          <p:nvPr/>
        </p:nvGrpSpPr>
        <p:grpSpPr>
          <a:xfrm>
            <a:off x="5060029" y="6722685"/>
            <a:ext cx="4006214" cy="300415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20DC663-CBCE-749A-D751-5ACE4330BB73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E1E5823E-BFB1-0FB4-BD36-85A623CE4E35}"/>
              </a:ext>
            </a:extLst>
          </p:cNvPr>
          <p:cNvGrpSpPr/>
          <p:nvPr/>
        </p:nvGrpSpPr>
        <p:grpSpPr>
          <a:xfrm>
            <a:off x="9066243" y="6722685"/>
            <a:ext cx="3125757" cy="300415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DF404B4-743A-369A-CF72-8BC3D9E3E5EE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D49380EA-D2F3-4A32-DD0C-FAC33CFA6252}"/>
              </a:ext>
            </a:extLst>
          </p:cNvPr>
          <p:cNvSpPr txBox="1"/>
          <p:nvPr/>
        </p:nvSpPr>
        <p:spPr>
          <a:xfrm>
            <a:off x="177262" y="298572"/>
            <a:ext cx="778396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Pointers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171B3-F0F8-9E86-1856-63DBE2190E47}"/>
              </a:ext>
            </a:extLst>
          </p:cNvPr>
          <p:cNvSpPr txBox="1"/>
          <p:nvPr/>
        </p:nvSpPr>
        <p:spPr>
          <a:xfrm>
            <a:off x="177262" y="1063218"/>
            <a:ext cx="5914632" cy="889411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Example: Normal</a:t>
            </a:r>
            <a:endParaRPr lang="en-US" sz="2400" b="1" dirty="0">
              <a:latin typeface="Times New Roman"/>
              <a:ea typeface="Calibri"/>
              <a:cs typeface="Times New Roman"/>
            </a:endParaRP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ea typeface="Calibri"/>
                <a:cs typeface="Times New Roman"/>
              </a:rPr>
              <a:t>int num = 5;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BFC786BC-F567-3568-6DC8-6BA061D5C2ED}"/>
              </a:ext>
            </a:extLst>
          </p:cNvPr>
          <p:cNvSpPr txBox="1"/>
          <p:nvPr/>
        </p:nvSpPr>
        <p:spPr>
          <a:xfrm>
            <a:off x="11204696" y="5948874"/>
            <a:ext cx="68154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K2</a:t>
            </a:r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ECA388-E603-31B3-45BB-005135017174}"/>
              </a:ext>
            </a:extLst>
          </p:cNvPr>
          <p:cNvSpPr txBox="1"/>
          <p:nvPr/>
        </p:nvSpPr>
        <p:spPr>
          <a:xfrm>
            <a:off x="6097415" y="1033910"/>
            <a:ext cx="5729017" cy="1807995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533"/>
              </a:spcAft>
            </a:pPr>
            <a:r>
              <a:rPr lang="en-US" sz="2400" b="1" dirty="0">
                <a:latin typeface="Times New Roman"/>
                <a:ea typeface="Calibri" panose="020F0502020204030204"/>
                <a:cs typeface="Times New Roman"/>
              </a:rPr>
              <a:t>Example: malloc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,Sans-Serif" panose="020B0604020202020204" pitchFamily="34" charset="0"/>
              <a:buChar char="•"/>
            </a:pPr>
            <a:r>
              <a:rPr lang="en-US" sz="2400" b="1" dirty="0">
                <a:latin typeface="Times New Roman"/>
                <a:ea typeface="Calibri" panose="020F0502020204030204"/>
                <a:cs typeface="Times New Roman"/>
              </a:rPr>
              <a:t>int *</a:t>
            </a:r>
            <a:r>
              <a:rPr lang="en-US" sz="2400" b="1" dirty="0" err="1">
                <a:latin typeface="Times New Roman"/>
                <a:ea typeface="Calibri" panose="020F0502020204030204"/>
                <a:cs typeface="Times New Roman"/>
              </a:rPr>
              <a:t>ptr</a:t>
            </a:r>
            <a:r>
              <a:rPr lang="en-US" sz="2400" b="1" dirty="0">
                <a:latin typeface="Times New Roman"/>
                <a:ea typeface="Calibri" panose="020F0502020204030204"/>
                <a:cs typeface="Times New Roman"/>
              </a:rPr>
              <a:t>;</a:t>
            </a:r>
            <a:endParaRPr lang="en-US" sz="2400" dirty="0">
              <a:latin typeface="Times New Roman"/>
              <a:ea typeface="Calibri" panose="020F0502020204030204"/>
              <a:cs typeface="Times New Roman"/>
            </a:endParaRP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,Sans-Serif" panose="020B0604020202020204" pitchFamily="34" charset="0"/>
              <a:buChar char="•"/>
            </a:pPr>
            <a:r>
              <a:rPr lang="en-US" sz="2400" b="1" dirty="0" err="1">
                <a:latin typeface="Times New Roman"/>
                <a:ea typeface="Calibri" panose="020F0502020204030204"/>
                <a:cs typeface="Times New Roman"/>
              </a:rPr>
              <a:t>ptr</a:t>
            </a:r>
            <a:r>
              <a:rPr lang="en-US" sz="2400" b="1" dirty="0">
                <a:latin typeface="Times New Roman"/>
                <a:ea typeface="Calibri" panose="020F0502020204030204"/>
                <a:cs typeface="Times New Roman"/>
              </a:rPr>
              <a:t> = (int*)malloc(</a:t>
            </a:r>
            <a:r>
              <a:rPr lang="en-US" sz="2400" b="1" dirty="0" err="1">
                <a:latin typeface="Times New Roman"/>
                <a:ea typeface="Calibri" panose="020F0502020204030204"/>
                <a:cs typeface="Times New Roman"/>
              </a:rPr>
              <a:t>sizeof</a:t>
            </a:r>
            <a:r>
              <a:rPr lang="en-US" sz="2400" b="1" dirty="0">
                <a:latin typeface="Times New Roman"/>
                <a:ea typeface="Calibri" panose="020F0502020204030204"/>
                <a:cs typeface="Times New Roman"/>
              </a:rPr>
              <a:t>(int));</a:t>
            </a:r>
            <a:endParaRPr lang="en-US" dirty="0"/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ea typeface="Calibri" panose="020F0502020204030204"/>
                <a:cs typeface="Times New Roman"/>
              </a:rPr>
              <a:t>*</a:t>
            </a:r>
            <a:r>
              <a:rPr lang="en-US" sz="2400" b="1" err="1">
                <a:latin typeface="Times New Roman"/>
                <a:ea typeface="Calibri" panose="020F0502020204030204"/>
                <a:cs typeface="Times New Roman"/>
              </a:rPr>
              <a:t>ptr</a:t>
            </a:r>
            <a:r>
              <a:rPr lang="en-US" sz="2400" b="1" dirty="0">
                <a:latin typeface="Times New Roman"/>
                <a:ea typeface="Calibri" panose="020F0502020204030204"/>
                <a:cs typeface="Times New Roman"/>
              </a:rPr>
              <a:t> = 5;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98D54F-33CD-71A4-E0E7-3296C10A7F60}"/>
              </a:ext>
            </a:extLst>
          </p:cNvPr>
          <p:cNvSpPr/>
          <p:nvPr/>
        </p:nvSpPr>
        <p:spPr>
          <a:xfrm>
            <a:off x="6055134" y="3466838"/>
            <a:ext cx="913629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dirty="0">
                <a:latin typeface="Times New Roman"/>
                <a:cs typeface="Calibri"/>
              </a:rPr>
              <a:t>2000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803170-6B90-3FA0-5F4F-B2FA7B08F1AE}"/>
              </a:ext>
            </a:extLst>
          </p:cNvPr>
          <p:cNvSpPr txBox="1"/>
          <p:nvPr/>
        </p:nvSpPr>
        <p:spPr>
          <a:xfrm>
            <a:off x="6201480" y="3007492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latin typeface="Times New Roman"/>
              </a:rPr>
              <a:t>ptr</a:t>
            </a:r>
            <a:endParaRPr lang="en-US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40C39A-CED3-5C41-1005-D0AFFA73D657}"/>
              </a:ext>
            </a:extLst>
          </p:cNvPr>
          <p:cNvSpPr txBox="1"/>
          <p:nvPr/>
        </p:nvSpPr>
        <p:spPr>
          <a:xfrm>
            <a:off x="6103788" y="4027069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1000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5038F8-0914-274E-D9E2-E1AEBBAAA007}"/>
              </a:ext>
            </a:extLst>
          </p:cNvPr>
          <p:cNvSpPr/>
          <p:nvPr/>
        </p:nvSpPr>
        <p:spPr>
          <a:xfrm>
            <a:off x="721133" y="3339838"/>
            <a:ext cx="601014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dirty="0">
                <a:latin typeface="Times New Roman"/>
                <a:cs typeface="Calibri"/>
              </a:rPr>
              <a:t>5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B741CB-A65C-73AD-6821-DB21371A0AFB}"/>
              </a:ext>
            </a:extLst>
          </p:cNvPr>
          <p:cNvSpPr txBox="1"/>
          <p:nvPr/>
        </p:nvSpPr>
        <p:spPr>
          <a:xfrm>
            <a:off x="642787" y="2880492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num</a:t>
            </a:r>
            <a:endParaRPr lang="en-US" dirty="0" err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AEAC20-D74B-F800-76A0-385457D876A7}"/>
              </a:ext>
            </a:extLst>
          </p:cNvPr>
          <p:cNvSpPr txBox="1"/>
          <p:nvPr/>
        </p:nvSpPr>
        <p:spPr>
          <a:xfrm>
            <a:off x="642787" y="3900069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1000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1FB56E-B4B0-3CF9-3226-031360CC477C}"/>
              </a:ext>
            </a:extLst>
          </p:cNvPr>
          <p:cNvSpPr/>
          <p:nvPr/>
        </p:nvSpPr>
        <p:spPr>
          <a:xfrm>
            <a:off x="8419288" y="3417992"/>
            <a:ext cx="913629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sz="2400" dirty="0">
              <a:latin typeface="Times New Roman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4E302C-9B8B-F7FA-EE34-31771073CA3A}"/>
              </a:ext>
            </a:extLst>
          </p:cNvPr>
          <p:cNvSpPr txBox="1"/>
          <p:nvPr/>
        </p:nvSpPr>
        <p:spPr>
          <a:xfrm>
            <a:off x="8467942" y="3978223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2000</a:t>
            </a:r>
            <a:endParaRPr lang="en-GB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4426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42A14-BE3E-BF48-3A6A-1D03824D2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15E5724-D80B-0794-1038-2F528EA29A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0058400" y="54156"/>
            <a:ext cx="2082800" cy="877988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6A45B101-B59C-9A5F-C006-EDF35E1E78EE}"/>
              </a:ext>
            </a:extLst>
          </p:cNvPr>
          <p:cNvGrpSpPr/>
          <p:nvPr/>
        </p:nvGrpSpPr>
        <p:grpSpPr>
          <a:xfrm>
            <a:off x="0" y="6722685"/>
            <a:ext cx="5060029" cy="300415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C66EDDD2-4778-3B03-C17B-FB7EAFAA09C0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38624FB3-06EE-3FA4-848E-2640967EBAF7}"/>
              </a:ext>
            </a:extLst>
          </p:cNvPr>
          <p:cNvGrpSpPr/>
          <p:nvPr/>
        </p:nvGrpSpPr>
        <p:grpSpPr>
          <a:xfrm>
            <a:off x="5060029" y="6722685"/>
            <a:ext cx="4006214" cy="300415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A333C97-A3A6-6431-72C9-68B3272B7A1D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1851D7D3-7D83-1326-0B0B-CCCB1B39E61A}"/>
              </a:ext>
            </a:extLst>
          </p:cNvPr>
          <p:cNvGrpSpPr/>
          <p:nvPr/>
        </p:nvGrpSpPr>
        <p:grpSpPr>
          <a:xfrm>
            <a:off x="9066243" y="6722685"/>
            <a:ext cx="3125757" cy="300415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B0AC127-BACE-8FD3-9C2E-876842762F47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2228A8DB-DCEB-E657-CE4E-0C3FA2CFC76E}"/>
              </a:ext>
            </a:extLst>
          </p:cNvPr>
          <p:cNvSpPr txBox="1"/>
          <p:nvPr/>
        </p:nvSpPr>
        <p:spPr>
          <a:xfrm>
            <a:off x="177262" y="298572"/>
            <a:ext cx="778396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Pointers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54AA43-5466-65F3-CFC3-2FD846762E6F}"/>
              </a:ext>
            </a:extLst>
          </p:cNvPr>
          <p:cNvSpPr txBox="1"/>
          <p:nvPr/>
        </p:nvSpPr>
        <p:spPr>
          <a:xfrm>
            <a:off x="177262" y="1063218"/>
            <a:ext cx="5914632" cy="889411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Example: Normal</a:t>
            </a:r>
            <a:endParaRPr lang="en-US" sz="2400" b="1" dirty="0">
              <a:latin typeface="Times New Roman"/>
              <a:ea typeface="Calibri"/>
              <a:cs typeface="Times New Roman"/>
            </a:endParaRP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ea typeface="Calibri"/>
                <a:cs typeface="Times New Roman"/>
              </a:rPr>
              <a:t>int num = 5;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062DD958-CB9E-2FA9-7320-41ECF468FCE8}"/>
              </a:ext>
            </a:extLst>
          </p:cNvPr>
          <p:cNvSpPr txBox="1"/>
          <p:nvPr/>
        </p:nvSpPr>
        <p:spPr>
          <a:xfrm>
            <a:off x="11204696" y="5948874"/>
            <a:ext cx="68154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K2</a:t>
            </a:r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F53AF-8D53-4BBC-CCD6-B88A79017725}"/>
              </a:ext>
            </a:extLst>
          </p:cNvPr>
          <p:cNvSpPr txBox="1"/>
          <p:nvPr/>
        </p:nvSpPr>
        <p:spPr>
          <a:xfrm>
            <a:off x="6097415" y="1033910"/>
            <a:ext cx="5729017" cy="1807995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533"/>
              </a:spcAft>
            </a:pPr>
            <a:r>
              <a:rPr lang="en-US" sz="2400" b="1" dirty="0">
                <a:latin typeface="Times New Roman"/>
                <a:ea typeface="Calibri" panose="020F0502020204030204"/>
                <a:cs typeface="Times New Roman"/>
              </a:rPr>
              <a:t>Example: malloc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,Sans-Serif" panose="020B0604020202020204" pitchFamily="34" charset="0"/>
              <a:buChar char="•"/>
            </a:pPr>
            <a:r>
              <a:rPr lang="en-US" sz="2400" b="1" dirty="0">
                <a:latin typeface="Times New Roman"/>
                <a:ea typeface="Calibri" panose="020F0502020204030204"/>
                <a:cs typeface="Times New Roman"/>
              </a:rPr>
              <a:t>int *</a:t>
            </a:r>
            <a:r>
              <a:rPr lang="en-US" sz="2400" b="1" dirty="0" err="1">
                <a:latin typeface="Times New Roman"/>
                <a:ea typeface="Calibri" panose="020F0502020204030204"/>
                <a:cs typeface="Times New Roman"/>
              </a:rPr>
              <a:t>ptr</a:t>
            </a:r>
            <a:r>
              <a:rPr lang="en-US" sz="2400" b="1" dirty="0">
                <a:latin typeface="Times New Roman"/>
                <a:ea typeface="Calibri" panose="020F0502020204030204"/>
                <a:cs typeface="Times New Roman"/>
              </a:rPr>
              <a:t>;</a:t>
            </a:r>
            <a:endParaRPr lang="en-US" sz="2400" dirty="0">
              <a:latin typeface="Times New Roman"/>
              <a:ea typeface="Calibri" panose="020F0502020204030204"/>
              <a:cs typeface="Times New Roman"/>
            </a:endParaRP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,Sans-Serif" panose="020B0604020202020204" pitchFamily="34" charset="0"/>
              <a:buChar char="•"/>
            </a:pPr>
            <a:r>
              <a:rPr lang="en-US" sz="2400" b="1" dirty="0" err="1">
                <a:latin typeface="Times New Roman"/>
                <a:ea typeface="Calibri" panose="020F0502020204030204"/>
                <a:cs typeface="Times New Roman"/>
              </a:rPr>
              <a:t>ptr</a:t>
            </a:r>
            <a:r>
              <a:rPr lang="en-US" sz="2400" b="1" dirty="0">
                <a:latin typeface="Times New Roman"/>
                <a:ea typeface="Calibri" panose="020F0502020204030204"/>
                <a:cs typeface="Times New Roman"/>
              </a:rPr>
              <a:t> = (int*)malloc(</a:t>
            </a:r>
            <a:r>
              <a:rPr lang="en-US" sz="2400" b="1" dirty="0" err="1">
                <a:latin typeface="Times New Roman"/>
                <a:ea typeface="Calibri" panose="020F0502020204030204"/>
                <a:cs typeface="Times New Roman"/>
              </a:rPr>
              <a:t>sizeof</a:t>
            </a:r>
            <a:r>
              <a:rPr lang="en-US" sz="2400" b="1" dirty="0">
                <a:latin typeface="Times New Roman"/>
                <a:ea typeface="Calibri" panose="020F0502020204030204"/>
                <a:cs typeface="Times New Roman"/>
              </a:rPr>
              <a:t>(int));</a:t>
            </a:r>
            <a:endParaRPr lang="en-US" dirty="0"/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ea typeface="Calibri" panose="020F0502020204030204"/>
                <a:cs typeface="Times New Roman"/>
              </a:rPr>
              <a:t>*</a:t>
            </a:r>
            <a:r>
              <a:rPr lang="en-US" sz="2400" b="1" dirty="0" err="1">
                <a:latin typeface="Times New Roman"/>
                <a:ea typeface="Calibri" panose="020F0502020204030204"/>
                <a:cs typeface="Times New Roman"/>
              </a:rPr>
              <a:t>ptr</a:t>
            </a:r>
            <a:r>
              <a:rPr lang="en-US" sz="2400" b="1" dirty="0">
                <a:latin typeface="Times New Roman"/>
                <a:ea typeface="Calibri" panose="020F0502020204030204"/>
                <a:cs typeface="Times New Roman"/>
              </a:rPr>
              <a:t> = 5;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65CCB7-0014-CF60-4513-BD098B48B30E}"/>
              </a:ext>
            </a:extLst>
          </p:cNvPr>
          <p:cNvSpPr/>
          <p:nvPr/>
        </p:nvSpPr>
        <p:spPr>
          <a:xfrm>
            <a:off x="6055134" y="3466838"/>
            <a:ext cx="913629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dirty="0">
                <a:latin typeface="Times New Roman"/>
                <a:cs typeface="Calibri"/>
              </a:rPr>
              <a:t>2000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5F856-D861-93A5-1F03-CC27169FF6E8}"/>
              </a:ext>
            </a:extLst>
          </p:cNvPr>
          <p:cNvSpPr txBox="1"/>
          <p:nvPr/>
        </p:nvSpPr>
        <p:spPr>
          <a:xfrm>
            <a:off x="6201480" y="3007492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latin typeface="Times New Roman"/>
              </a:rPr>
              <a:t>ptr</a:t>
            </a:r>
            <a:endParaRPr lang="en-US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1FAE6-15A1-F868-5D11-9A432B691479}"/>
              </a:ext>
            </a:extLst>
          </p:cNvPr>
          <p:cNvSpPr txBox="1"/>
          <p:nvPr/>
        </p:nvSpPr>
        <p:spPr>
          <a:xfrm>
            <a:off x="6103788" y="4027069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1000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579A58-EFFB-F453-7A78-C8E9F92A687B}"/>
              </a:ext>
            </a:extLst>
          </p:cNvPr>
          <p:cNvSpPr/>
          <p:nvPr/>
        </p:nvSpPr>
        <p:spPr>
          <a:xfrm>
            <a:off x="721133" y="3339838"/>
            <a:ext cx="601014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dirty="0">
                <a:latin typeface="Times New Roman"/>
                <a:cs typeface="Calibri"/>
              </a:rPr>
              <a:t>5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3326D8-79E9-9B9E-7011-26BEA2538FFD}"/>
              </a:ext>
            </a:extLst>
          </p:cNvPr>
          <p:cNvSpPr txBox="1"/>
          <p:nvPr/>
        </p:nvSpPr>
        <p:spPr>
          <a:xfrm>
            <a:off x="642787" y="2880492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num</a:t>
            </a:r>
            <a:endParaRPr lang="en-US" dirty="0" err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70E79-3A8B-BCF7-B0AD-21E9099AB357}"/>
              </a:ext>
            </a:extLst>
          </p:cNvPr>
          <p:cNvSpPr txBox="1"/>
          <p:nvPr/>
        </p:nvSpPr>
        <p:spPr>
          <a:xfrm>
            <a:off x="642787" y="3900069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1000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BDA498-2CA7-DB64-1625-E2D1FF0FBEB8}"/>
              </a:ext>
            </a:extLst>
          </p:cNvPr>
          <p:cNvSpPr/>
          <p:nvPr/>
        </p:nvSpPr>
        <p:spPr>
          <a:xfrm>
            <a:off x="8419288" y="3417992"/>
            <a:ext cx="913629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dirty="0">
                <a:latin typeface="Times New Roman"/>
                <a:cs typeface="Calibri"/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71C3F9-7182-2F9F-630F-0DD8490D1327}"/>
              </a:ext>
            </a:extLst>
          </p:cNvPr>
          <p:cNvSpPr txBox="1"/>
          <p:nvPr/>
        </p:nvSpPr>
        <p:spPr>
          <a:xfrm>
            <a:off x="8467942" y="3978223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2000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D48AD3-3E57-E283-2172-43A64FEABC5D}"/>
              </a:ext>
            </a:extLst>
          </p:cNvPr>
          <p:cNvSpPr txBox="1"/>
          <p:nvPr/>
        </p:nvSpPr>
        <p:spPr>
          <a:xfrm>
            <a:off x="6097415" y="4775525"/>
            <a:ext cx="5914632" cy="430118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2400" b="1" dirty="0" err="1">
                <a:latin typeface="Times New Roman"/>
                <a:ea typeface="Calibri"/>
                <a:cs typeface="Times New Roman"/>
              </a:rPr>
              <a:t>ptr</a:t>
            </a:r>
            <a:r>
              <a:rPr lang="en-US" sz="2400" b="1" dirty="0">
                <a:latin typeface="Times New Roman"/>
                <a:ea typeface="Calibri"/>
                <a:cs typeface="Times New Roman"/>
              </a:rPr>
              <a:t> =&gt; *(2000) =&gt; data location</a:t>
            </a:r>
          </a:p>
        </p:txBody>
      </p:sp>
    </p:spTree>
    <p:extLst>
      <p:ext uri="{BB962C8B-B14F-4D97-AF65-F5344CB8AC3E}">
        <p14:creationId xmlns:p14="http://schemas.microsoft.com/office/powerpoint/2010/main" val="1943311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1816" t="21319" r="12063" b="22841"/>
          <a:stretch>
            <a:fillRect/>
          </a:stretch>
        </p:blipFill>
        <p:spPr>
          <a:xfrm>
            <a:off x="622300" y="4551884"/>
            <a:ext cx="3926782" cy="162031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2192000" cy="3269922"/>
            <a:chOff x="0" y="0"/>
            <a:chExt cx="6186311" cy="16591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1659183"/>
            </a:xfrm>
            <a:custGeom>
              <a:avLst/>
              <a:gdLst/>
              <a:ahLst/>
              <a:cxnLst/>
              <a:rect l="l" t="t" r="r" b="b"/>
              <a:pathLst>
                <a:path w="6186311" h="1659183">
                  <a:moveTo>
                    <a:pt x="0" y="0"/>
                  </a:moveTo>
                  <a:lnTo>
                    <a:pt x="6186311" y="0"/>
                  </a:lnTo>
                  <a:lnTo>
                    <a:pt x="6186311" y="1659183"/>
                  </a:lnTo>
                  <a:lnTo>
                    <a:pt x="0" y="165918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4470400" y="1092200"/>
            <a:ext cx="3083388" cy="703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5928"/>
              </a:lnSpc>
            </a:pPr>
            <a:r>
              <a:rPr lang="en-US" sz="4234">
                <a:solidFill>
                  <a:srgbClr val="FFFFFF"/>
                </a:solidFill>
                <a:latin typeface="Roboto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250267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2A182-F956-B542-B383-19335BA83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8A9568C-8A43-EE56-4A77-2E02CCB766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0058400" y="54156"/>
            <a:ext cx="2082800" cy="877988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5AE86610-0B8E-4EAF-8834-2101A7CAC3BD}"/>
              </a:ext>
            </a:extLst>
          </p:cNvPr>
          <p:cNvGrpSpPr/>
          <p:nvPr/>
        </p:nvGrpSpPr>
        <p:grpSpPr>
          <a:xfrm>
            <a:off x="0" y="6722685"/>
            <a:ext cx="5060029" cy="300415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4CE1D38A-9FA3-73C0-1C38-AFF7CCA84804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A22E7AB2-90CE-5628-1B44-0E0D90DED84F}"/>
              </a:ext>
            </a:extLst>
          </p:cNvPr>
          <p:cNvGrpSpPr/>
          <p:nvPr/>
        </p:nvGrpSpPr>
        <p:grpSpPr>
          <a:xfrm>
            <a:off x="5060029" y="6722685"/>
            <a:ext cx="4006214" cy="300415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5DC65C8-A186-2BD3-56FE-37FD26F32245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02E6841E-37B6-4ACF-3C93-425939F480C9}"/>
              </a:ext>
            </a:extLst>
          </p:cNvPr>
          <p:cNvGrpSpPr/>
          <p:nvPr/>
        </p:nvGrpSpPr>
        <p:grpSpPr>
          <a:xfrm>
            <a:off x="9066243" y="6722685"/>
            <a:ext cx="3125757" cy="300415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A23F1B8-1040-A0D6-D2CE-7A148CAC4E30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07A6F079-516D-C2B4-E46D-15C8087B7D9C}"/>
              </a:ext>
            </a:extLst>
          </p:cNvPr>
          <p:cNvSpPr txBox="1"/>
          <p:nvPr/>
        </p:nvSpPr>
        <p:spPr>
          <a:xfrm>
            <a:off x="177262" y="298572"/>
            <a:ext cx="778396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Header File Creation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0F76F-92F8-7DEC-0404-9AB7FE047FF9}"/>
              </a:ext>
            </a:extLst>
          </p:cNvPr>
          <p:cNvSpPr txBox="1"/>
          <p:nvPr/>
        </p:nvSpPr>
        <p:spPr>
          <a:xfrm>
            <a:off x="177262" y="1063218"/>
            <a:ext cx="11658940" cy="437299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Hands-on - Hello World</a:t>
            </a:r>
            <a:endParaRPr lang="en-US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BCF62C3B-5EC6-B202-9EBF-983770FCF9D2}"/>
              </a:ext>
            </a:extLst>
          </p:cNvPr>
          <p:cNvSpPr txBox="1"/>
          <p:nvPr/>
        </p:nvSpPr>
        <p:spPr>
          <a:xfrm>
            <a:off x="11204696" y="5948874"/>
            <a:ext cx="68154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K3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07399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B8813-A26E-3F18-3954-FA7960F45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FB55F56-2E32-8E1C-31E8-BD7F5EEABC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0058400" y="54156"/>
            <a:ext cx="2082800" cy="877988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7697AC0E-F596-5787-7AB0-774D693FFCD5}"/>
              </a:ext>
            </a:extLst>
          </p:cNvPr>
          <p:cNvGrpSpPr/>
          <p:nvPr/>
        </p:nvGrpSpPr>
        <p:grpSpPr>
          <a:xfrm>
            <a:off x="0" y="6722685"/>
            <a:ext cx="5060029" cy="300415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97C41724-2CAD-C5C4-D72B-0C4895FD5696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63232D93-61BF-D4FB-18EB-69656FE0406E}"/>
              </a:ext>
            </a:extLst>
          </p:cNvPr>
          <p:cNvGrpSpPr/>
          <p:nvPr/>
        </p:nvGrpSpPr>
        <p:grpSpPr>
          <a:xfrm>
            <a:off x="5060029" y="6722685"/>
            <a:ext cx="4006214" cy="300415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E01D0E98-0D01-94FC-9536-EEA8AD4691F2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F8FAC72C-0D00-8779-D3A1-178A0C613D92}"/>
              </a:ext>
            </a:extLst>
          </p:cNvPr>
          <p:cNvGrpSpPr/>
          <p:nvPr/>
        </p:nvGrpSpPr>
        <p:grpSpPr>
          <a:xfrm>
            <a:off x="9066243" y="6722685"/>
            <a:ext cx="3125757" cy="300415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89F9C7E-E978-460F-C232-A211A8CE53EA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0CC6A11E-9728-3ED3-1FD1-9D2958B63736}"/>
              </a:ext>
            </a:extLst>
          </p:cNvPr>
          <p:cNvSpPr txBox="1"/>
          <p:nvPr/>
        </p:nvSpPr>
        <p:spPr>
          <a:xfrm>
            <a:off x="134332" y="51727"/>
            <a:ext cx="778396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Lab Questions</a:t>
            </a:r>
            <a:endParaRPr lang="en-US" sz="4000" dirty="0">
              <a:solidFill>
                <a:srgbClr val="005197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1D08AD-ACDC-6564-2AF5-C3575A1CF281}"/>
              </a:ext>
            </a:extLst>
          </p:cNvPr>
          <p:cNvSpPr txBox="1"/>
          <p:nvPr/>
        </p:nvSpPr>
        <p:spPr>
          <a:xfrm>
            <a:off x="134332" y="719781"/>
            <a:ext cx="11658940" cy="6064161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07000"/>
              </a:lnSpc>
              <a:spcAft>
                <a:spcPts val="533"/>
              </a:spcAft>
              <a:buAutoNum type="arabicPeriod"/>
            </a:pPr>
            <a:r>
              <a:rPr lang="en-US" sz="1900" b="1" dirty="0">
                <a:latin typeface="Times New Roman"/>
                <a:cs typeface="Times New Roman"/>
              </a:rPr>
              <a:t>Write a C++ program to find the sum of 'n' integers using </a:t>
            </a:r>
            <a:r>
              <a:rPr lang="en-US" sz="1900" b="1" dirty="0">
                <a:solidFill>
                  <a:srgbClr val="FF0000"/>
                </a:solidFill>
                <a:latin typeface="Times New Roman"/>
                <a:cs typeface="Times New Roman"/>
              </a:rPr>
              <a:t>only pointers</a:t>
            </a:r>
            <a:r>
              <a:rPr lang="en-US" sz="1900" b="1" dirty="0">
                <a:latin typeface="Times New Roman"/>
                <a:cs typeface="Times New Roman"/>
              </a:rPr>
              <a:t>. Maintain proper boundary conditions and follow coding best practices.</a:t>
            </a:r>
          </a:p>
          <a:p>
            <a:pPr marL="457200" indent="-457200" algn="just">
              <a:lnSpc>
                <a:spcPct val="107000"/>
              </a:lnSpc>
              <a:spcAft>
                <a:spcPts val="533"/>
              </a:spcAft>
              <a:buAutoNum type="arabicPeriod"/>
            </a:pPr>
            <a:r>
              <a:rPr lang="en-US" sz="1900" b="1" dirty="0">
                <a:latin typeface="Times New Roman"/>
                <a:cs typeface="Times New Roman"/>
              </a:rPr>
              <a:t>Write a C++ program that has functions to calculate the sum, difference, product and difference of two integer numbers. Maintain proper boundary conditions and follow coding best practices. Do the following after that,</a:t>
            </a:r>
          </a:p>
          <a:p>
            <a:pPr marL="761365" lvl="1" indent="-457200" algn="just">
              <a:lnSpc>
                <a:spcPct val="107000"/>
              </a:lnSpc>
              <a:spcAft>
                <a:spcPts val="533"/>
              </a:spcAft>
              <a:buFont typeface="Courier New"/>
              <a:buChar char="o"/>
            </a:pPr>
            <a:r>
              <a:rPr lang="en-US" sz="1900" b="1" dirty="0">
                <a:latin typeface="Times New Roman"/>
                <a:cs typeface="Times New Roman"/>
              </a:rPr>
              <a:t>Convert the file into a header file. Move it to the current working directory or global location of include files.</a:t>
            </a:r>
          </a:p>
          <a:p>
            <a:pPr marL="761365" lvl="1" indent="-457200" algn="just">
              <a:lnSpc>
                <a:spcPct val="107000"/>
              </a:lnSpc>
              <a:spcAft>
                <a:spcPts val="533"/>
              </a:spcAft>
              <a:buFont typeface="Courier New"/>
              <a:buChar char="o"/>
            </a:pPr>
            <a:r>
              <a:rPr lang="en-US" sz="1900" b="1" dirty="0">
                <a:latin typeface="Times New Roman"/>
                <a:cs typeface="Times New Roman"/>
              </a:rPr>
              <a:t>Include the newly created header file into a new C++ program</a:t>
            </a:r>
          </a:p>
          <a:p>
            <a:pPr marL="761365" lvl="1" indent="-457200" algn="just">
              <a:lnSpc>
                <a:spcPct val="107000"/>
              </a:lnSpc>
              <a:spcAft>
                <a:spcPts val="533"/>
              </a:spcAft>
              <a:buFont typeface="Courier New"/>
              <a:buChar char="o"/>
            </a:pPr>
            <a:r>
              <a:rPr lang="en-US" sz="1900" b="1" dirty="0">
                <a:latin typeface="Times New Roman"/>
                <a:cs typeface="Times New Roman"/>
              </a:rPr>
              <a:t>Write a menu driven program in the new C++ program with the following menu,</a:t>
            </a:r>
          </a:p>
          <a:p>
            <a:pPr marL="1066165" lvl="2" indent="-457200" algn="just">
              <a:lnSpc>
                <a:spcPct val="107000"/>
              </a:lnSpc>
              <a:spcAft>
                <a:spcPts val="533"/>
              </a:spcAft>
              <a:buAutoNum type="arabicPeriod"/>
            </a:pPr>
            <a:r>
              <a:rPr lang="en-US" sz="1900" b="1" dirty="0">
                <a:latin typeface="Times New Roman"/>
                <a:cs typeface="Times New Roman"/>
              </a:rPr>
              <a:t>Set</a:t>
            </a:r>
            <a:endParaRPr lang="en-US" sz="1900" dirty="0">
              <a:ea typeface="Calibri"/>
              <a:cs typeface="Calibri"/>
            </a:endParaRPr>
          </a:p>
          <a:p>
            <a:pPr marL="1066165" lvl="2" indent="-457200" algn="just">
              <a:lnSpc>
                <a:spcPct val="107000"/>
              </a:lnSpc>
              <a:spcAft>
                <a:spcPts val="533"/>
              </a:spcAft>
              <a:buAutoNum type="arabicPeriod"/>
            </a:pPr>
            <a:r>
              <a:rPr lang="en-US" sz="1900" b="1" dirty="0">
                <a:latin typeface="Times New Roman"/>
                <a:cs typeface="Times New Roman"/>
              </a:rPr>
              <a:t>Add</a:t>
            </a:r>
          </a:p>
          <a:p>
            <a:pPr marL="1066165" lvl="2" indent="-457200" algn="just">
              <a:lnSpc>
                <a:spcPct val="107000"/>
              </a:lnSpc>
              <a:spcAft>
                <a:spcPts val="533"/>
              </a:spcAft>
              <a:buAutoNum type="arabicPeriod"/>
            </a:pPr>
            <a:r>
              <a:rPr lang="en-US" sz="1900" b="1" dirty="0">
                <a:latin typeface="Times New Roman"/>
                <a:cs typeface="Times New Roman"/>
              </a:rPr>
              <a:t>Subtract</a:t>
            </a:r>
          </a:p>
          <a:p>
            <a:pPr marL="1066165" lvl="2" indent="-457200" algn="just">
              <a:lnSpc>
                <a:spcPct val="107000"/>
              </a:lnSpc>
              <a:spcAft>
                <a:spcPts val="533"/>
              </a:spcAft>
              <a:buAutoNum type="arabicPeriod"/>
            </a:pPr>
            <a:r>
              <a:rPr lang="en-US" sz="1900" b="1" dirty="0">
                <a:latin typeface="Times New Roman"/>
                <a:cs typeface="Times New Roman"/>
              </a:rPr>
              <a:t>Multiply</a:t>
            </a:r>
          </a:p>
          <a:p>
            <a:pPr marL="1066165" lvl="2" indent="-457200" algn="just">
              <a:lnSpc>
                <a:spcPct val="107000"/>
              </a:lnSpc>
              <a:spcAft>
                <a:spcPts val="533"/>
              </a:spcAft>
              <a:buAutoNum type="arabicPeriod"/>
            </a:pPr>
            <a:r>
              <a:rPr lang="en-US" sz="1900" b="1" dirty="0">
                <a:latin typeface="Times New Roman"/>
                <a:cs typeface="Times New Roman"/>
              </a:rPr>
              <a:t>Divide</a:t>
            </a:r>
          </a:p>
          <a:p>
            <a:pPr marL="1066165" lvl="2" indent="-457200" algn="just">
              <a:lnSpc>
                <a:spcPct val="107000"/>
              </a:lnSpc>
              <a:spcAft>
                <a:spcPts val="533"/>
              </a:spcAft>
              <a:buAutoNum type="arabicPeriod"/>
            </a:pPr>
            <a:r>
              <a:rPr lang="en-US" sz="1900" b="1" dirty="0">
                <a:latin typeface="Times New Roman"/>
                <a:cs typeface="Times New Roman"/>
              </a:rPr>
              <a:t>Exit</a:t>
            </a:r>
          </a:p>
          <a:p>
            <a:pPr marL="761365" lvl="1" indent="-457200" algn="just">
              <a:lnSpc>
                <a:spcPct val="107000"/>
              </a:lnSpc>
              <a:spcAft>
                <a:spcPts val="533"/>
              </a:spcAft>
              <a:buFont typeface="Courier New"/>
              <a:buChar char="o"/>
            </a:pPr>
            <a:r>
              <a:rPr lang="en-US" sz="1900" b="1" dirty="0">
                <a:latin typeface="Times New Roman"/>
                <a:cs typeface="Times New Roman"/>
              </a:rPr>
              <a:t>The set option gets and stores two integers from the user. Other options performs the corresponding operations on the two set integers and displays the result.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838FC939-FC2D-8ABD-9767-B0D1CE427755}"/>
              </a:ext>
            </a:extLst>
          </p:cNvPr>
          <p:cNvSpPr txBox="1"/>
          <p:nvPr/>
        </p:nvSpPr>
        <p:spPr>
          <a:xfrm>
            <a:off x="11140302" y="5380057"/>
            <a:ext cx="68154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K4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340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BCDCC-6F3C-B816-8852-EA2A708D5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9D274EF-8ADD-C16D-6AB1-08BA5BBAF5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0058400" y="54156"/>
            <a:ext cx="2082800" cy="877988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676BD409-C16B-B8AA-EC46-F3962311AA6B}"/>
              </a:ext>
            </a:extLst>
          </p:cNvPr>
          <p:cNvGrpSpPr/>
          <p:nvPr/>
        </p:nvGrpSpPr>
        <p:grpSpPr>
          <a:xfrm>
            <a:off x="0" y="6722685"/>
            <a:ext cx="5060029" cy="300415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223193C3-735C-C9EB-85C2-551A9951E58B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DA9C9C82-C7A4-C74D-F9F6-239360648419}"/>
              </a:ext>
            </a:extLst>
          </p:cNvPr>
          <p:cNvGrpSpPr/>
          <p:nvPr/>
        </p:nvGrpSpPr>
        <p:grpSpPr>
          <a:xfrm>
            <a:off x="5060029" y="6722685"/>
            <a:ext cx="4006214" cy="300415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9AC0D99-D89D-5A47-923E-FB11F09198E8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2E0B56CF-A181-ECB8-06EA-589839FA44DD}"/>
              </a:ext>
            </a:extLst>
          </p:cNvPr>
          <p:cNvGrpSpPr/>
          <p:nvPr/>
        </p:nvGrpSpPr>
        <p:grpSpPr>
          <a:xfrm>
            <a:off x="9066243" y="6722685"/>
            <a:ext cx="3125757" cy="300415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2BF08E9-918A-81A6-B9A3-C02F32219805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F844458B-D223-2DB4-9AB3-F5B06F61CEB6}"/>
              </a:ext>
            </a:extLst>
          </p:cNvPr>
          <p:cNvSpPr txBox="1"/>
          <p:nvPr/>
        </p:nvSpPr>
        <p:spPr>
          <a:xfrm>
            <a:off x="177262" y="298572"/>
            <a:ext cx="778396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Memory Representation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464293-25BA-E734-F030-585CD9921F59}"/>
              </a:ext>
            </a:extLst>
          </p:cNvPr>
          <p:cNvSpPr txBox="1"/>
          <p:nvPr/>
        </p:nvSpPr>
        <p:spPr>
          <a:xfrm>
            <a:off x="177262" y="1063218"/>
            <a:ext cx="11658940" cy="1348703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/>
                <a:cs typeface="Times New Roman"/>
              </a:rPr>
              <a:t>For example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>
                <a:latin typeface="Times New Roman"/>
                <a:cs typeface="Times New Roman"/>
              </a:rPr>
              <a:t>int num = 5;</a:t>
            </a:r>
            <a:endParaRPr lang="en-US" sz="2400" b="1" dirty="0">
              <a:latin typeface="Times New Roman"/>
              <a:cs typeface="Times New Roman"/>
            </a:endParaRP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How is it stored in memory?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9DA1DC93-1E55-A686-2DC3-FDB7BADF9F94}"/>
              </a:ext>
            </a:extLst>
          </p:cNvPr>
          <p:cNvSpPr txBox="1"/>
          <p:nvPr/>
        </p:nvSpPr>
        <p:spPr>
          <a:xfrm>
            <a:off x="11204696" y="5948874"/>
            <a:ext cx="68154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K2</a:t>
            </a:r>
            <a:endParaRPr lang="en-US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A7434C-2B6E-EBAB-F1C3-7D6E75357B07}"/>
              </a:ext>
            </a:extLst>
          </p:cNvPr>
          <p:cNvSpPr/>
          <p:nvPr/>
        </p:nvSpPr>
        <p:spPr>
          <a:xfrm>
            <a:off x="3300211" y="3251915"/>
            <a:ext cx="601014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Times New Roman"/>
                <a:cs typeface="Calibri"/>
              </a:rPr>
              <a:t>5</a:t>
            </a:r>
            <a:endParaRPr lang="en-US" sz="2400">
              <a:latin typeface="Times New Roman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21B3F0-2D7D-F4C6-7CBA-618FEC12AB2A}"/>
              </a:ext>
            </a:extLst>
          </p:cNvPr>
          <p:cNvSpPr txBox="1"/>
          <p:nvPr/>
        </p:nvSpPr>
        <p:spPr>
          <a:xfrm>
            <a:off x="3221865" y="2792569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num 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BA3368-633A-5DC6-FE4E-A82E7528C725}"/>
              </a:ext>
            </a:extLst>
          </p:cNvPr>
          <p:cNvSpPr txBox="1"/>
          <p:nvPr/>
        </p:nvSpPr>
        <p:spPr>
          <a:xfrm>
            <a:off x="3221865" y="3812146"/>
            <a:ext cx="270027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1000</a:t>
            </a:r>
            <a:endParaRPr lang="en-GB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9488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DFD00-5214-56C5-D290-A14D5D770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F067A69-1DD7-5CA9-A96D-D85F2BE7DB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0058400" y="54156"/>
            <a:ext cx="2082800" cy="877988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E4856097-39E4-A5D3-E768-055C8AD252E8}"/>
              </a:ext>
            </a:extLst>
          </p:cNvPr>
          <p:cNvGrpSpPr/>
          <p:nvPr/>
        </p:nvGrpSpPr>
        <p:grpSpPr>
          <a:xfrm>
            <a:off x="0" y="6722685"/>
            <a:ext cx="5060029" cy="300415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A6DC1125-8860-29A3-EA19-FE309CE43001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A9274D9E-1EA7-E79E-3270-C181B1AEC8B0}"/>
              </a:ext>
            </a:extLst>
          </p:cNvPr>
          <p:cNvGrpSpPr/>
          <p:nvPr/>
        </p:nvGrpSpPr>
        <p:grpSpPr>
          <a:xfrm>
            <a:off x="5060029" y="6722685"/>
            <a:ext cx="4006214" cy="300415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9200648-FC02-6F00-0D77-32A7672D7C00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AF75FFE9-19C2-FE59-B826-E907544289F9}"/>
              </a:ext>
            </a:extLst>
          </p:cNvPr>
          <p:cNvGrpSpPr/>
          <p:nvPr/>
        </p:nvGrpSpPr>
        <p:grpSpPr>
          <a:xfrm>
            <a:off x="9066243" y="6722685"/>
            <a:ext cx="3125757" cy="300415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F2201BF-6B8B-4D2D-FBC2-CF659B1D75E9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9F8BD89A-FBFD-B6BC-144C-319AEB5EDA03}"/>
              </a:ext>
            </a:extLst>
          </p:cNvPr>
          <p:cNvSpPr txBox="1"/>
          <p:nvPr/>
        </p:nvSpPr>
        <p:spPr>
          <a:xfrm>
            <a:off x="177262" y="298572"/>
            <a:ext cx="778396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Summary</a:t>
            </a:r>
            <a:endParaRPr 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8563DB-E90A-EC96-BAE0-625F2E726873}"/>
              </a:ext>
            </a:extLst>
          </p:cNvPr>
          <p:cNvSpPr txBox="1"/>
          <p:nvPr/>
        </p:nvSpPr>
        <p:spPr>
          <a:xfrm>
            <a:off x="177262" y="1063218"/>
            <a:ext cx="11658940" cy="2726580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Lab Goals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Memory Representation</a:t>
            </a:r>
            <a:endParaRPr lang="en-US" dirty="0"/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Another Memory Representation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Pointers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Header File Creation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Lab Questions</a:t>
            </a:r>
          </a:p>
        </p:txBody>
      </p:sp>
    </p:spTree>
    <p:extLst>
      <p:ext uri="{BB962C8B-B14F-4D97-AF65-F5344CB8AC3E}">
        <p14:creationId xmlns:p14="http://schemas.microsoft.com/office/powerpoint/2010/main" val="17437076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0058400" y="54156"/>
            <a:ext cx="2082800" cy="87798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6722685"/>
            <a:ext cx="5060029" cy="300415"/>
            <a:chOff x="0" y="0"/>
            <a:chExt cx="2567496" cy="1524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5060029" y="6722685"/>
            <a:ext cx="4006214" cy="300415"/>
            <a:chOff x="0" y="0"/>
            <a:chExt cx="2032783" cy="1524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9066243" y="6722685"/>
            <a:ext cx="3125757" cy="300415"/>
            <a:chOff x="0" y="0"/>
            <a:chExt cx="1586032" cy="1524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/>
          <p:cNvSpPr txBox="1"/>
          <p:nvPr/>
        </p:nvSpPr>
        <p:spPr>
          <a:xfrm>
            <a:off x="263526" y="54156"/>
            <a:ext cx="5426074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>
                <a:solidFill>
                  <a:srgbClr val="005197"/>
                </a:solidFill>
                <a:latin typeface="Roboto"/>
              </a:rPr>
              <a:t>References</a:t>
            </a:r>
            <a:endParaRPr lang="en-US" sz="800"/>
          </a:p>
          <a:p>
            <a:pPr>
              <a:lnSpc>
                <a:spcPts val="5600"/>
              </a:lnSpc>
            </a:pPr>
            <a:endParaRPr lang="en-US" sz="4000">
              <a:solidFill>
                <a:srgbClr val="005197"/>
              </a:solidFill>
              <a:latin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AD226-C823-B387-6EB1-613DDC0D48B8}"/>
              </a:ext>
            </a:extLst>
          </p:cNvPr>
          <p:cNvSpPr txBox="1"/>
          <p:nvPr/>
        </p:nvSpPr>
        <p:spPr>
          <a:xfrm>
            <a:off x="283912" y="768989"/>
            <a:ext cx="11636194" cy="1538883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b="1" dirty="0">
              <a:latin typeface="Times New Roman"/>
              <a:cs typeface="Calibri"/>
            </a:endParaRPr>
          </a:p>
          <a:p>
            <a:pPr marL="514350" indent="-514350">
              <a:buFontTx/>
              <a:buAutoNum type="arabicPeriod"/>
            </a:pPr>
            <a:r>
              <a:rPr lang="en-US" sz="2400" b="1" dirty="0">
                <a:latin typeface="Times New Roman"/>
                <a:ea typeface="+mn-lt"/>
                <a:cs typeface="+mn-lt"/>
              </a:rPr>
              <a:t>Deitel, </a:t>
            </a:r>
            <a:r>
              <a:rPr lang="en-US" sz="2400" b="1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Harvey M., </a:t>
            </a:r>
            <a:r>
              <a:rPr lang="en-US" sz="2400" b="1" dirty="0">
                <a:latin typeface="Times New Roman"/>
                <a:ea typeface="+mn-lt"/>
                <a:cs typeface="+mn-lt"/>
              </a:rPr>
              <a:t>and Paul J. Deitel</a:t>
            </a:r>
            <a:r>
              <a:rPr lang="en-US" sz="2400" b="1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. C How to program: with an introduction to C++, Eighth Edition, Pearson Education, 2018.</a:t>
            </a:r>
            <a:endParaRPr lang="en-US" sz="2400" b="1">
              <a:solidFill>
                <a:srgbClr val="000000"/>
              </a:solidFill>
              <a:latin typeface="Times New Roman"/>
              <a:cs typeface="Calibri"/>
            </a:endParaRPr>
          </a:p>
          <a:p>
            <a:endParaRPr lang="en-US" sz="2400" b="1" u="sng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77955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1816" t="21319" r="12063" b="22841"/>
          <a:stretch>
            <a:fillRect/>
          </a:stretch>
        </p:blipFill>
        <p:spPr>
          <a:xfrm>
            <a:off x="622300" y="4551884"/>
            <a:ext cx="3926782" cy="162031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2192000" cy="3269922"/>
            <a:chOff x="0" y="0"/>
            <a:chExt cx="6186311" cy="16591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1659183"/>
            </a:xfrm>
            <a:custGeom>
              <a:avLst/>
              <a:gdLst/>
              <a:ahLst/>
              <a:cxnLst/>
              <a:rect l="l" t="t" r="r" b="b"/>
              <a:pathLst>
                <a:path w="6186311" h="1659183">
                  <a:moveTo>
                    <a:pt x="0" y="0"/>
                  </a:moveTo>
                  <a:lnTo>
                    <a:pt x="6186311" y="0"/>
                  </a:lnTo>
                  <a:lnTo>
                    <a:pt x="6186311" y="1659183"/>
                  </a:lnTo>
                  <a:lnTo>
                    <a:pt x="0" y="165918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3837796" y="2012351"/>
            <a:ext cx="4377350" cy="703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5928"/>
              </a:lnSpc>
            </a:pPr>
            <a:r>
              <a:rPr lang="en-US" sz="4234">
                <a:solidFill>
                  <a:srgbClr val="FFFFFF"/>
                </a:solidFill>
                <a:latin typeface="Roboto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9137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D3940-A02A-B00D-F1FC-80F7E3E5E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47BE5AD-7103-2CDB-0441-9F848D87B0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0058400" y="54156"/>
            <a:ext cx="2082800" cy="877988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E9800B70-77C5-4EBF-E1C2-75724B3DB9CB}"/>
              </a:ext>
            </a:extLst>
          </p:cNvPr>
          <p:cNvGrpSpPr/>
          <p:nvPr/>
        </p:nvGrpSpPr>
        <p:grpSpPr>
          <a:xfrm>
            <a:off x="0" y="6722685"/>
            <a:ext cx="5060029" cy="300415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C586F77C-B886-D4D0-59BF-04AE8491A2FA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34E4BE40-E6F4-723E-3AAD-42B5E31499BA}"/>
              </a:ext>
            </a:extLst>
          </p:cNvPr>
          <p:cNvGrpSpPr/>
          <p:nvPr/>
        </p:nvGrpSpPr>
        <p:grpSpPr>
          <a:xfrm>
            <a:off x="5060029" y="6722685"/>
            <a:ext cx="4006214" cy="300415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81164CE-3FD2-9E42-1F4F-ED7B635300CF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A4592211-1BA1-D6D4-C1E8-D1FD8D1C4DDD}"/>
              </a:ext>
            </a:extLst>
          </p:cNvPr>
          <p:cNvGrpSpPr/>
          <p:nvPr/>
        </p:nvGrpSpPr>
        <p:grpSpPr>
          <a:xfrm>
            <a:off x="9066243" y="6722685"/>
            <a:ext cx="3125757" cy="300415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E94DB6A-7DFA-40CC-1762-28143DD04592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FADCCFD5-AFF9-E8DA-3A1C-B1BFDEF52B83}"/>
              </a:ext>
            </a:extLst>
          </p:cNvPr>
          <p:cNvSpPr txBox="1"/>
          <p:nvPr/>
        </p:nvSpPr>
        <p:spPr>
          <a:xfrm>
            <a:off x="177262" y="298572"/>
            <a:ext cx="778396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Memory Representation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0C9C37-151A-E8E3-B18B-E7136188F105}"/>
              </a:ext>
            </a:extLst>
          </p:cNvPr>
          <p:cNvSpPr txBox="1"/>
          <p:nvPr/>
        </p:nvSpPr>
        <p:spPr>
          <a:xfrm>
            <a:off x="177262" y="1063218"/>
            <a:ext cx="11658940" cy="1348703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/>
                <a:cs typeface="Times New Roman"/>
              </a:rPr>
              <a:t>For example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>
                <a:latin typeface="Times New Roman"/>
                <a:cs typeface="Times New Roman"/>
              </a:rPr>
              <a:t>int num = 5;</a:t>
            </a:r>
            <a:endParaRPr lang="en-US" sz="2400" b="1" dirty="0">
              <a:latin typeface="Times New Roman"/>
              <a:cs typeface="Times New Roman"/>
            </a:endParaRP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How is it stored in memory?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30D7CFFB-1A42-F1D6-AC64-064C723CA4A2}"/>
              </a:ext>
            </a:extLst>
          </p:cNvPr>
          <p:cNvSpPr txBox="1"/>
          <p:nvPr/>
        </p:nvSpPr>
        <p:spPr>
          <a:xfrm>
            <a:off x="11204696" y="5948874"/>
            <a:ext cx="68154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K2</a:t>
            </a:r>
            <a:endParaRPr lang="en-US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09F6CC-E51E-7557-B5F8-FC72A99D9A2B}"/>
              </a:ext>
            </a:extLst>
          </p:cNvPr>
          <p:cNvSpPr/>
          <p:nvPr/>
        </p:nvSpPr>
        <p:spPr>
          <a:xfrm>
            <a:off x="3300211" y="3251915"/>
            <a:ext cx="601014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Times New Roman"/>
                <a:cs typeface="Calibri"/>
              </a:rPr>
              <a:t>5</a:t>
            </a:r>
            <a:endParaRPr lang="en-US" sz="2400">
              <a:latin typeface="Times New Roman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0472AF-DA65-4AEE-A1EF-1A432D8CAFF9}"/>
              </a:ext>
            </a:extLst>
          </p:cNvPr>
          <p:cNvSpPr txBox="1"/>
          <p:nvPr/>
        </p:nvSpPr>
        <p:spPr>
          <a:xfrm>
            <a:off x="3221865" y="2792569"/>
            <a:ext cx="33978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num – Variable name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5FDACD-CCAF-CF23-1110-CE9A1B0D8CFD}"/>
              </a:ext>
            </a:extLst>
          </p:cNvPr>
          <p:cNvSpPr txBox="1"/>
          <p:nvPr/>
        </p:nvSpPr>
        <p:spPr>
          <a:xfrm>
            <a:off x="3221865" y="3812146"/>
            <a:ext cx="421353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1000 – Variable RAM Address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3E039-806B-72EC-E227-66B6C3EC2101}"/>
              </a:ext>
            </a:extLst>
          </p:cNvPr>
          <p:cNvSpPr txBox="1"/>
          <p:nvPr/>
        </p:nvSpPr>
        <p:spPr>
          <a:xfrm>
            <a:off x="4120634" y="3274837"/>
            <a:ext cx="421353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RAM Storage Location</a:t>
            </a:r>
            <a:endParaRPr lang="en-GB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771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FF2A-F27B-D0BF-FD31-1C0C2713B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25DB34F-CC16-E3EB-AB66-197B531C2E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0058400" y="54156"/>
            <a:ext cx="2082800" cy="877988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5F84AA82-7BB3-B92A-4C97-54384F83E444}"/>
              </a:ext>
            </a:extLst>
          </p:cNvPr>
          <p:cNvGrpSpPr/>
          <p:nvPr/>
        </p:nvGrpSpPr>
        <p:grpSpPr>
          <a:xfrm>
            <a:off x="0" y="6722685"/>
            <a:ext cx="5060029" cy="300415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F9748D1B-61A6-0721-CCC0-821E2AFB8DB8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176D427E-7CC1-01EB-3C1D-8FD7A04EF4D9}"/>
              </a:ext>
            </a:extLst>
          </p:cNvPr>
          <p:cNvGrpSpPr/>
          <p:nvPr/>
        </p:nvGrpSpPr>
        <p:grpSpPr>
          <a:xfrm>
            <a:off x="5060029" y="6722685"/>
            <a:ext cx="4006214" cy="300415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1B21ED0-8916-367A-1D54-9C59D36F58BA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A81E98F5-FB62-0495-E203-BF0D643C1C1C}"/>
              </a:ext>
            </a:extLst>
          </p:cNvPr>
          <p:cNvGrpSpPr/>
          <p:nvPr/>
        </p:nvGrpSpPr>
        <p:grpSpPr>
          <a:xfrm>
            <a:off x="9066243" y="6722685"/>
            <a:ext cx="3125757" cy="300415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2D9DF63-2634-C2FA-18EB-FD035F84C3FE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D1B239E6-10CD-3B79-1A0E-53A4E25E28F9}"/>
              </a:ext>
            </a:extLst>
          </p:cNvPr>
          <p:cNvSpPr txBox="1"/>
          <p:nvPr/>
        </p:nvSpPr>
        <p:spPr>
          <a:xfrm>
            <a:off x="177262" y="298572"/>
            <a:ext cx="778396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Memory Representation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D388F6-F95F-E414-0C39-3E3B1869EF83}"/>
              </a:ext>
            </a:extLst>
          </p:cNvPr>
          <p:cNvSpPr txBox="1"/>
          <p:nvPr/>
        </p:nvSpPr>
        <p:spPr>
          <a:xfrm>
            <a:off x="177262" y="1063218"/>
            <a:ext cx="11658940" cy="1348703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/>
                <a:cs typeface="Times New Roman"/>
              </a:rPr>
              <a:t>For example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>
                <a:latin typeface="Times New Roman"/>
                <a:cs typeface="Times New Roman"/>
              </a:rPr>
              <a:t>int num = 5;</a:t>
            </a:r>
            <a:endParaRPr lang="en-US" sz="2400" b="1" dirty="0">
              <a:latin typeface="Times New Roman"/>
              <a:cs typeface="Times New Roman"/>
            </a:endParaRP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How is it stored in memory?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955F4DFA-632A-7ED5-8CDD-35979096A913}"/>
              </a:ext>
            </a:extLst>
          </p:cNvPr>
          <p:cNvSpPr txBox="1"/>
          <p:nvPr/>
        </p:nvSpPr>
        <p:spPr>
          <a:xfrm>
            <a:off x="11204696" y="5948874"/>
            <a:ext cx="68154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K2</a:t>
            </a:r>
            <a:endParaRPr lang="en-US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49E61F-7E9B-0A35-6303-BCA4975C5BF0}"/>
              </a:ext>
            </a:extLst>
          </p:cNvPr>
          <p:cNvSpPr/>
          <p:nvPr/>
        </p:nvSpPr>
        <p:spPr>
          <a:xfrm>
            <a:off x="3300211" y="3251915"/>
            <a:ext cx="601014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Times New Roman"/>
                <a:cs typeface="Calibri"/>
              </a:rPr>
              <a:t>5</a:t>
            </a:r>
            <a:endParaRPr lang="en-US" sz="2400">
              <a:latin typeface="Times New Roman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85127C-B90E-B0B9-0F76-266C140ADBD7}"/>
              </a:ext>
            </a:extLst>
          </p:cNvPr>
          <p:cNvSpPr txBox="1"/>
          <p:nvPr/>
        </p:nvSpPr>
        <p:spPr>
          <a:xfrm>
            <a:off x="3221865" y="2792569"/>
            <a:ext cx="61668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num – Variable name - Human 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6DC883-765A-ED07-F141-0A30F7CC169D}"/>
              </a:ext>
            </a:extLst>
          </p:cNvPr>
          <p:cNvSpPr txBox="1"/>
          <p:nvPr/>
        </p:nvSpPr>
        <p:spPr>
          <a:xfrm>
            <a:off x="3221865" y="3812146"/>
            <a:ext cx="61668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1000 – Variable RAM Address - Computer</a:t>
            </a:r>
            <a:endParaRPr lang="en-GB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401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E4DBC-23D7-0320-216F-4C12048CC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D115679-1AF6-D67A-DFB0-8F8A8032C4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0058400" y="54156"/>
            <a:ext cx="2082800" cy="877988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1DA9CDAB-DED3-71BD-AA23-143BD930334E}"/>
              </a:ext>
            </a:extLst>
          </p:cNvPr>
          <p:cNvGrpSpPr/>
          <p:nvPr/>
        </p:nvGrpSpPr>
        <p:grpSpPr>
          <a:xfrm>
            <a:off x="0" y="6722685"/>
            <a:ext cx="5060029" cy="300415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5AB4D518-DEFC-9043-47F6-FB07DA2153D2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5FC464D4-626F-540A-7204-942A028CF066}"/>
              </a:ext>
            </a:extLst>
          </p:cNvPr>
          <p:cNvGrpSpPr/>
          <p:nvPr/>
        </p:nvGrpSpPr>
        <p:grpSpPr>
          <a:xfrm>
            <a:off x="5060029" y="6722685"/>
            <a:ext cx="4006214" cy="300415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AC74BCF-2E44-202C-99F5-8BEBB7B18780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F4AD4E8A-AFD8-A901-B87C-304AB71A534F}"/>
              </a:ext>
            </a:extLst>
          </p:cNvPr>
          <p:cNvGrpSpPr/>
          <p:nvPr/>
        </p:nvGrpSpPr>
        <p:grpSpPr>
          <a:xfrm>
            <a:off x="9066243" y="6722685"/>
            <a:ext cx="3125757" cy="300415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E0D2589-1754-35B0-5D3E-6E957EFDFE41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9617D759-8A96-BFF9-F994-29171B40D41D}"/>
              </a:ext>
            </a:extLst>
          </p:cNvPr>
          <p:cNvSpPr txBox="1"/>
          <p:nvPr/>
        </p:nvSpPr>
        <p:spPr>
          <a:xfrm>
            <a:off x="177262" y="298572"/>
            <a:ext cx="778396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Memory Representation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460F7C-B091-6709-D40D-F8ECBAFFB002}"/>
              </a:ext>
            </a:extLst>
          </p:cNvPr>
          <p:cNvSpPr txBox="1"/>
          <p:nvPr/>
        </p:nvSpPr>
        <p:spPr>
          <a:xfrm>
            <a:off x="177262" y="1063218"/>
            <a:ext cx="11658940" cy="1807995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For example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int num = 5;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How is it stored in memory?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What is the binary value of 5?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F4177B9F-75AE-2BB4-DAE1-FC01A226A3EF}"/>
              </a:ext>
            </a:extLst>
          </p:cNvPr>
          <p:cNvSpPr txBox="1"/>
          <p:nvPr/>
        </p:nvSpPr>
        <p:spPr>
          <a:xfrm>
            <a:off x="11204696" y="5948874"/>
            <a:ext cx="68154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K2</a:t>
            </a:r>
            <a:endParaRPr lang="en-US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CACC1B-8D95-97D7-1E3B-85CE18B2BC5F}"/>
              </a:ext>
            </a:extLst>
          </p:cNvPr>
          <p:cNvSpPr/>
          <p:nvPr/>
        </p:nvSpPr>
        <p:spPr>
          <a:xfrm>
            <a:off x="8376634" y="3670478"/>
            <a:ext cx="601014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Times New Roman"/>
                <a:cs typeface="Calibri"/>
              </a:rPr>
              <a:t>5</a:t>
            </a:r>
            <a:endParaRPr lang="en-US" sz="2400">
              <a:latin typeface="Times New Roman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ABCF5D-D45B-7F99-88C5-34267948B3B8}"/>
              </a:ext>
            </a:extLst>
          </p:cNvPr>
          <p:cNvSpPr txBox="1"/>
          <p:nvPr/>
        </p:nvSpPr>
        <p:spPr>
          <a:xfrm>
            <a:off x="8298288" y="3211132"/>
            <a:ext cx="9294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num 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0953F9-3C3F-4334-B1FC-3E0B6CDCDA74}"/>
              </a:ext>
            </a:extLst>
          </p:cNvPr>
          <p:cNvSpPr txBox="1"/>
          <p:nvPr/>
        </p:nvSpPr>
        <p:spPr>
          <a:xfrm>
            <a:off x="8298288" y="4230709"/>
            <a:ext cx="8328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1000</a:t>
            </a:r>
            <a:endParaRPr lang="en-GB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405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B1BEA-FFF8-1DBD-8B66-25D168AAB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B75BC19-0B4F-3D45-E621-4051D285E9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0058400" y="54156"/>
            <a:ext cx="2082800" cy="877988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743E05FD-0BFA-CC59-CCAD-30BF26DB2031}"/>
              </a:ext>
            </a:extLst>
          </p:cNvPr>
          <p:cNvGrpSpPr/>
          <p:nvPr/>
        </p:nvGrpSpPr>
        <p:grpSpPr>
          <a:xfrm>
            <a:off x="0" y="6722685"/>
            <a:ext cx="5060029" cy="300415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ABF7FDAC-1F03-59D5-7B3A-49F80952893C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AA985A29-2980-BFA2-0CB1-CE53451E44A5}"/>
              </a:ext>
            </a:extLst>
          </p:cNvPr>
          <p:cNvGrpSpPr/>
          <p:nvPr/>
        </p:nvGrpSpPr>
        <p:grpSpPr>
          <a:xfrm>
            <a:off x="5060029" y="6722685"/>
            <a:ext cx="4006214" cy="300415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EA1C8FEE-070B-38EF-D2E9-1C25410F2D1F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99DCC01E-82BE-3DCC-7DBD-A9D8A980416A}"/>
              </a:ext>
            </a:extLst>
          </p:cNvPr>
          <p:cNvGrpSpPr/>
          <p:nvPr/>
        </p:nvGrpSpPr>
        <p:grpSpPr>
          <a:xfrm>
            <a:off x="9066243" y="6722685"/>
            <a:ext cx="3125757" cy="300415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43E7D9E-421C-0020-5172-F5C8C0A1836D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E61E47A2-6B69-373E-82B9-24424A591C96}"/>
              </a:ext>
            </a:extLst>
          </p:cNvPr>
          <p:cNvSpPr txBox="1"/>
          <p:nvPr/>
        </p:nvSpPr>
        <p:spPr>
          <a:xfrm>
            <a:off x="177262" y="298572"/>
            <a:ext cx="778396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Memory Representation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3CF1D3-4151-802B-9894-5053ECF9FF90}"/>
              </a:ext>
            </a:extLst>
          </p:cNvPr>
          <p:cNvSpPr txBox="1"/>
          <p:nvPr/>
        </p:nvSpPr>
        <p:spPr>
          <a:xfrm>
            <a:off x="177262" y="1063218"/>
            <a:ext cx="11658940" cy="2267287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For example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int num = 5;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How is it stored in memory?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What is the binary value of 5? - (101)</a:t>
            </a:r>
            <a:r>
              <a:rPr lang="en-US" sz="2400" b="1" baseline="-25000" dirty="0">
                <a:latin typeface="Times New Roman"/>
                <a:cs typeface="Times New Roman"/>
              </a:rPr>
              <a:t>2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int is 4 bytes (32 bits) in </a:t>
            </a:r>
            <a:r>
              <a:rPr lang="en-US" sz="2400" b="1" dirty="0" err="1">
                <a:latin typeface="Times New Roman"/>
                <a:cs typeface="Times New Roman"/>
              </a:rPr>
              <a:t>gcc</a:t>
            </a:r>
            <a:r>
              <a:rPr lang="en-US" sz="2400" b="1" dirty="0">
                <a:latin typeface="Times New Roman"/>
                <a:cs typeface="Times New Roman"/>
              </a:rPr>
              <a:t>/g++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E90BEC4D-5657-3E52-C419-C3DD076A53E5}"/>
              </a:ext>
            </a:extLst>
          </p:cNvPr>
          <p:cNvSpPr txBox="1"/>
          <p:nvPr/>
        </p:nvSpPr>
        <p:spPr>
          <a:xfrm>
            <a:off x="11204696" y="5948874"/>
            <a:ext cx="68154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K2</a:t>
            </a:r>
            <a:endParaRPr lang="en-US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A9FDA-85CB-DA7C-3895-D9893A6EF57C}"/>
              </a:ext>
            </a:extLst>
          </p:cNvPr>
          <p:cNvSpPr/>
          <p:nvPr/>
        </p:nvSpPr>
        <p:spPr>
          <a:xfrm>
            <a:off x="8376634" y="3670478"/>
            <a:ext cx="601014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Times New Roman"/>
                <a:cs typeface="Calibri"/>
              </a:rPr>
              <a:t>5</a:t>
            </a:r>
            <a:endParaRPr lang="en-US" sz="2400">
              <a:latin typeface="Times New Roman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52C819-E48D-7D37-1219-07ED35F79F6B}"/>
              </a:ext>
            </a:extLst>
          </p:cNvPr>
          <p:cNvSpPr txBox="1"/>
          <p:nvPr/>
        </p:nvSpPr>
        <p:spPr>
          <a:xfrm>
            <a:off x="8298288" y="3211132"/>
            <a:ext cx="9294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num 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94D00D-C261-01B1-5DB8-9E1C5EDF9718}"/>
              </a:ext>
            </a:extLst>
          </p:cNvPr>
          <p:cNvSpPr txBox="1"/>
          <p:nvPr/>
        </p:nvSpPr>
        <p:spPr>
          <a:xfrm>
            <a:off x="8298288" y="4230709"/>
            <a:ext cx="8328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1000</a:t>
            </a:r>
            <a:endParaRPr lang="en-GB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654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6A17D-2B9C-4608-8066-60BCCEAA3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2AA8C86-5F00-5A52-AF1E-0203C73E3C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0058400" y="54156"/>
            <a:ext cx="2082800" cy="877988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0179B870-5CC8-E03F-CD05-128F6B026185}"/>
              </a:ext>
            </a:extLst>
          </p:cNvPr>
          <p:cNvGrpSpPr/>
          <p:nvPr/>
        </p:nvGrpSpPr>
        <p:grpSpPr>
          <a:xfrm>
            <a:off x="0" y="6722685"/>
            <a:ext cx="5060029" cy="300415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420A10FA-184A-2394-BA24-5214FEC3E841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391EFEF2-F274-B97A-C5CA-569EE860B481}"/>
              </a:ext>
            </a:extLst>
          </p:cNvPr>
          <p:cNvGrpSpPr/>
          <p:nvPr/>
        </p:nvGrpSpPr>
        <p:grpSpPr>
          <a:xfrm>
            <a:off x="5060029" y="6722685"/>
            <a:ext cx="4006214" cy="300415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6B0A019-CF7E-9988-DC0F-F48DBC48DA27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B9F81961-0963-72B0-A124-6E3BF2E3D33E}"/>
              </a:ext>
            </a:extLst>
          </p:cNvPr>
          <p:cNvGrpSpPr/>
          <p:nvPr/>
        </p:nvGrpSpPr>
        <p:grpSpPr>
          <a:xfrm>
            <a:off x="9066243" y="6722685"/>
            <a:ext cx="3125757" cy="300415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378D037-32A8-B63E-2558-B8FC20B5B678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3155C969-3B13-D0C7-BB64-954642B2161B}"/>
              </a:ext>
            </a:extLst>
          </p:cNvPr>
          <p:cNvSpPr txBox="1"/>
          <p:nvPr/>
        </p:nvSpPr>
        <p:spPr>
          <a:xfrm>
            <a:off x="177262" y="298572"/>
            <a:ext cx="778396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Another Memory Representation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D65BE9-4DDC-58A8-C01A-D24508C65237}"/>
              </a:ext>
            </a:extLst>
          </p:cNvPr>
          <p:cNvSpPr txBox="1"/>
          <p:nvPr/>
        </p:nvSpPr>
        <p:spPr>
          <a:xfrm>
            <a:off x="177262" y="1063218"/>
            <a:ext cx="11658940" cy="2267287"/>
          </a:xfrm>
          <a:prstGeom prst="rect">
            <a:avLst/>
          </a:prstGeom>
          <a:noFill/>
        </p:spPr>
        <p:txBody>
          <a:bodyPr wrap="square" lIns="60960" tIns="30480" rIns="60960" bIns="3048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For example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608965" lvl="1" indent="-304800" algn="just">
              <a:lnSpc>
                <a:spcPct val="107000"/>
              </a:lnSpc>
              <a:spcAft>
                <a:spcPts val="533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int num = 5;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How is it stored in memory?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What is the binary value of 5? - (101)</a:t>
            </a:r>
            <a:r>
              <a:rPr lang="en-US" sz="2400" b="1" baseline="-25000" dirty="0">
                <a:latin typeface="Times New Roman"/>
                <a:cs typeface="Times New Roman"/>
              </a:rPr>
              <a:t>2</a:t>
            </a:r>
          </a:p>
          <a:p>
            <a:pPr marL="304800" indent="-3048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int is 4 bytes (32 bits) in </a:t>
            </a:r>
            <a:r>
              <a:rPr lang="en-US" sz="2400" b="1" dirty="0" err="1">
                <a:latin typeface="Times New Roman"/>
                <a:cs typeface="Times New Roman"/>
              </a:rPr>
              <a:t>gcc</a:t>
            </a:r>
            <a:r>
              <a:rPr lang="en-US" sz="2400" b="1" dirty="0">
                <a:latin typeface="Times New Roman"/>
                <a:cs typeface="Times New Roman"/>
              </a:rPr>
              <a:t>/g++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636A2503-83F2-3D12-035D-E708AAF0C3F6}"/>
              </a:ext>
            </a:extLst>
          </p:cNvPr>
          <p:cNvSpPr txBox="1"/>
          <p:nvPr/>
        </p:nvSpPr>
        <p:spPr>
          <a:xfrm>
            <a:off x="11204696" y="5948874"/>
            <a:ext cx="68154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5197"/>
                </a:solidFill>
                <a:latin typeface="Roboto"/>
              </a:rPr>
              <a:t>K2</a:t>
            </a:r>
            <a:endParaRPr lang="en-US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0B5EC9-19D8-1D0F-6155-2887755BF1E6}"/>
              </a:ext>
            </a:extLst>
          </p:cNvPr>
          <p:cNvSpPr/>
          <p:nvPr/>
        </p:nvSpPr>
        <p:spPr>
          <a:xfrm>
            <a:off x="8376634" y="3670478"/>
            <a:ext cx="601014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Times New Roman"/>
                <a:cs typeface="Calibri"/>
              </a:rPr>
              <a:t>5</a:t>
            </a:r>
            <a:endParaRPr lang="en-US" sz="2400">
              <a:latin typeface="Times New Roman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0911F7-E1D7-F871-C799-E23A5CF178F8}"/>
              </a:ext>
            </a:extLst>
          </p:cNvPr>
          <p:cNvSpPr txBox="1"/>
          <p:nvPr/>
        </p:nvSpPr>
        <p:spPr>
          <a:xfrm>
            <a:off x="8298288" y="3211132"/>
            <a:ext cx="9294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num 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1DA26D-2650-029F-DDEE-652066D6712B}"/>
              </a:ext>
            </a:extLst>
          </p:cNvPr>
          <p:cNvSpPr txBox="1"/>
          <p:nvPr/>
        </p:nvSpPr>
        <p:spPr>
          <a:xfrm>
            <a:off x="8298288" y="4230709"/>
            <a:ext cx="8328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1000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7DE6DB-65DB-ED90-0F45-B6465275F034}"/>
              </a:ext>
            </a:extLst>
          </p:cNvPr>
          <p:cNvSpPr/>
          <p:nvPr/>
        </p:nvSpPr>
        <p:spPr>
          <a:xfrm>
            <a:off x="2452352" y="5570111"/>
            <a:ext cx="2962140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dirty="0">
                <a:latin typeface="Times New Roman"/>
                <a:cs typeface="Times New Roman"/>
              </a:rPr>
              <a:t>0000 0101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CDB79B-989C-3F40-BC9E-2C2414BB4B6F}"/>
              </a:ext>
            </a:extLst>
          </p:cNvPr>
          <p:cNvSpPr/>
          <p:nvPr/>
        </p:nvSpPr>
        <p:spPr>
          <a:xfrm>
            <a:off x="2452352" y="4121238"/>
            <a:ext cx="2962140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dirty="0">
                <a:latin typeface="Times New Roman"/>
                <a:cs typeface="Calibri"/>
              </a:rPr>
              <a:t>0000 0000</a:t>
            </a:r>
            <a:endParaRPr lang="en-US" sz="2400" dirty="0">
              <a:latin typeface="Times New Roman"/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917026-9155-4965-C7CB-3014B3CFBB6A}"/>
              </a:ext>
            </a:extLst>
          </p:cNvPr>
          <p:cNvSpPr/>
          <p:nvPr/>
        </p:nvSpPr>
        <p:spPr>
          <a:xfrm>
            <a:off x="2452352" y="4604196"/>
            <a:ext cx="2962140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dirty="0">
                <a:latin typeface="Times New Roman"/>
                <a:cs typeface="Times New Roman"/>
              </a:rPr>
              <a:t>0000 0000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AA6113-D5F5-5CD4-7857-5294E197A0D3}"/>
              </a:ext>
            </a:extLst>
          </p:cNvPr>
          <p:cNvSpPr/>
          <p:nvPr/>
        </p:nvSpPr>
        <p:spPr>
          <a:xfrm>
            <a:off x="2452352" y="5087153"/>
            <a:ext cx="2962140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dirty="0">
                <a:latin typeface="Times New Roman"/>
                <a:cs typeface="Times New Roman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EE8AA7-F5DD-2C3C-DD89-C6C4BE72C118}"/>
              </a:ext>
            </a:extLst>
          </p:cNvPr>
          <p:cNvSpPr/>
          <p:nvPr/>
        </p:nvSpPr>
        <p:spPr>
          <a:xfrm>
            <a:off x="2452352" y="3638280"/>
            <a:ext cx="2962140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sz="2400" dirty="0">
              <a:latin typeface="Times New Roman"/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3EB62A-A496-8625-BFED-B829FBBA3D47}"/>
              </a:ext>
            </a:extLst>
          </p:cNvPr>
          <p:cNvSpPr/>
          <p:nvPr/>
        </p:nvSpPr>
        <p:spPr>
          <a:xfrm>
            <a:off x="2452352" y="6042336"/>
            <a:ext cx="2962140" cy="482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sz="2400" dirty="0">
              <a:latin typeface="Times New Roman"/>
              <a:cs typeface="Calibri"/>
            </a:endParaRPr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CBD606A9-C4E9-3126-F532-0ADA2186AC19}"/>
              </a:ext>
            </a:extLst>
          </p:cNvPr>
          <p:cNvSpPr/>
          <p:nvPr/>
        </p:nvSpPr>
        <p:spPr>
          <a:xfrm>
            <a:off x="5505719" y="4156119"/>
            <a:ext cx="268309" cy="1899633"/>
          </a:xfrm>
          <a:prstGeom prst="rightBracket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3A27CA-D000-61ED-BD6F-0A788912F2C2}"/>
              </a:ext>
            </a:extLst>
          </p:cNvPr>
          <p:cNvSpPr txBox="1"/>
          <p:nvPr/>
        </p:nvSpPr>
        <p:spPr>
          <a:xfrm>
            <a:off x="5808373" y="4735132"/>
            <a:ext cx="9294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num </a:t>
            </a:r>
            <a:endParaRPr lang="en-GB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1949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469</cp:revision>
  <dcterms:created xsi:type="dcterms:W3CDTF">2024-01-23T18:44:29Z</dcterms:created>
  <dcterms:modified xsi:type="dcterms:W3CDTF">2024-01-23T20:53:43Z</dcterms:modified>
</cp:coreProperties>
</file>