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9" r:id="rId2"/>
    <p:sldId id="355" r:id="rId3"/>
    <p:sldId id="365" r:id="rId4"/>
    <p:sldId id="367" r:id="rId5"/>
    <p:sldId id="368" r:id="rId6"/>
    <p:sldId id="369" r:id="rId7"/>
    <p:sldId id="370" r:id="rId8"/>
    <p:sldId id="371" r:id="rId9"/>
    <p:sldId id="342" r:id="rId10"/>
    <p:sldId id="372" r:id="rId11"/>
    <p:sldId id="373" r:id="rId12"/>
    <p:sldId id="374" r:id="rId13"/>
    <p:sldId id="375" r:id="rId14"/>
    <p:sldId id="378" r:id="rId15"/>
    <p:sldId id="380" r:id="rId16"/>
    <p:sldId id="376" r:id="rId17"/>
    <p:sldId id="379" r:id="rId18"/>
    <p:sldId id="377" r:id="rId19"/>
    <p:sldId id="381" r:id="rId20"/>
    <p:sldId id="382" r:id="rId21"/>
    <p:sldId id="383" r:id="rId22"/>
    <p:sldId id="384" r:id="rId23"/>
    <p:sldId id="386" r:id="rId24"/>
    <p:sldId id="387" r:id="rId25"/>
    <p:sldId id="388" r:id="rId26"/>
    <p:sldId id="389" r:id="rId27"/>
    <p:sldId id="390" r:id="rId28"/>
    <p:sldId id="385" r:id="rId29"/>
    <p:sldId id="392" r:id="rId30"/>
    <p:sldId id="391" r:id="rId31"/>
    <p:sldId id="393" r:id="rId32"/>
    <p:sldId id="394" r:id="rId33"/>
    <p:sldId id="395" r:id="rId34"/>
    <p:sldId id="354" r:id="rId35"/>
    <p:sldId id="396" r:id="rId36"/>
    <p:sldId id="366" r:id="rId37"/>
    <p:sldId id="298" r:id="rId38"/>
    <p:sldId id="297" r:id="rId39"/>
  </p:sldIdLst>
  <p:sldSz cx="18288000" cy="10287000"/>
  <p:notesSz cx="6858000" cy="9144000"/>
  <p:embeddedFontLs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EEA79-D12C-57E6-C1EF-0C018FEAEE7A}" v="172" dt="2024-01-31T19:11:55.641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in Sahayam M" userId="S::subinsahayamm@snuchennai.edu.in::72b30698-588d-41b0-9c9a-9a2061217f17" providerId="AD" clId="Web-{D73D4D6B-3D9B-6F25-00F1-65B5872EC6F2}"/>
    <pc:docChg chg="addSld delSld modSld">
      <pc:chgData name="Subin Sahayam M" userId="S::subinsahayamm@snuchennai.edu.in::72b30698-588d-41b0-9c9a-9a2061217f17" providerId="AD" clId="Web-{D73D4D6B-3D9B-6F25-00F1-65B5872EC6F2}" dt="2024-01-28T14:40:04.881" v="41" actId="20577"/>
      <pc:docMkLst>
        <pc:docMk/>
      </pc:docMkLst>
      <pc:sldChg chg="modSp">
        <pc:chgData name="Subin Sahayam M" userId="S::subinsahayamm@snuchennai.edu.in::72b30698-588d-41b0-9c9a-9a2061217f17" providerId="AD" clId="Web-{D73D4D6B-3D9B-6F25-00F1-65B5872EC6F2}" dt="2024-01-28T14:40:04.881" v="41" actId="20577"/>
        <pc:sldMkLst>
          <pc:docMk/>
          <pc:sldMk cId="2990215091" sldId="377"/>
        </pc:sldMkLst>
        <pc:spChg chg="mod">
          <ac:chgData name="Subin Sahayam M" userId="S::subinsahayamm@snuchennai.edu.in::72b30698-588d-41b0-9c9a-9a2061217f17" providerId="AD" clId="Web-{D73D4D6B-3D9B-6F25-00F1-65B5872EC6F2}" dt="2024-01-28T14:40:04.881" v="41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">
        <pc:chgData name="Subin Sahayam M" userId="S::subinsahayamm@snuchennai.edu.in::72b30698-588d-41b0-9c9a-9a2061217f17" providerId="AD" clId="Web-{D73D4D6B-3D9B-6F25-00F1-65B5872EC6F2}" dt="2024-01-28T14:40:04.631" v="39" actId="20577"/>
        <pc:sldMkLst>
          <pc:docMk/>
          <pc:sldMk cId="504925944" sldId="381"/>
        </pc:sldMkLst>
        <pc:spChg chg="mod">
          <ac:chgData name="Subin Sahayam M" userId="S::subinsahayamm@snuchennai.edu.in::72b30698-588d-41b0-9c9a-9a2061217f17" providerId="AD" clId="Web-{D73D4D6B-3D9B-6F25-00F1-65B5872EC6F2}" dt="2024-01-28T14:40:04.631" v="39" actId="20577"/>
          <ac:spMkLst>
            <pc:docMk/>
            <pc:sldMk cId="504925944" sldId="381"/>
            <ac:spMk id="12" creationId="{2EB8FC2F-0390-D5A9-1D09-25B5E01B4355}"/>
          </ac:spMkLst>
        </pc:spChg>
      </pc:sldChg>
      <pc:sldChg chg="modSp">
        <pc:chgData name="Subin Sahayam M" userId="S::subinsahayamm@snuchennai.edu.in::72b30698-588d-41b0-9c9a-9a2061217f17" providerId="AD" clId="Web-{D73D4D6B-3D9B-6F25-00F1-65B5872EC6F2}" dt="2024-01-28T14:15:45.252" v="9" actId="20577"/>
        <pc:sldMkLst>
          <pc:docMk/>
          <pc:sldMk cId="3733564852" sldId="382"/>
        </pc:sldMkLst>
        <pc:spChg chg="mod">
          <ac:chgData name="Subin Sahayam M" userId="S::subinsahayamm@snuchennai.edu.in::72b30698-588d-41b0-9c9a-9a2061217f17" providerId="AD" clId="Web-{D73D4D6B-3D9B-6F25-00F1-65B5872EC6F2}" dt="2024-01-28T14:15:45.252" v="9" actId="20577"/>
          <ac:spMkLst>
            <pc:docMk/>
            <pc:sldMk cId="3733564852" sldId="382"/>
            <ac:spMk id="12" creationId="{6FA82A1F-E853-9246-527B-704E47C3AD70}"/>
          </ac:spMkLst>
        </pc:spChg>
      </pc:sldChg>
      <pc:sldChg chg="modSp add del replId">
        <pc:chgData name="Subin Sahayam M" userId="S::subinsahayamm@snuchennai.edu.in::72b30698-588d-41b0-9c9a-9a2061217f17" providerId="AD" clId="Web-{D73D4D6B-3D9B-6F25-00F1-65B5872EC6F2}" dt="2024-01-28T14:38:52.864" v="34"/>
        <pc:sldMkLst>
          <pc:docMk/>
          <pc:sldMk cId="3926467626" sldId="383"/>
        </pc:sldMkLst>
        <pc:spChg chg="mod">
          <ac:chgData name="Subin Sahayam M" userId="S::subinsahayamm@snuchennai.edu.in::72b30698-588d-41b0-9c9a-9a2061217f17" providerId="AD" clId="Web-{D73D4D6B-3D9B-6F25-00F1-65B5872EC6F2}" dt="2024-01-28T14:37:02.628" v="33"/>
          <ac:spMkLst>
            <pc:docMk/>
            <pc:sldMk cId="3926467626" sldId="383"/>
            <ac:spMk id="12" creationId="{FD8ABDE1-29FF-770F-4D53-FEA99CDA899D}"/>
          </ac:spMkLst>
        </pc:spChg>
      </pc:sldChg>
    </pc:docChg>
  </pc:docChgLst>
  <pc:docChgLst>
    <pc:chgData name="Subin Sahayam M" userId="S::subinsahayamm@snuchennai.edu.in::72b30698-588d-41b0-9c9a-9a2061217f17" providerId="AD" clId="Web-{F92ADC22-1889-7B70-E13D-18E74BAD71CB}"/>
    <pc:docChg chg="addSld delSld modSld">
      <pc:chgData name="Subin Sahayam M" userId="S::subinsahayamm@snuchennai.edu.in::72b30698-588d-41b0-9c9a-9a2061217f17" providerId="AD" clId="Web-{F92ADC22-1889-7B70-E13D-18E74BAD71CB}" dt="2023-07-11T03:03:45.109" v="162" actId="20577"/>
      <pc:docMkLst>
        <pc:docMk/>
      </pc:docMkLst>
      <pc:sldChg chg="addSp delSp modSp del">
        <pc:chgData name="Subin Sahayam M" userId="S::subinsahayamm@snuchennai.edu.in::72b30698-588d-41b0-9c9a-9a2061217f17" providerId="AD" clId="Web-{F92ADC22-1889-7B70-E13D-18E74BAD71CB}" dt="2023-07-11T03:03:38.375" v="156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F92ADC22-1889-7B70-E13D-18E74BAD71CB}" dt="2023-07-11T03:00:15.933" v="104" actId="1076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2:56:37.929" v="51" actId="20577"/>
          <ac:spMkLst>
            <pc:docMk/>
            <pc:sldMk cId="0" sldId="256"/>
            <ac:spMk id="6" creationId="{C93C7920-C5BC-AE5A-E614-4903D964E866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2:56:58.539" v="55" actId="20577"/>
          <ac:spMkLst>
            <pc:docMk/>
            <pc:sldMk cId="0" sldId="256"/>
            <ac:spMk id="7" creationId="{7492869E-D294-0BF5-EA4E-3D31B36A2593}"/>
          </ac:spMkLst>
        </pc:spChg>
        <pc:spChg chg="add del">
          <ac:chgData name="Subin Sahayam M" userId="S::subinsahayamm@snuchennai.edu.in::72b30698-588d-41b0-9c9a-9a2061217f17" providerId="AD" clId="Web-{F92ADC22-1889-7B70-E13D-18E74BAD71CB}" dt="2023-07-11T02:56:58.882" v="57"/>
          <ac:spMkLst>
            <pc:docMk/>
            <pc:sldMk cId="0" sldId="256"/>
            <ac:spMk id="8" creationId="{984D4D54-810D-D42B-DC0B-EECF9973116B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3:01:52.685" v="154" actId="1076"/>
          <ac:spMkLst>
            <pc:docMk/>
            <pc:sldMk cId="0" sldId="256"/>
            <ac:spMk id="9" creationId="{82219A5A-3EFE-7329-95D6-8EEAD1C73FBD}"/>
          </ac:spMkLst>
        </pc:spChg>
        <pc:picChg chg="mod">
          <ac:chgData name="Subin Sahayam M" userId="S::subinsahayamm@snuchennai.edu.in::72b30698-588d-41b0-9c9a-9a2061217f17" providerId="AD" clId="Web-{F92ADC22-1889-7B70-E13D-18E74BAD71CB}" dt="2023-07-11T02:55:25.441" v="24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add">
        <pc:chgData name="Subin Sahayam M" userId="S::subinsahayamm@snuchennai.edu.in::72b30698-588d-41b0-9c9a-9a2061217f17" providerId="AD" clId="Web-{F92ADC22-1889-7B70-E13D-18E74BAD71CB}" dt="2023-07-11T03:03:45.109" v="162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F92ADC22-1889-7B70-E13D-18E74BAD71CB}" dt="2023-07-11T03:03:45.109" v="162" actId="20577"/>
          <ac:spMkLst>
            <pc:docMk/>
            <pc:sldMk cId="3397504269" sldId="329"/>
            <ac:spMk id="5" creationId="{00000000-0000-0000-0000-000000000000}"/>
          </ac:spMkLst>
        </pc:spChg>
      </pc:sldChg>
      <pc:sldMasterChg chg="addSldLayout">
        <pc:chgData name="Subin Sahayam M" userId="S::subinsahayamm@snuchennai.edu.in::72b30698-588d-41b0-9c9a-9a2061217f17" providerId="AD" clId="Web-{F92ADC22-1889-7B70-E13D-18E74BAD71CB}" dt="2023-07-11T03:03:32.750" v="155"/>
        <pc:sldMasterMkLst>
          <pc:docMk/>
          <pc:sldMasterMk cId="0" sldId="2147483648"/>
        </pc:sldMasterMkLst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6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7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8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9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70"/>
          </pc:sldLayoutMkLst>
        </pc:sldLayoutChg>
      </pc:sldMasterChg>
    </pc:docChg>
  </pc:docChgLst>
  <pc:docChgLst>
    <pc:chgData name="Subin Sahayam M" userId="S::subinsahayamm@snuchennai.edu.in::72b30698-588d-41b0-9c9a-9a2061217f17" providerId="AD" clId="Web-{6CDF4C16-08BB-98E2-1316-9641B756DD4F}"/>
    <pc:docChg chg="addSld modSld">
      <pc:chgData name="Subin Sahayam M" userId="S::subinsahayamm@snuchennai.edu.in::72b30698-588d-41b0-9c9a-9a2061217f17" providerId="AD" clId="Web-{6CDF4C16-08BB-98E2-1316-9641B756DD4F}" dt="2023-06-27T09:39:29.585" v="141" actId="20577"/>
      <pc:docMkLst>
        <pc:docMk/>
      </pc:docMkLst>
      <pc:sldChg chg="delSp modSp">
        <pc:chgData name="Subin Sahayam M" userId="S::subinsahayamm@snuchennai.edu.in::72b30698-588d-41b0-9c9a-9a2061217f17" providerId="AD" clId="Web-{6CDF4C16-08BB-98E2-1316-9641B756DD4F}" dt="2023-06-27T09:32:10.829" v="73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6CDF4C16-08BB-98E2-1316-9641B756DD4F}" dt="2023-06-27T09:32:10.829" v="73" actId="20577"/>
          <ac:spMkLst>
            <pc:docMk/>
            <pc:sldMk cId="0" sldId="256"/>
            <ac:spMk id="5" creationId="{00000000-0000-0000-0000-000000000000}"/>
          </ac:spMkLst>
        </pc:spChg>
        <pc:spChg chg="del">
          <ac:chgData name="Subin Sahayam M" userId="S::subinsahayamm@snuchennai.edu.in::72b30698-588d-41b0-9c9a-9a2061217f17" providerId="AD" clId="Web-{6CDF4C16-08BB-98E2-1316-9641B756DD4F}" dt="2023-06-27T09:28:53.264" v="55"/>
          <ac:spMkLst>
            <pc:docMk/>
            <pc:sldMk cId="0" sldId="256"/>
            <ac:spMk id="6" creationId="{00000000-0000-0000-0000-000000000000}"/>
          </ac:spMkLst>
        </pc:spChg>
      </pc:sldChg>
      <pc:sldChg chg="delSp modSp">
        <pc:chgData name="Subin Sahayam M" userId="S::subinsahayamm@snuchennai.edu.in::72b30698-588d-41b0-9c9a-9a2061217f17" providerId="AD" clId="Web-{6CDF4C16-08BB-98E2-1316-9641B756DD4F}" dt="2023-06-27T09:39:29.585" v="141" actId="20577"/>
        <pc:sldMkLst>
          <pc:docMk/>
          <pc:sldMk cId="3315684515" sldId="296"/>
        </pc:sldMkLst>
        <pc:spChg chg="del">
          <ac:chgData name="Subin Sahayam M" userId="S::subinsahayamm@snuchennai.edu.in::72b30698-588d-41b0-9c9a-9a2061217f17" providerId="AD" clId="Web-{6CDF4C16-08BB-98E2-1316-9641B756DD4F}" dt="2023-06-27T09:35:41.300" v="93"/>
          <ac:spMkLst>
            <pc:docMk/>
            <pc:sldMk cId="3315684515" sldId="296"/>
            <ac:spMk id="10" creationId="{47CAD226-C823-B387-6EB1-613DDC0D48B8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35:50.379" v="96" actId="20577"/>
          <ac:spMkLst>
            <pc:docMk/>
            <pc:sldMk cId="3315684515" sldId="296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39:29.585" v="141" actId="20577"/>
          <ac:spMkLst>
            <pc:docMk/>
            <pc:sldMk cId="3315684515" sldId="296"/>
            <ac:spMk id="12" creationId="{DE27FD9A-663E-D237-497E-61FFCFDD9A97}"/>
          </ac:spMkLst>
        </pc:spChg>
      </pc:sldChg>
      <pc:sldChg chg="add">
        <pc:chgData name="Subin Sahayam M" userId="S::subinsahayamm@snuchennai.edu.in::72b30698-588d-41b0-9c9a-9a2061217f17" providerId="AD" clId="Web-{6CDF4C16-08BB-98E2-1316-9641B756DD4F}" dt="2023-06-27T08:18:19.972" v="0"/>
        <pc:sldMkLst>
          <pc:docMk/>
          <pc:sldMk cId="491378111" sldId="297"/>
        </pc:sldMkLst>
      </pc:sldChg>
      <pc:sldChg chg="modSp add replId">
        <pc:chgData name="Subin Sahayam M" userId="S::subinsahayamm@snuchennai.edu.in::72b30698-588d-41b0-9c9a-9a2061217f17" providerId="AD" clId="Web-{6CDF4C16-08BB-98E2-1316-9641B756DD4F}" dt="2023-06-27T09:10:55.612" v="54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6CDF4C16-08BB-98E2-1316-9641B756DD4F}" dt="2023-06-27T09:07:58.031" v="4" actId="20577"/>
          <ac:spMkLst>
            <pc:docMk/>
            <pc:sldMk cId="2847795585" sldId="298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10:55.612" v="54" actId="20577"/>
          <ac:spMkLst>
            <pc:docMk/>
            <pc:sldMk cId="2847795585" sldId="298"/>
            <ac:spMk id="12" creationId="{DE27FD9A-663E-D237-497E-61FFCFDD9A97}"/>
          </ac:spMkLst>
        </pc:spChg>
      </pc:sldChg>
    </pc:docChg>
  </pc:docChgLst>
  <pc:docChgLst>
    <pc:chgData name="Subin Sahayam M" userId="72b30698-588d-41b0-9c9a-9a2061217f17" providerId="ADAL" clId="{792CFA63-A7EE-475A-BDC7-3FA1D9234CD3}"/>
    <pc:docChg chg="modSld">
      <pc:chgData name="Subin Sahayam M" userId="72b30698-588d-41b0-9c9a-9a2061217f17" providerId="ADAL" clId="{792CFA63-A7EE-475A-BDC7-3FA1D9234CD3}" dt="2023-08-02T12:11:09.321" v="0" actId="1036"/>
      <pc:docMkLst>
        <pc:docMk/>
      </pc:docMkLst>
      <pc:sldChg chg="modSp">
        <pc:chgData name="Subin Sahayam M" userId="72b30698-588d-41b0-9c9a-9a2061217f17" providerId="ADAL" clId="{792CFA63-A7EE-475A-BDC7-3FA1D9234CD3}" dt="2023-08-02T12:11:09.321" v="0" actId="1036"/>
        <pc:sldMkLst>
          <pc:docMk/>
          <pc:sldMk cId="851922996" sldId="310"/>
        </pc:sldMkLst>
        <pc:picChg chg="mod">
          <ac:chgData name="Subin Sahayam M" userId="72b30698-588d-41b0-9c9a-9a2061217f17" providerId="ADAL" clId="{792CFA63-A7EE-475A-BDC7-3FA1D9234CD3}" dt="2023-08-02T12:11:09.321" v="0" actId="1036"/>
          <ac:picMkLst>
            <pc:docMk/>
            <pc:sldMk cId="851922996" sldId="310"/>
            <ac:picMk id="1026" creationId="{BC680726-469E-F271-B4E0-D64AFB90850A}"/>
          </ac:picMkLst>
        </pc:picChg>
      </pc:sldChg>
    </pc:docChg>
  </pc:docChgLst>
  <pc:docChgLst>
    <pc:chgData name="Subin Sahayam M" userId="S::subinsahayamm@snuchennai.edu.in::72b30698-588d-41b0-9c9a-9a2061217f17" providerId="AD" clId="Web-{BC8712E8-1A6E-AFD5-6267-6259F8E67258}"/>
    <pc:docChg chg="modSld">
      <pc:chgData name="Subin Sahayam M" userId="S::subinsahayamm@snuchennai.edu.in::72b30698-588d-41b0-9c9a-9a2061217f17" providerId="AD" clId="Web-{BC8712E8-1A6E-AFD5-6267-6259F8E67258}" dt="2024-01-22T09:43:55.236" v="15" actId="20577"/>
      <pc:docMkLst>
        <pc:docMk/>
      </pc:docMkLst>
      <pc:sldChg chg="modSp">
        <pc:chgData name="Subin Sahayam M" userId="S::subinsahayamm@snuchennai.edu.in::72b30698-588d-41b0-9c9a-9a2061217f17" providerId="AD" clId="Web-{BC8712E8-1A6E-AFD5-6267-6259F8E67258}" dt="2024-01-22T09:43:55.236" v="15" actId="20577"/>
        <pc:sldMkLst>
          <pc:docMk/>
          <pc:sldMk cId="3434821914" sldId="330"/>
        </pc:sldMkLst>
        <pc:spChg chg="mod">
          <ac:chgData name="Subin Sahayam M" userId="S::subinsahayamm@snuchennai.edu.in::72b30698-588d-41b0-9c9a-9a2061217f17" providerId="AD" clId="Web-{BC8712E8-1A6E-AFD5-6267-6259F8E67258}" dt="2024-01-22T09:43:55.236" v="15" actId="20577"/>
          <ac:spMkLst>
            <pc:docMk/>
            <pc:sldMk cId="3434821914" sldId="330"/>
            <ac:spMk id="12" creationId="{30EB1706-4853-BE2E-43CD-7819704923D3}"/>
          </ac:spMkLst>
        </pc:spChg>
      </pc:sldChg>
    </pc:docChg>
  </pc:docChgLst>
  <pc:docChgLst>
    <pc:chgData clId="Web-{33D58132-C672-D61F-5561-13C16B9E4749}"/>
    <pc:docChg chg="modSld">
      <pc:chgData name="" userId="" providerId="" clId="Web-{33D58132-C672-D61F-5561-13C16B9E4749}" dt="2024-01-21T08:57:05.904" v="8" actId="20577"/>
      <pc:docMkLst>
        <pc:docMk/>
      </pc:docMkLst>
      <pc:sldChg chg="modSp">
        <pc:chgData name="" userId="" providerId="" clId="Web-{33D58132-C672-D61F-5561-13C16B9E4749}" dt="2024-01-21T08:57:05.904" v="8" actId="20577"/>
        <pc:sldMkLst>
          <pc:docMk/>
          <pc:sldMk cId="3397504269" sldId="329"/>
        </pc:sldMkLst>
        <pc:spChg chg="mod">
          <ac:chgData name="" userId="" providerId="" clId="Web-{33D58132-C672-D61F-5561-13C16B9E4749}" dt="2024-01-21T08:57:05.904" v="8" actId="20577"/>
          <ac:spMkLst>
            <pc:docMk/>
            <pc:sldMk cId="3397504269" sldId="329"/>
            <ac:spMk id="6" creationId="{C93C7920-C5BC-AE5A-E614-4903D964E866}"/>
          </ac:spMkLst>
        </pc:spChg>
      </pc:sldChg>
    </pc:docChg>
  </pc:docChgLst>
  <pc:docChgLst>
    <pc:chgData name="Subin Sahayam M" userId="S::subinsahayamm@snuchennai.edu.in::72b30698-588d-41b0-9c9a-9a2061217f17" providerId="AD" clId="Web-{E4565BEC-A2AC-04D8-BBF0-7D17FC67CA53}"/>
    <pc:docChg chg="addSld delSld modSld sldOrd">
      <pc:chgData name="Subin Sahayam M" userId="S::subinsahayamm@snuchennai.edu.in::72b30698-588d-41b0-9c9a-9a2061217f17" providerId="AD" clId="Web-{E4565BEC-A2AC-04D8-BBF0-7D17FC67CA53}" dt="2023-07-10T02:28:25.217" v="106" actId="20577"/>
      <pc:docMkLst>
        <pc:docMk/>
      </pc:docMkLst>
      <pc:sldChg chg="modSp">
        <pc:chgData name="Subin Sahayam M" userId="S::subinsahayamm@snuchennai.edu.in::72b30698-588d-41b0-9c9a-9a2061217f17" providerId="AD" clId="Web-{E4565BEC-A2AC-04D8-BBF0-7D17FC67CA53}" dt="2023-07-10T02:21:06.473" v="1" actId="1076"/>
        <pc:sldMkLst>
          <pc:docMk/>
          <pc:sldMk cId="491378111" sldId="297"/>
        </pc:sldMkLst>
        <pc:spChg chg="mod">
          <ac:chgData name="Subin Sahayam M" userId="S::subinsahayamm@snuchennai.edu.in::72b30698-588d-41b0-9c9a-9a2061217f17" providerId="AD" clId="Web-{E4565BEC-A2AC-04D8-BBF0-7D17FC67CA53}" dt="2023-07-10T02:21:06.473" v="1" actId="1076"/>
          <ac:spMkLst>
            <pc:docMk/>
            <pc:sldMk cId="491378111" sldId="297"/>
            <ac:spMk id="5" creationId="{00000000-0000-0000-0000-000000000000}"/>
          </ac:spMkLst>
        </pc:spChg>
      </pc:sldChg>
      <pc:sldChg chg="modSp add ord replId">
        <pc:chgData name="Subin Sahayam M" userId="S::subinsahayamm@snuchennai.edu.in::72b30698-588d-41b0-9c9a-9a2061217f17" providerId="AD" clId="Web-{E4565BEC-A2AC-04D8-BBF0-7D17FC67CA53}" dt="2023-07-10T02:23:57.807" v="45" actId="20577"/>
        <pc:sldMkLst>
          <pc:docMk/>
          <pc:sldMk cId="862524840" sldId="321"/>
        </pc:sldMkLst>
        <pc:spChg chg="mod">
          <ac:chgData name="Subin Sahayam M" userId="S::subinsahayamm@snuchennai.edu.in::72b30698-588d-41b0-9c9a-9a2061217f17" providerId="AD" clId="Web-{E4565BEC-A2AC-04D8-BBF0-7D17FC67CA53}" dt="2023-07-10T02:23:57.807" v="45" actId="20577"/>
          <ac:spMkLst>
            <pc:docMk/>
            <pc:sldMk cId="862524840" sldId="321"/>
            <ac:spMk id="12" creationId="{DE27FD9A-663E-D237-497E-61FFCFDD9A97}"/>
          </ac:spMkLst>
        </pc:spChg>
      </pc:sldChg>
      <pc:sldChg chg="modSp add del replId">
        <pc:chgData name="Subin Sahayam M" userId="S::subinsahayamm@snuchennai.edu.in::72b30698-588d-41b0-9c9a-9a2061217f17" providerId="AD" clId="Web-{E4565BEC-A2AC-04D8-BBF0-7D17FC67CA53}" dt="2023-07-10T02:22:40.369" v="15"/>
        <pc:sldMkLst>
          <pc:docMk/>
          <pc:sldMk cId="2997292171" sldId="321"/>
        </pc:sldMkLst>
        <pc:spChg chg="mod">
          <ac:chgData name="Subin Sahayam M" userId="S::subinsahayamm@snuchennai.edu.in::72b30698-588d-41b0-9c9a-9a2061217f17" providerId="AD" clId="Web-{E4565BEC-A2AC-04D8-BBF0-7D17FC67CA53}" dt="2023-07-10T02:22:32.478" v="14" actId="20577"/>
          <ac:spMkLst>
            <pc:docMk/>
            <pc:sldMk cId="2997292171" sldId="321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E4565BEC-A2AC-04D8-BBF0-7D17FC67CA53}" dt="2023-07-10T02:28:25.217" v="106" actId="20577"/>
        <pc:sldMkLst>
          <pc:docMk/>
          <pc:sldMk cId="3886508236" sldId="322"/>
        </pc:sldMkLst>
        <pc:spChg chg="mod">
          <ac:chgData name="Subin Sahayam M" userId="S::subinsahayamm@snuchennai.edu.in::72b30698-588d-41b0-9c9a-9a2061217f17" providerId="AD" clId="Web-{E4565BEC-A2AC-04D8-BBF0-7D17FC67CA53}" dt="2023-07-10T02:28:25.217" v="106" actId="20577"/>
          <ac:spMkLst>
            <pc:docMk/>
            <pc:sldMk cId="3886508236" sldId="322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73B9C6D0-6D26-0025-6871-933DDF42B8F3}"/>
    <pc:docChg chg="addSld delSld modSld sldOrd">
      <pc:chgData name="Subin Sahayam M" userId="S::subinsahayamm@snuchennai.edu.in::72b30698-588d-41b0-9c9a-9a2061217f17" providerId="AD" clId="Web-{73B9C6D0-6D26-0025-6871-933DDF42B8F3}" dt="2024-01-21T17:47:58.171" v="1003" actId="20577"/>
      <pc:docMkLst>
        <pc:docMk/>
      </pc:docMkLst>
      <pc:sldChg chg="modSp">
        <pc:chgData name="Subin Sahayam M" userId="S::subinsahayamm@snuchennai.edu.in::72b30698-588d-41b0-9c9a-9a2061217f17" providerId="AD" clId="Web-{73B9C6D0-6D26-0025-6871-933DDF42B8F3}" dt="2024-01-21T15:59:04.821" v="106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73B9C6D0-6D26-0025-6871-933DDF42B8F3}" dt="2024-01-21T15:59:04.821" v="106" actId="20577"/>
          <ac:spMkLst>
            <pc:docMk/>
            <pc:sldMk cId="2847795585" sldId="298"/>
            <ac:spMk id="10" creationId="{47CAD226-C823-B387-6EB1-613DDC0D48B8}"/>
          </ac:spMkLst>
        </pc:spChg>
      </pc:sldChg>
      <pc:sldChg chg="modSp">
        <pc:chgData name="Subin Sahayam M" userId="S::subinsahayamm@snuchennai.edu.in::72b30698-588d-41b0-9c9a-9a2061217f17" providerId="AD" clId="Web-{73B9C6D0-6D26-0025-6871-933DDF42B8F3}" dt="2024-01-21T15:40:48.551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73B9C6D0-6D26-0025-6871-933DDF42B8F3}" dt="2024-01-21T15:40:48.551" v="0" actId="20577"/>
          <ac:spMkLst>
            <pc:docMk/>
            <pc:sldMk cId="1180098692" sldId="301"/>
            <ac:spMk id="14" creationId="{C8E3783A-3B11-0B78-A8E3-3F8DA47167BE}"/>
          </ac:spMkLst>
        </pc:spChg>
      </pc:sldChg>
      <pc:sldChg chg="delSp">
        <pc:chgData name="Subin Sahayam M" userId="S::subinsahayamm@snuchennai.edu.in::72b30698-588d-41b0-9c9a-9a2061217f17" providerId="AD" clId="Web-{73B9C6D0-6D26-0025-6871-933DDF42B8F3}" dt="2024-01-21T15:56:23.006" v="79"/>
        <pc:sldMkLst>
          <pc:docMk/>
          <pc:sldMk cId="3317485698" sldId="305"/>
        </pc:sldMkLst>
        <pc:spChg chg="del">
          <ac:chgData name="Subin Sahayam M" userId="S::subinsahayamm@snuchennai.edu.in::72b30698-588d-41b0-9c9a-9a2061217f17" providerId="AD" clId="Web-{73B9C6D0-6D26-0025-6871-933DDF42B8F3}" dt="2024-01-21T15:56:23.006" v="79"/>
          <ac:spMkLst>
            <pc:docMk/>
            <pc:sldMk cId="3317485698" sldId="305"/>
            <ac:spMk id="10" creationId="{71241D2C-A0CA-A65D-E959-F3F4D0148B5A}"/>
          </ac:spMkLst>
        </pc:spChg>
      </pc:sldChg>
      <pc:sldChg chg="addSp delSp modSp">
        <pc:chgData name="Subin Sahayam M" userId="S::subinsahayamm@snuchennai.edu.in::72b30698-588d-41b0-9c9a-9a2061217f17" providerId="AD" clId="Web-{73B9C6D0-6D26-0025-6871-933DDF42B8F3}" dt="2024-01-21T15:46:34.447" v="21" actId="1076"/>
        <pc:sldMkLst>
          <pc:docMk/>
          <pc:sldMk cId="3344727745" sldId="308"/>
        </pc:sldMkLst>
        <pc:picChg chg="add mod">
          <ac:chgData name="Subin Sahayam M" userId="S::subinsahayamm@snuchennai.edu.in::72b30698-588d-41b0-9c9a-9a2061217f17" providerId="AD" clId="Web-{73B9C6D0-6D26-0025-6871-933DDF42B8F3}" dt="2024-01-21T15:46:28.946" v="20" actId="14100"/>
          <ac:picMkLst>
            <pc:docMk/>
            <pc:sldMk cId="3344727745" sldId="308"/>
            <ac:picMk id="5" creationId="{752812DC-0D91-2630-91D4-79DA23FB88AA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7.177" v="3"/>
          <ac:picMkLst>
            <pc:docMk/>
            <pc:sldMk cId="3344727745" sldId="308"/>
            <ac:picMk id="12" creationId="{68A11228-B03E-0F05-ACD5-C8D0A761AC66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6:34.447" v="21" actId="1076"/>
          <ac:picMkLst>
            <pc:docMk/>
            <pc:sldMk cId="3344727745" sldId="308"/>
            <ac:picMk id="13" creationId="{C40B709C-4F13-240D-FAB3-129034DA3FB7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5.396" v="1"/>
          <ac:picMkLst>
            <pc:docMk/>
            <pc:sldMk cId="3344727745" sldId="308"/>
            <ac:picMk id="16" creationId="{278CFF46-B30F-04E8-DCF7-0EF166A3E67C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6.505" v="2"/>
          <ac:picMkLst>
            <pc:docMk/>
            <pc:sldMk cId="3344727745" sldId="308"/>
            <ac:picMk id="19" creationId="{AB430256-DC00-9F66-10CA-7FA7DAFCA897}"/>
          </ac:picMkLst>
        </pc:picChg>
      </pc:sldChg>
      <pc:sldChg chg="addSp delSp modSp">
        <pc:chgData name="Subin Sahayam M" userId="S::subinsahayamm@snuchennai.edu.in::72b30698-588d-41b0-9c9a-9a2061217f17" providerId="AD" clId="Web-{73B9C6D0-6D26-0025-6871-933DDF42B8F3}" dt="2024-01-21T16:13:36.087" v="213"/>
        <pc:sldMkLst>
          <pc:docMk/>
          <pc:sldMk cId="2471002178" sldId="309"/>
        </pc:sldMkLst>
        <pc:spChg chg="del">
          <ac:chgData name="Subin Sahayam M" userId="S::subinsahayamm@snuchennai.edu.in::72b30698-588d-41b0-9c9a-9a2061217f17" providerId="AD" clId="Web-{73B9C6D0-6D26-0025-6871-933DDF42B8F3}" dt="2024-01-21T16:01:43.042" v="124"/>
          <ac:spMkLst>
            <pc:docMk/>
            <pc:sldMk cId="2471002178" sldId="309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5:58:04.023" v="85" actId="20577"/>
          <ac:spMkLst>
            <pc:docMk/>
            <pc:sldMk cId="2471002178" sldId="309"/>
            <ac:spMk id="11" creationId="{00000000-0000-0000-0000-000000000000}"/>
          </ac:spMkLst>
        </pc:spChg>
        <pc:spChg chg="add del mod">
          <ac:chgData name="Subin Sahayam M" userId="S::subinsahayamm@snuchennai.edu.in::72b30698-588d-41b0-9c9a-9a2061217f17" providerId="AD" clId="Web-{73B9C6D0-6D26-0025-6871-933DDF42B8F3}" dt="2024-01-21T16:03:48.376" v="212"/>
          <ac:spMkLst>
            <pc:docMk/>
            <pc:sldMk cId="2471002178" sldId="309"/>
            <ac:spMk id="12" creationId="{B09F744E-DA91-160A-67C3-2001F3280E8F}"/>
          </ac:spMkLst>
        </pc:spChg>
        <pc:spChg chg="add">
          <ac:chgData name="Subin Sahayam M" userId="S::subinsahayamm@snuchennai.edu.in::72b30698-588d-41b0-9c9a-9a2061217f17" providerId="AD" clId="Web-{73B9C6D0-6D26-0025-6871-933DDF42B8F3}" dt="2024-01-21T16:13:36.087" v="213"/>
          <ac:spMkLst>
            <pc:docMk/>
            <pc:sldMk cId="2471002178" sldId="309"/>
            <ac:spMk id="14" creationId="{DDDD8DBD-30F4-64F3-2780-E835E2242964}"/>
          </ac:spMkLst>
        </pc:sp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5:48:39.136" v="27" actId="1076"/>
        <pc:sldMkLst>
          <pc:docMk/>
          <pc:sldMk cId="974369890" sldId="332"/>
        </pc:sldMkLst>
        <pc:picChg chg="del">
          <ac:chgData name="Subin Sahayam M" userId="S::subinsahayamm@snuchennai.edu.in::72b30698-588d-41b0-9c9a-9a2061217f17" providerId="AD" clId="Web-{73B9C6D0-6D26-0025-6871-933DDF42B8F3}" dt="2024-01-21T15:46:07.977" v="13"/>
          <ac:picMkLst>
            <pc:docMk/>
            <pc:sldMk cId="974369890" sldId="332"/>
            <ac:picMk id="5" creationId="{987E292D-FF46-2E6E-8EFF-7624CF818349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8:36.261" v="26" actId="1076"/>
          <ac:picMkLst>
            <pc:docMk/>
            <pc:sldMk cId="974369890" sldId="332"/>
            <ac:picMk id="12" creationId="{4069A2B9-817B-FF78-BD5C-66549ABD2C83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6:07.540" v="12"/>
          <ac:picMkLst>
            <pc:docMk/>
            <pc:sldMk cId="974369890" sldId="332"/>
            <ac:picMk id="13" creationId="{AE1097AB-7459-E04E-2EF2-BE6BF0FCAE9C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8:39.136" v="27" actId="1076"/>
          <ac:picMkLst>
            <pc:docMk/>
            <pc:sldMk cId="974369890" sldId="332"/>
            <ac:picMk id="14" creationId="{83914C53-C38D-91AD-32BE-2F4D4C321394}"/>
          </ac:picMkLst>
        </pc:pic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5:56:07.350" v="78" actId="20577"/>
        <pc:sldMkLst>
          <pc:docMk/>
          <pc:sldMk cId="3949387248" sldId="333"/>
        </pc:sldMkLst>
        <pc:spChg chg="add del mod">
          <ac:chgData name="Subin Sahayam M" userId="S::subinsahayamm@snuchennai.edu.in::72b30698-588d-41b0-9c9a-9a2061217f17" providerId="AD" clId="Web-{73B9C6D0-6D26-0025-6871-933DDF42B8F3}" dt="2024-01-21T15:52:10.873" v="39"/>
          <ac:spMkLst>
            <pc:docMk/>
            <pc:sldMk cId="3949387248" sldId="333"/>
            <ac:spMk id="13" creationId="{D21188CB-F231-29C9-34F9-25C7176781E8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5:01.912" v="69" actId="20577"/>
          <ac:spMkLst>
            <pc:docMk/>
            <pc:sldMk cId="3949387248" sldId="333"/>
            <ac:spMk id="16" creationId="{550B471B-F5F1-0E9D-9421-38EBD92027DE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4:59.177" v="68" actId="1076"/>
          <ac:spMkLst>
            <pc:docMk/>
            <pc:sldMk cId="3949387248" sldId="333"/>
            <ac:spMk id="18" creationId="{F24B4D96-06A8-85CE-6B8F-63E36762FE14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6:07.350" v="78" actId="20577"/>
          <ac:spMkLst>
            <pc:docMk/>
            <pc:sldMk cId="3949387248" sldId="333"/>
            <ac:spMk id="20" creationId="{482D6075-E5C9-7C44-4702-5188D68E5A38}"/>
          </ac:spMkLst>
        </pc:spChg>
        <pc:picChg chg="add del mod">
          <ac:chgData name="Subin Sahayam M" userId="S::subinsahayamm@snuchennai.edu.in::72b30698-588d-41b0-9c9a-9a2061217f17" providerId="AD" clId="Web-{73B9C6D0-6D26-0025-6871-933DDF42B8F3}" dt="2024-01-21T15:51:58.841" v="35"/>
          <ac:picMkLst>
            <pc:docMk/>
            <pc:sldMk cId="3949387248" sldId="333"/>
            <ac:picMk id="5" creationId="{7FAB3565-C982-B4AD-340B-389773E27C0F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8:47.573" v="30"/>
          <ac:picMkLst>
            <pc:docMk/>
            <pc:sldMk cId="3949387248" sldId="333"/>
            <ac:picMk id="12" creationId="{3F47A648-A2F0-8267-D69D-D3764A26B920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8:46.792" v="29"/>
          <ac:picMkLst>
            <pc:docMk/>
            <pc:sldMk cId="3949387248" sldId="333"/>
            <ac:picMk id="14" creationId="{615AD717-D005-C924-EE69-6829F5AACB95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2:35.529" v="42" actId="14100"/>
          <ac:picMkLst>
            <pc:docMk/>
            <pc:sldMk cId="3949387248" sldId="333"/>
            <ac:picMk id="15" creationId="{D3A242FA-6280-B5AB-BFF2-4ED504848366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4:41.036" v="64" actId="14100"/>
          <ac:picMkLst>
            <pc:docMk/>
            <pc:sldMk cId="3949387248" sldId="333"/>
            <ac:picMk id="17" creationId="{12AD8D35-1A52-27B5-B9BC-5FD5CBAE1559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5:57.084" v="75" actId="14100"/>
          <ac:picMkLst>
            <pc:docMk/>
            <pc:sldMk cId="3949387248" sldId="333"/>
            <ac:picMk id="19" creationId="{292A910F-D171-3C61-C4E0-4F79F7CDCB70}"/>
          </ac:picMkLst>
        </pc:picChg>
      </pc:sldChg>
      <pc:sldChg chg="modSp add ord replId">
        <pc:chgData name="Subin Sahayam M" userId="S::subinsahayamm@snuchennai.edu.in::72b30698-588d-41b0-9c9a-9a2061217f17" providerId="AD" clId="Web-{73B9C6D0-6D26-0025-6871-933DDF42B8F3}" dt="2024-01-21T17:47:28.498" v="996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73B9C6D0-6D26-0025-6871-933DDF42B8F3}" dt="2024-01-21T16:01:54.484" v="126" actId="20577"/>
          <ac:spMkLst>
            <pc:docMk/>
            <pc:sldMk cId="1743707651" sldId="334"/>
            <ac:spMk id="11" creationId="{9F8BD89A-FBFD-B6BC-144C-319AEB5EDA03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6:51.941" v="721" actId="20577"/>
          <ac:spMkLst>
            <pc:docMk/>
            <pc:sldMk cId="1743707651" sldId="334"/>
            <ac:spMk id="12" creationId="{FE8563DB-E90A-EC96-BAE0-625F2E726873}"/>
          </ac:spMkLst>
        </pc:spChg>
      </pc:sldChg>
      <pc:sldChg chg="add del replId">
        <pc:chgData name="Subin Sahayam M" userId="S::subinsahayamm@snuchennai.edu.in::72b30698-588d-41b0-9c9a-9a2061217f17" providerId="AD" clId="Web-{73B9C6D0-6D26-0025-6871-933DDF42B8F3}" dt="2024-01-21T16:01:11.041" v="108"/>
        <pc:sldMkLst>
          <pc:docMk/>
          <pc:sldMk cId="2323717548" sldId="334"/>
        </pc:sldMkLst>
      </pc:sldChg>
      <pc:sldChg chg="addSp add replId">
        <pc:chgData name="Subin Sahayam M" userId="S::subinsahayamm@snuchennai.edu.in::72b30698-588d-41b0-9c9a-9a2061217f17" providerId="AD" clId="Web-{73B9C6D0-6D26-0025-6871-933DDF42B8F3}" dt="2024-01-21T16:13:39.915" v="214"/>
        <pc:sldMkLst>
          <pc:docMk/>
          <pc:sldMk cId="3133840227" sldId="335"/>
        </pc:sldMkLst>
        <pc:spChg chg="add">
          <ac:chgData name="Subin Sahayam M" userId="S::subinsahayamm@snuchennai.edu.in::72b30698-588d-41b0-9c9a-9a2061217f17" providerId="AD" clId="Web-{73B9C6D0-6D26-0025-6871-933DDF42B8F3}" dt="2024-01-21T16:13:39.915" v="214"/>
          <ac:spMkLst>
            <pc:docMk/>
            <pc:sldMk cId="3133840227" sldId="335"/>
            <ac:spMk id="10" creationId="{FC994B4F-F687-401C-6BA1-61411FFC350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4:08.243" v="227" actId="20577"/>
        <pc:sldMkLst>
          <pc:docMk/>
          <pc:sldMk cId="3465566642" sldId="336"/>
        </pc:sldMkLst>
        <pc:spChg chg="mod">
          <ac:chgData name="Subin Sahayam M" userId="S::subinsahayamm@snuchennai.edu.in::72b30698-588d-41b0-9c9a-9a2061217f17" providerId="AD" clId="Web-{73B9C6D0-6D26-0025-6871-933DDF42B8F3}" dt="2024-01-21T16:14:08.243" v="227" actId="20577"/>
          <ac:spMkLst>
            <pc:docMk/>
            <pc:sldMk cId="3465566642" sldId="336"/>
            <ac:spMk id="12" creationId="{D5834DF7-6297-8366-CEA5-12E0EC22922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6:01.292" v="269" actId="20577"/>
        <pc:sldMkLst>
          <pc:docMk/>
          <pc:sldMk cId="50141226" sldId="337"/>
        </pc:sldMkLst>
        <pc:spChg chg="mod">
          <ac:chgData name="Subin Sahayam M" userId="S::subinsahayamm@snuchennai.edu.in::72b30698-588d-41b0-9c9a-9a2061217f17" providerId="AD" clId="Web-{73B9C6D0-6D26-0025-6871-933DDF42B8F3}" dt="2024-01-21T16:16:01.292" v="269" actId="20577"/>
          <ac:spMkLst>
            <pc:docMk/>
            <pc:sldMk cId="50141226" sldId="337"/>
            <ac:spMk id="12" creationId="{923849AE-A8F5-7922-7B96-AB1EF39FCF9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7:11.793" v="299" actId="20577"/>
        <pc:sldMkLst>
          <pc:docMk/>
          <pc:sldMk cId="1679689369" sldId="338"/>
        </pc:sldMkLst>
        <pc:spChg chg="mod">
          <ac:chgData name="Subin Sahayam M" userId="S::subinsahayamm@snuchennai.edu.in::72b30698-588d-41b0-9c9a-9a2061217f17" providerId="AD" clId="Web-{73B9C6D0-6D26-0025-6871-933DDF42B8F3}" dt="2024-01-21T16:17:11.793" v="299" actId="20577"/>
          <ac:spMkLst>
            <pc:docMk/>
            <pc:sldMk cId="1679689369" sldId="338"/>
            <ac:spMk id="12" creationId="{46BE2992-1937-DC05-6076-2C752E781120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7:40.981" v="311" actId="20577"/>
        <pc:sldMkLst>
          <pc:docMk/>
          <pc:sldMk cId="1351365624" sldId="339"/>
        </pc:sldMkLst>
        <pc:spChg chg="mod">
          <ac:chgData name="Subin Sahayam M" userId="S::subinsahayamm@snuchennai.edu.in::72b30698-588d-41b0-9c9a-9a2061217f17" providerId="AD" clId="Web-{73B9C6D0-6D26-0025-6871-933DDF42B8F3}" dt="2024-01-21T16:17:35.465" v="307" actId="20577"/>
          <ac:spMkLst>
            <pc:docMk/>
            <pc:sldMk cId="1351365624" sldId="339"/>
            <ac:spMk id="11" creationId="{DFC58226-C8DE-AB4E-18F2-FD76252D4180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17:40.981" v="311" actId="20577"/>
          <ac:spMkLst>
            <pc:docMk/>
            <pc:sldMk cId="1351365624" sldId="339"/>
            <ac:spMk id="12" creationId="{190271FF-782B-43D5-4389-F27728C28256}"/>
          </ac:spMkLst>
        </pc:sp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6:21:37.718" v="330"/>
        <pc:sldMkLst>
          <pc:docMk/>
          <pc:sldMk cId="1006340438" sldId="340"/>
        </pc:sldMkLst>
        <pc:spChg chg="del mod">
          <ac:chgData name="Subin Sahayam M" userId="S::subinsahayamm@snuchennai.edu.in::72b30698-588d-41b0-9c9a-9a2061217f17" providerId="AD" clId="Web-{73B9C6D0-6D26-0025-6871-933DDF42B8F3}" dt="2024-01-21T16:21:37.718" v="330"/>
          <ac:spMkLst>
            <pc:docMk/>
            <pc:sldMk cId="1006340438" sldId="340"/>
            <ac:spMk id="12" creationId="{0851A2FE-449B-6252-5119-972755AAE4DC}"/>
          </ac:spMkLst>
        </pc:spChg>
        <pc:graphicFrameChg chg="add del mod">
          <ac:chgData name="Subin Sahayam M" userId="S::subinsahayamm@snuchennai.edu.in::72b30698-588d-41b0-9c9a-9a2061217f17" providerId="AD" clId="Web-{73B9C6D0-6D26-0025-6871-933DDF42B8F3}" dt="2024-01-21T16:18:23.778" v="314"/>
          <ac:graphicFrameMkLst>
            <pc:docMk/>
            <pc:sldMk cId="1006340438" sldId="340"/>
            <ac:graphicFrameMk id="13" creationId="{47B5BF90-25CA-8FA7-C282-C04B858C3511}"/>
          </ac:graphicFrameMkLst>
        </pc:graphicFrameChg>
        <pc:graphicFrameChg chg="add mod modGraphic">
          <ac:chgData name="Subin Sahayam M" userId="S::subinsahayamm@snuchennai.edu.in::72b30698-588d-41b0-9c9a-9a2061217f17" providerId="AD" clId="Web-{73B9C6D0-6D26-0025-6871-933DDF42B8F3}" dt="2024-01-21T16:19:10.701" v="321" actId="1076"/>
          <ac:graphicFrameMkLst>
            <pc:docMk/>
            <pc:sldMk cId="1006340438" sldId="340"/>
            <ac:graphicFrameMk id="15" creationId="{7DACBC8F-6AB7-0A9C-9260-B7EB2044B723}"/>
          </ac:graphicFrameMkLst>
        </pc:graphicFrameChg>
      </pc:sldChg>
      <pc:sldChg chg="delSp modSp add ord replId">
        <pc:chgData name="Subin Sahayam M" userId="S::subinsahayamm@snuchennai.edu.in::72b30698-588d-41b0-9c9a-9a2061217f17" providerId="AD" clId="Web-{73B9C6D0-6D26-0025-6871-933DDF42B8F3}" dt="2024-01-21T16:39:21.529" v="411" actId="20577"/>
        <pc:sldMkLst>
          <pc:docMk/>
          <pc:sldMk cId="4097829736" sldId="341"/>
        </pc:sldMkLst>
        <pc:spChg chg="mod">
          <ac:chgData name="Subin Sahayam M" userId="S::subinsahayamm@snuchennai.edu.in::72b30698-588d-41b0-9c9a-9a2061217f17" providerId="AD" clId="Web-{73B9C6D0-6D26-0025-6871-933DDF42B8F3}" dt="2024-01-21T16:39:21.529" v="411" actId="20577"/>
          <ac:spMkLst>
            <pc:docMk/>
            <pc:sldMk cId="4097829736" sldId="341"/>
            <ac:spMk id="10" creationId="{31DFA160-9661-DBE2-0773-687B0F0289D2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7:43.262" v="360" actId="20577"/>
          <ac:spMkLst>
            <pc:docMk/>
            <pc:sldMk cId="4097829736" sldId="341"/>
            <ac:spMk id="11" creationId="{C8B7F599-1050-4BA2-76E8-4E7891CA0683}"/>
          </ac:spMkLst>
        </pc:spChg>
        <pc:spChg chg="del mod">
          <ac:chgData name="Subin Sahayam M" userId="S::subinsahayamm@snuchennai.edu.in::72b30698-588d-41b0-9c9a-9a2061217f17" providerId="AD" clId="Web-{73B9C6D0-6D26-0025-6871-933DDF42B8F3}" dt="2024-01-21T16:38:47.560" v="384"/>
          <ac:spMkLst>
            <pc:docMk/>
            <pc:sldMk cId="4097829736" sldId="341"/>
            <ac:spMk id="12" creationId="{D167F362-20C8-B49D-85DF-3C10779B786F}"/>
          </ac:spMkLst>
        </pc:spChg>
      </pc:sldChg>
      <pc:sldChg chg="add">
        <pc:chgData name="Subin Sahayam M" userId="S::subinsahayamm@snuchennai.edu.in::72b30698-588d-41b0-9c9a-9a2061217f17" providerId="AD" clId="Web-{73B9C6D0-6D26-0025-6871-933DDF42B8F3}" dt="2024-01-21T16:23:46.298" v="340"/>
        <pc:sldMkLst>
          <pc:docMk/>
          <pc:sldMk cId="1211815778" sldId="342"/>
        </pc:sldMkLst>
      </pc:sldChg>
      <pc:sldChg chg="modSp add replId">
        <pc:chgData name="Subin Sahayam M" userId="S::subinsahayamm@snuchennai.edu.in::72b30698-588d-41b0-9c9a-9a2061217f17" providerId="AD" clId="Web-{73B9C6D0-6D26-0025-6871-933DDF42B8F3}" dt="2024-01-21T16:39:24.982" v="412" actId="20577"/>
        <pc:sldMkLst>
          <pc:docMk/>
          <pc:sldMk cId="1141778399" sldId="343"/>
        </pc:sldMkLst>
        <pc:spChg chg="mod">
          <ac:chgData name="Subin Sahayam M" userId="S::subinsahayamm@snuchennai.edu.in::72b30698-588d-41b0-9c9a-9a2061217f17" providerId="AD" clId="Web-{73B9C6D0-6D26-0025-6871-933DDF42B8F3}" dt="2024-01-21T16:39:24.982" v="412" actId="20577"/>
          <ac:spMkLst>
            <pc:docMk/>
            <pc:sldMk cId="1141778399" sldId="343"/>
            <ac:spMk id="10" creationId="{607830A4-F086-7813-70D8-8C128746389F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8:51.982" v="385" actId="20577"/>
          <ac:spMkLst>
            <pc:docMk/>
            <pc:sldMk cId="1141778399" sldId="343"/>
            <ac:spMk id="12" creationId="{25013A4A-01E3-4A58-45BD-A556F706B46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39:27.576" v="413" actId="20577"/>
        <pc:sldMkLst>
          <pc:docMk/>
          <pc:sldMk cId="3892145778" sldId="344"/>
        </pc:sldMkLst>
        <pc:spChg chg="mod">
          <ac:chgData name="Subin Sahayam M" userId="S::subinsahayamm@snuchennai.edu.in::72b30698-588d-41b0-9c9a-9a2061217f17" providerId="AD" clId="Web-{73B9C6D0-6D26-0025-6871-933DDF42B8F3}" dt="2024-01-21T16:39:27.576" v="413" actId="20577"/>
          <ac:spMkLst>
            <pc:docMk/>
            <pc:sldMk cId="3892145778" sldId="344"/>
            <ac:spMk id="10" creationId="{4976948D-4E29-1E18-758E-A3FE83BF4AFC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9:08.904" v="410" actId="20577"/>
          <ac:spMkLst>
            <pc:docMk/>
            <pc:sldMk cId="3892145778" sldId="344"/>
            <ac:spMk id="12" creationId="{30509314-5BCA-B317-314A-6D68C9F920F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0:04.561" v="449" actId="20577"/>
        <pc:sldMkLst>
          <pc:docMk/>
          <pc:sldMk cId="2133797684" sldId="345"/>
        </pc:sldMkLst>
        <pc:spChg chg="mod">
          <ac:chgData name="Subin Sahayam M" userId="S::subinsahayamm@snuchennai.edu.in::72b30698-588d-41b0-9c9a-9a2061217f17" providerId="AD" clId="Web-{73B9C6D0-6D26-0025-6871-933DDF42B8F3}" dt="2024-01-21T16:40:04.561" v="449" actId="20577"/>
          <ac:spMkLst>
            <pc:docMk/>
            <pc:sldMk cId="2133797684" sldId="345"/>
            <ac:spMk id="12" creationId="{EC8F9B61-9CED-1887-D04B-80EC55F80C4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08.265" v="498" actId="20577"/>
        <pc:sldMkLst>
          <pc:docMk/>
          <pc:sldMk cId="1701053084" sldId="346"/>
        </pc:sldMkLst>
        <pc:spChg chg="mod">
          <ac:chgData name="Subin Sahayam M" userId="S::subinsahayamm@snuchennai.edu.in::72b30698-588d-41b0-9c9a-9a2061217f17" providerId="AD" clId="Web-{73B9C6D0-6D26-0025-6871-933DDF42B8F3}" dt="2024-01-21T16:41:08.265" v="498" actId="20577"/>
          <ac:spMkLst>
            <pc:docMk/>
            <pc:sldMk cId="1701053084" sldId="346"/>
            <ac:spMk id="10" creationId="{2B4B7A99-C586-3265-4133-249E6B0EB021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0:23.655" v="471" actId="20577"/>
          <ac:spMkLst>
            <pc:docMk/>
            <pc:sldMk cId="1701053084" sldId="346"/>
            <ac:spMk id="12" creationId="{C97D742B-48D1-B116-0D0C-689A642BFC1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28.390" v="514" actId="20577"/>
        <pc:sldMkLst>
          <pc:docMk/>
          <pc:sldMk cId="558860518" sldId="347"/>
        </pc:sldMkLst>
        <pc:spChg chg="mod">
          <ac:chgData name="Subin Sahayam M" userId="S::subinsahayamm@snuchennai.edu.in::72b30698-588d-41b0-9c9a-9a2061217f17" providerId="AD" clId="Web-{73B9C6D0-6D26-0025-6871-933DDF42B8F3}" dt="2024-01-21T16:41:15.343" v="499" actId="20577"/>
          <ac:spMkLst>
            <pc:docMk/>
            <pc:sldMk cId="558860518" sldId="347"/>
            <ac:spMk id="10" creationId="{FEC37DD7-506B-7199-E890-0B6E45EFFDED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1:28.390" v="514" actId="20577"/>
          <ac:spMkLst>
            <pc:docMk/>
            <pc:sldMk cId="558860518" sldId="347"/>
            <ac:spMk id="12" creationId="{E1817BDC-1D8C-AE52-F11B-6694A5CC765C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53.750" v="529" actId="20577"/>
        <pc:sldMkLst>
          <pc:docMk/>
          <pc:sldMk cId="1447910653" sldId="348"/>
        </pc:sldMkLst>
        <pc:spChg chg="mod">
          <ac:chgData name="Subin Sahayam M" userId="S::subinsahayamm@snuchennai.edu.in::72b30698-588d-41b0-9c9a-9a2061217f17" providerId="AD" clId="Web-{73B9C6D0-6D26-0025-6871-933DDF42B8F3}" dt="2024-01-21T16:41:53.750" v="529" actId="20577"/>
          <ac:spMkLst>
            <pc:docMk/>
            <pc:sldMk cId="1447910653" sldId="348"/>
            <ac:spMk id="12" creationId="{281BD540-5DEE-3C3F-31B3-31A7B653A9E3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36:37.990" v="837" actId="20577"/>
        <pc:sldMkLst>
          <pc:docMk/>
          <pc:sldMk cId="283542332" sldId="349"/>
        </pc:sldMkLst>
        <pc:spChg chg="mod">
          <ac:chgData name="Subin Sahayam M" userId="S::subinsahayamm@snuchennai.edu.in::72b30698-588d-41b0-9c9a-9a2061217f17" providerId="AD" clId="Web-{73B9C6D0-6D26-0025-6871-933DDF42B8F3}" dt="2024-01-21T16:45:54.159" v="692" actId="20577"/>
          <ac:spMkLst>
            <pc:docMk/>
            <pc:sldMk cId="283542332" sldId="349"/>
            <ac:spMk id="10" creationId="{69D5C648-3247-5E5C-82B2-7BE9ED182518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7:36:37.990" v="837" actId="20577"/>
          <ac:spMkLst>
            <pc:docMk/>
            <pc:sldMk cId="283542332" sldId="349"/>
            <ac:spMk id="12" creationId="{EC85FE57-D557-EFC9-CC27-683F968ABD53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7:51.911" v="775" actId="20577"/>
        <pc:sldMkLst>
          <pc:docMk/>
          <pc:sldMk cId="3397154219" sldId="350"/>
        </pc:sldMkLst>
        <pc:spChg chg="mod">
          <ac:chgData name="Subin Sahayam M" userId="S::subinsahayamm@snuchennai.edu.in::72b30698-588d-41b0-9c9a-9a2061217f17" providerId="AD" clId="Web-{73B9C6D0-6D26-0025-6871-933DDF42B8F3}" dt="2024-01-21T16:45:44.393" v="691" actId="20577"/>
          <ac:spMkLst>
            <pc:docMk/>
            <pc:sldMk cId="3397154219" sldId="350"/>
            <ac:spMk id="11" creationId="{1D1143DF-BBA7-6F1D-4F6D-6F71280C9BBC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7:51.911" v="775" actId="20577"/>
          <ac:spMkLst>
            <pc:docMk/>
            <pc:sldMk cId="3397154219" sldId="350"/>
            <ac:spMk id="12" creationId="{9411E604-C385-60E6-94F7-328CDCC096FD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35:22.177" v="835" actId="20577"/>
        <pc:sldMkLst>
          <pc:docMk/>
          <pc:sldMk cId="2322678968" sldId="351"/>
        </pc:sldMkLst>
        <pc:spChg chg="mod">
          <ac:chgData name="Subin Sahayam M" userId="S::subinsahayamm@snuchennai.edu.in::72b30698-588d-41b0-9c9a-9a2061217f17" providerId="AD" clId="Web-{73B9C6D0-6D26-0025-6871-933DDF42B8F3}" dt="2024-01-21T17:35:22.177" v="835" actId="20577"/>
          <ac:spMkLst>
            <pc:docMk/>
            <pc:sldMk cId="2322678968" sldId="351"/>
            <ac:spMk id="12" creationId="{20953433-628C-AC24-D1ED-C309DA68E8A5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45:51.294" v="993" actId="20577"/>
        <pc:sldMkLst>
          <pc:docMk/>
          <pc:sldMk cId="3573489109" sldId="352"/>
        </pc:sldMkLst>
        <pc:spChg chg="mod">
          <ac:chgData name="Subin Sahayam M" userId="S::subinsahayamm@snuchennai.edu.in::72b30698-588d-41b0-9c9a-9a2061217f17" providerId="AD" clId="Web-{73B9C6D0-6D26-0025-6871-933DDF42B8F3}" dt="2024-01-21T17:45:51.294" v="993" actId="20577"/>
          <ac:spMkLst>
            <pc:docMk/>
            <pc:sldMk cId="3573489109" sldId="352"/>
            <ac:spMk id="12" creationId="{CE055184-F107-E52E-8F80-CECD12B9FAA7}"/>
          </ac:spMkLst>
        </pc:spChg>
      </pc:sldChg>
      <pc:sldChg chg="add replId">
        <pc:chgData name="Subin Sahayam M" userId="S::subinsahayamm@snuchennai.edu.in::72b30698-588d-41b0-9c9a-9a2061217f17" providerId="AD" clId="Web-{73B9C6D0-6D26-0025-6871-933DDF42B8F3}" dt="2024-01-21T17:44:48.668" v="942"/>
        <pc:sldMkLst>
          <pc:docMk/>
          <pc:sldMk cId="886818746" sldId="353"/>
        </pc:sldMkLst>
      </pc:sldChg>
      <pc:sldChg chg="modSp add ord replId">
        <pc:chgData name="Subin Sahayam M" userId="S::subinsahayamm@snuchennai.edu.in::72b30698-588d-41b0-9c9a-9a2061217f17" providerId="AD" clId="Web-{73B9C6D0-6D26-0025-6871-933DDF42B8F3}" dt="2024-01-21T17:47:58.171" v="1003" actId="20577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73B9C6D0-6D26-0025-6871-933DDF42B8F3}" dt="2024-01-21T17:47:58.171" v="1003" actId="20577"/>
          <ac:spMkLst>
            <pc:docMk/>
            <pc:sldMk cId="1108656426" sldId="354"/>
            <ac:spMk id="11" creationId="{6B0365C0-EE59-8CDF-3D8A-5241699AF942}"/>
          </ac:spMkLst>
        </pc:spChg>
      </pc:sldChg>
    </pc:docChg>
  </pc:docChgLst>
  <pc:docChgLst>
    <pc:chgData name="Subin Sahayam M" userId="S::subinsahayamm@snuchennai.edu.in::72b30698-588d-41b0-9c9a-9a2061217f17" providerId="AD" clId="Web-{46DA7E66-3B93-C846-540D-32ED73E636F9}"/>
    <pc:docChg chg="modSld">
      <pc:chgData name="Subin Sahayam M" userId="S::subinsahayamm@snuchennai.edu.in::72b30698-588d-41b0-9c9a-9a2061217f17" providerId="AD" clId="Web-{46DA7E66-3B93-C846-540D-32ED73E636F9}" dt="2023-07-06T04:35:28.145" v="0" actId="20577"/>
      <pc:docMkLst>
        <pc:docMk/>
      </pc:docMkLst>
      <pc:sldChg chg="modSp">
        <pc:chgData name="Subin Sahayam M" userId="S::subinsahayamm@snuchennai.edu.in::72b30698-588d-41b0-9c9a-9a2061217f17" providerId="AD" clId="Web-{46DA7E66-3B93-C846-540D-32ED73E636F9}" dt="2023-07-06T04:35:28.145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46DA7E66-3B93-C846-540D-32ED73E636F9}" dt="2023-07-06T04:35:28.145" v="0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A1B594CE-6376-0B93-0F62-3DAB1A5D73A3}"/>
    <pc:docChg chg="modSld">
      <pc:chgData name="Subin Sahayam M" userId="S::subinsahayamm@snuchennai.edu.in::72b30698-588d-41b0-9c9a-9a2061217f17" providerId="AD" clId="Web-{A1B594CE-6376-0B93-0F62-3DAB1A5D73A3}" dt="2023-07-09T18:31:38.547" v="51" actId="20577"/>
      <pc:docMkLst>
        <pc:docMk/>
      </pc:docMkLst>
      <pc:sldChg chg="modSp">
        <pc:chgData name="Subin Sahayam M" userId="S::subinsahayamm@snuchennai.edu.in::72b30698-588d-41b0-9c9a-9a2061217f17" providerId="AD" clId="Web-{A1B594CE-6376-0B93-0F62-3DAB1A5D73A3}" dt="2023-07-09T17:52:26.151" v="42" actId="20577"/>
        <pc:sldMkLst>
          <pc:docMk/>
          <pc:sldMk cId="3315684515" sldId="296"/>
        </pc:sldMkLst>
        <pc:spChg chg="mod">
          <ac:chgData name="Subin Sahayam M" userId="S::subinsahayamm@snuchennai.edu.in::72b30698-588d-41b0-9c9a-9a2061217f17" providerId="AD" clId="Web-{A1B594CE-6376-0B93-0F62-3DAB1A5D73A3}" dt="2023-07-09T17:52:26.151" v="42" actId="20577"/>
          <ac:spMkLst>
            <pc:docMk/>
            <pc:sldMk cId="3315684515" sldId="296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A1B594CE-6376-0B93-0F62-3DAB1A5D73A3}" dt="2023-07-09T18:31:38.547" v="51" actId="20577"/>
        <pc:sldMkLst>
          <pc:docMk/>
          <pc:sldMk cId="1600439374" sldId="303"/>
        </pc:sldMkLst>
        <pc:spChg chg="mod">
          <ac:chgData name="Subin Sahayam M" userId="S::subinsahayamm@snuchennai.edu.in::72b30698-588d-41b0-9c9a-9a2061217f17" providerId="AD" clId="Web-{A1B594CE-6376-0B93-0F62-3DAB1A5D73A3}" dt="2023-07-09T18:31:38.547" v="51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A1B594CE-6376-0B93-0F62-3DAB1A5D73A3}" dt="2023-07-09T14:40:38.318" v="37" actId="20577"/>
        <pc:sldMkLst>
          <pc:docMk/>
          <pc:sldMk cId="1967771271" sldId="306"/>
        </pc:sldMkLst>
        <pc:spChg chg="mod">
          <ac:chgData name="Subin Sahayam M" userId="S::subinsahayamm@snuchennai.edu.in::72b30698-588d-41b0-9c9a-9a2061217f17" providerId="AD" clId="Web-{A1B594CE-6376-0B93-0F62-3DAB1A5D73A3}" dt="2023-07-09T14:40:38.318" v="37" actId="20577"/>
          <ac:spMkLst>
            <pc:docMk/>
            <pc:sldMk cId="1967771271" sldId="306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DA8606F2-8628-F20C-39FD-ED918C9B8615}"/>
    <pc:docChg chg="addSld delSld modSld sldOrd">
      <pc:chgData name="Subin Sahayam M" userId="S::subinsahayamm@snuchennai.edu.in::72b30698-588d-41b0-9c9a-9a2061217f17" providerId="AD" clId="Web-{DA8606F2-8628-F20C-39FD-ED918C9B8615}" dt="2023-07-03T10:16:04.447" v="245" actId="20577"/>
      <pc:docMkLst>
        <pc:docMk/>
      </pc:docMkLst>
      <pc:sldChg chg="modSp">
        <pc:chgData name="Subin Sahayam M" userId="S::subinsahayamm@snuchennai.edu.in::72b30698-588d-41b0-9c9a-9a2061217f17" providerId="AD" clId="Web-{DA8606F2-8628-F20C-39FD-ED918C9B8615}" dt="2023-07-03T10:01:53.328" v="219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DA8606F2-8628-F20C-39FD-ED918C9B8615}" dt="2023-07-03T10:01:53.328" v="219" actId="20577"/>
          <ac:spMkLst>
            <pc:docMk/>
            <pc:sldMk cId="0" sldId="256"/>
            <ac:spMk id="5" creationId="{00000000-0000-0000-0000-000000000000}"/>
          </ac:spMkLst>
        </pc:spChg>
      </pc:sldChg>
      <pc:sldChg chg="addSp delSp modSp">
        <pc:chgData name="Subin Sahayam M" userId="S::subinsahayamm@snuchennai.edu.in::72b30698-588d-41b0-9c9a-9a2061217f17" providerId="AD" clId="Web-{DA8606F2-8628-F20C-39FD-ED918C9B8615}" dt="2023-07-03T10:02:52.907" v="240"/>
        <pc:sldMkLst>
          <pc:docMk/>
          <pc:sldMk cId="3315684515" sldId="296"/>
        </pc:sldMkLst>
        <pc:spChg chg="add mod">
          <ac:chgData name="Subin Sahayam M" userId="S::subinsahayamm@snuchennai.edu.in::72b30698-588d-41b0-9c9a-9a2061217f17" providerId="AD" clId="Web-{DA8606F2-8628-F20C-39FD-ED918C9B8615}" dt="2023-07-03T09:19:34.331" v="45" actId="1076"/>
          <ac:spMkLst>
            <pc:docMk/>
            <pc:sldMk cId="3315684515" sldId="296"/>
            <ac:spMk id="10" creationId="{71241D2C-A0CA-A65D-E959-F3F4D0148B5A}"/>
          </ac:spMkLst>
        </pc:spChg>
        <pc:spChg chg="del mod">
          <ac:chgData name="Subin Sahayam M" userId="S::subinsahayamm@snuchennai.edu.in::72b30698-588d-41b0-9c9a-9a2061217f17" providerId="AD" clId="Web-{DA8606F2-8628-F20C-39FD-ED918C9B8615}" dt="2023-07-03T10:02:52.860" v="239"/>
          <ac:spMkLst>
            <pc:docMk/>
            <pc:sldMk cId="3315684515" sldId="296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09:17:11.486" v="21" actId="20577"/>
          <ac:spMkLst>
            <pc:docMk/>
            <pc:sldMk cId="3315684515" sldId="296"/>
            <ac:spMk id="12" creationId="{DE27FD9A-663E-D237-497E-61FFCFDD9A97}"/>
          </ac:spMkLst>
        </pc:spChg>
        <pc:spChg chg="add">
          <ac:chgData name="Subin Sahayam M" userId="S::subinsahayamm@snuchennai.edu.in::72b30698-588d-41b0-9c9a-9a2061217f17" providerId="AD" clId="Web-{DA8606F2-8628-F20C-39FD-ED918C9B8615}" dt="2023-07-03T10:02:52.907" v="240"/>
          <ac:spMkLst>
            <pc:docMk/>
            <pc:sldMk cId="3315684515" sldId="296"/>
            <ac:spMk id="14" creationId="{9EC92043-78BC-7D95-0F9B-C571A22E7807}"/>
          </ac:spMkLst>
        </pc:spChg>
        <pc:picChg chg="add del mod">
          <ac:chgData name="Subin Sahayam M" userId="S::subinsahayamm@snuchennai.edu.in::72b30698-588d-41b0-9c9a-9a2061217f17" providerId="AD" clId="Web-{DA8606F2-8628-F20C-39FD-ED918C9B8615}" dt="2023-07-03T09:17:52.346" v="28"/>
          <ac:picMkLst>
            <pc:docMk/>
            <pc:sldMk cId="3315684515" sldId="296"/>
            <ac:picMk id="5" creationId="{BFAFA754-8D22-9FFD-10A7-8B542AB6B1C2}"/>
          </ac:picMkLst>
        </pc:picChg>
      </pc:sldChg>
      <pc:sldChg chg="addSp modSp add del replId">
        <pc:chgData name="Subin Sahayam M" userId="S::subinsahayamm@snuchennai.edu.in::72b30698-588d-41b0-9c9a-9a2061217f17" providerId="AD" clId="Web-{DA8606F2-8628-F20C-39FD-ED918C9B8615}" dt="2023-07-03T09:17:38.268" v="25"/>
        <pc:sldMkLst>
          <pc:docMk/>
          <pc:sldMk cId="1476523907" sldId="299"/>
        </pc:sldMkLst>
        <pc:picChg chg="add mod">
          <ac:chgData name="Subin Sahayam M" userId="S::subinsahayamm@snuchennai.edu.in::72b30698-588d-41b0-9c9a-9a2061217f17" providerId="AD" clId="Web-{DA8606F2-8628-F20C-39FD-ED918C9B8615}" dt="2023-07-03T09:17:36.002" v="24" actId="1076"/>
          <ac:picMkLst>
            <pc:docMk/>
            <pc:sldMk cId="1476523907" sldId="299"/>
            <ac:picMk id="5" creationId="{2368BD88-51E8-DBA3-D59F-42AFA6DB31FF}"/>
          </ac:picMkLst>
        </pc:picChg>
      </pc:sldChg>
      <pc:sldChg chg="modSp add replId">
        <pc:chgData name="Subin Sahayam M" userId="S::subinsahayamm@snuchennai.edu.in::72b30698-588d-41b0-9c9a-9a2061217f17" providerId="AD" clId="Web-{DA8606F2-8628-F20C-39FD-ED918C9B8615}" dt="2023-07-03T10:16:04.447" v="245" actId="20577"/>
        <pc:sldMkLst>
          <pc:docMk/>
          <pc:sldMk cId="3685687362" sldId="299"/>
        </pc:sldMkLst>
        <pc:spChg chg="mod">
          <ac:chgData name="Subin Sahayam M" userId="S::subinsahayamm@snuchennai.edu.in::72b30698-588d-41b0-9c9a-9a2061217f17" providerId="AD" clId="Web-{DA8606F2-8628-F20C-39FD-ED918C9B8615}" dt="2023-07-03T09:31:34.183" v="126" actId="20577"/>
          <ac:spMkLst>
            <pc:docMk/>
            <pc:sldMk cId="3685687362" sldId="299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10:16:04.447" v="245" actId="20577"/>
          <ac:spMkLst>
            <pc:docMk/>
            <pc:sldMk cId="3685687362" sldId="299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DA8606F2-8628-F20C-39FD-ED918C9B8615}" dt="2023-07-03T09:41:50.049" v="206" actId="20577"/>
        <pc:sldMkLst>
          <pc:docMk/>
          <pc:sldMk cId="3790598818" sldId="300"/>
        </pc:sldMkLst>
        <pc:spChg chg="mod">
          <ac:chgData name="Subin Sahayam M" userId="S::subinsahayamm@snuchennai.edu.in::72b30698-588d-41b0-9c9a-9a2061217f17" providerId="AD" clId="Web-{DA8606F2-8628-F20C-39FD-ED918C9B8615}" dt="2023-07-03T09:41:50.049" v="206" actId="20577"/>
          <ac:spMkLst>
            <pc:docMk/>
            <pc:sldMk cId="3790598818" sldId="300"/>
            <ac:spMk id="12" creationId="{DE27FD9A-663E-D237-497E-61FFCFDD9A97}"/>
          </ac:spMkLst>
        </pc:spChg>
      </pc:sldChg>
      <pc:sldChg chg="modSp add ord replId">
        <pc:chgData name="Subin Sahayam M" userId="S::subinsahayamm@snuchennai.edu.in::72b30698-588d-41b0-9c9a-9a2061217f17" providerId="AD" clId="Web-{DA8606F2-8628-F20C-39FD-ED918C9B8615}" dt="2023-07-03T10:02:33.032" v="237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DA8606F2-8628-F20C-39FD-ED918C9B8615}" dt="2023-07-03T10:02:17.219" v="233" actId="20577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10:02:33.032" v="237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33D58132-C672-D61F-5561-13C16B9E4749}"/>
    <pc:docChg chg="addSld delSld modSld">
      <pc:chgData name="Subin Sahayam M" userId="S::subinsahayamm@snuchennai.edu.in::72b30698-588d-41b0-9c9a-9a2061217f17" providerId="AD" clId="Web-{33D58132-C672-D61F-5561-13C16B9E4749}" dt="2024-01-21T12:32:21.798" v="224" actId="14100"/>
      <pc:docMkLst>
        <pc:docMk/>
      </pc:docMkLst>
      <pc:sldChg chg="delSp modSp">
        <pc:chgData name="Subin Sahayam M" userId="S::subinsahayamm@snuchennai.edu.in::72b30698-588d-41b0-9c9a-9a2061217f17" providerId="AD" clId="Web-{33D58132-C672-D61F-5561-13C16B9E4749}" dt="2024-01-21T09:12:46.236" v="67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33D58132-C672-D61F-5561-13C16B9E4749}" dt="2024-01-21T09:12:46.236" v="67" actId="20577"/>
          <ac:spMkLst>
            <pc:docMk/>
            <pc:sldMk cId="2847795585" sldId="298"/>
            <ac:spMk id="10" creationId="{47CAD226-C823-B387-6EB1-613DDC0D48B8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8:58:35.891" v="28"/>
          <ac:spMkLst>
            <pc:docMk/>
            <pc:sldMk cId="2847795585" sldId="298"/>
            <ac:spMk id="12" creationId="{DE27FD9A-663E-D237-497E-61FFCFDD9A97}"/>
          </ac:spMkLst>
        </pc:spChg>
      </pc:sldChg>
      <pc:sldChg chg="addSp delSp modSp">
        <pc:chgData name="Subin Sahayam M" userId="S::subinsahayamm@snuchennai.edu.in::72b30698-588d-41b0-9c9a-9a2061217f17" providerId="AD" clId="Web-{33D58132-C672-D61F-5561-13C16B9E4749}" dt="2024-01-21T12:32:21.798" v="224" actId="14100"/>
        <pc:sldMkLst>
          <pc:docMk/>
          <pc:sldMk cId="1180098692" sldId="301"/>
        </pc:sldMkLst>
        <pc:spChg chg="add del mod">
          <ac:chgData name="Subin Sahayam M" userId="S::subinsahayamm@snuchennai.edu.in::72b30698-588d-41b0-9c9a-9a2061217f17" providerId="AD" clId="Web-{33D58132-C672-D61F-5561-13C16B9E4749}" dt="2024-01-21T12:28:58.776" v="195" actId="14100"/>
          <ac:spMkLst>
            <pc:docMk/>
            <pc:sldMk cId="1180098692" sldId="301"/>
            <ac:spMk id="5" creationId="{DA62288A-3410-6E71-3660-E2284B0F15A8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32:19.392" v="223" actId="1076"/>
          <ac:spMkLst>
            <pc:docMk/>
            <pc:sldMk cId="1180098692" sldId="301"/>
            <ac:spMk id="13" creationId="{4C9EDA77-97D1-FCDC-0B09-1A150EB2316C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8:14.104" v="187" actId="1076"/>
          <ac:spMkLst>
            <pc:docMk/>
            <pc:sldMk cId="1180098692" sldId="301"/>
            <ac:spMk id="14" creationId="{C8E3783A-3B11-0B78-A8E3-3F8DA47167BE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8:05.229" v="186"/>
          <ac:spMkLst>
            <pc:docMk/>
            <pc:sldMk cId="1180098692" sldId="301"/>
            <ac:spMk id="15" creationId="{D3E0025B-1F23-016F-A44F-426B605CC8DC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8:05.229" v="185"/>
          <ac:spMkLst>
            <pc:docMk/>
            <pc:sldMk cId="1180098692" sldId="301"/>
            <ac:spMk id="16" creationId="{832EF2FD-E3BA-BA10-1DB9-F8A857333740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7:54.416" v="181"/>
          <ac:spMkLst>
            <pc:docMk/>
            <pc:sldMk cId="1180098692" sldId="301"/>
            <ac:spMk id="17" creationId="{007C1700-6C09-0C2E-7A8E-1C8B1FA569E4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7:54.416" v="177"/>
          <ac:spMkLst>
            <pc:docMk/>
            <pc:sldMk cId="1180098692" sldId="301"/>
            <ac:spMk id="65" creationId="{A4EA4BAA-5D19-0C4F-02C3-B6E9CB540B74}"/>
          </ac:spMkLst>
        </pc:spChg>
        <pc:cxnChg chg="add del mod">
          <ac:chgData name="Subin Sahayam M" userId="S::subinsahayamm@snuchennai.edu.in::72b30698-588d-41b0-9c9a-9a2061217f17" providerId="AD" clId="Web-{33D58132-C672-D61F-5561-13C16B9E4749}" dt="2024-01-21T12:31:07.907" v="213"/>
          <ac:cxnSpMkLst>
            <pc:docMk/>
            <pc:sldMk cId="1180098692" sldId="301"/>
            <ac:cxnSpMk id="12" creationId="{5761B04D-4AD6-D006-27DE-1692416173AC}"/>
          </ac:cxnSpMkLst>
        </pc:cxnChg>
        <pc:cxnChg chg="add del mod">
          <ac:chgData name="Subin Sahayam M" userId="S::subinsahayamm@snuchennai.edu.in::72b30698-588d-41b0-9c9a-9a2061217f17" providerId="AD" clId="Web-{33D58132-C672-D61F-5561-13C16B9E4749}" dt="2024-01-21T12:32:00.267" v="220" actId="14100"/>
          <ac:cxnSpMkLst>
            <pc:docMk/>
            <pc:sldMk cId="1180098692" sldId="301"/>
            <ac:cxnSpMk id="19" creationId="{4C45FCAB-9CE4-F15C-B033-AB0FF0B2D26C}"/>
          </ac:cxnSpMkLst>
        </pc:cxnChg>
        <pc:cxnChg chg="mod">
          <ac:chgData name="Subin Sahayam M" userId="S::subinsahayamm@snuchennai.edu.in::72b30698-588d-41b0-9c9a-9a2061217f17" providerId="AD" clId="Web-{33D58132-C672-D61F-5561-13C16B9E4749}" dt="2024-01-21T12:32:21.798" v="224" actId="14100"/>
          <ac:cxnSpMkLst>
            <pc:docMk/>
            <pc:sldMk cId="1180098692" sldId="301"/>
            <ac:cxnSpMk id="22" creationId="{AFD12F57-4766-7E23-3C7A-6C726DC7BC12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4"/>
          <ac:cxnSpMkLst>
            <pc:docMk/>
            <pc:sldMk cId="1180098692" sldId="301"/>
            <ac:cxnSpMk id="31" creationId="{44F6D2D1-D85D-3016-DD20-42248DFE99CB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3"/>
          <ac:cxnSpMkLst>
            <pc:docMk/>
            <pc:sldMk cId="1180098692" sldId="301"/>
            <ac:cxnSpMk id="35" creationId="{16B9E4AE-0733-F3D7-9B40-FFE7FC1FB5C7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2"/>
          <ac:cxnSpMkLst>
            <pc:docMk/>
            <pc:sldMk cId="1180098692" sldId="301"/>
            <ac:cxnSpMk id="39" creationId="{B0C6BD1E-A552-00FD-A788-94090696A518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80"/>
          <ac:cxnSpMkLst>
            <pc:docMk/>
            <pc:sldMk cId="1180098692" sldId="301"/>
            <ac:cxnSpMk id="49" creationId="{196E878C-7503-926E-D73A-4615DD18BA7F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9"/>
          <ac:cxnSpMkLst>
            <pc:docMk/>
            <pc:sldMk cId="1180098692" sldId="301"/>
            <ac:cxnSpMk id="52" creationId="{1415E3B7-D564-F041-BD8F-EE279E675AEE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8"/>
          <ac:cxnSpMkLst>
            <pc:docMk/>
            <pc:sldMk cId="1180098692" sldId="301"/>
            <ac:cxnSpMk id="63" creationId="{E0CDF147-234C-6631-BC84-BED80E81B9FB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6"/>
          <ac:cxnSpMkLst>
            <pc:docMk/>
            <pc:sldMk cId="1180098692" sldId="301"/>
            <ac:cxnSpMk id="66" creationId="{32A36C1B-7795-1E9E-311B-7966872EDCF6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5"/>
          <ac:cxnSpMkLst>
            <pc:docMk/>
            <pc:sldMk cId="1180098692" sldId="301"/>
            <ac:cxnSpMk id="69" creationId="{18C18B65-1007-E688-4D12-20931BD6CED0}"/>
          </ac:cxnSpMkLst>
        </pc:cxnChg>
      </pc:sldChg>
      <pc:sldChg chg="delSp modSp">
        <pc:chgData name="Subin Sahayam M" userId="S::subinsahayamm@snuchennai.edu.in::72b30698-588d-41b0-9c9a-9a2061217f17" providerId="AD" clId="Web-{33D58132-C672-D61F-5561-13C16B9E4749}" dt="2024-01-21T12:27:37.713" v="174" actId="20577"/>
        <pc:sldMkLst>
          <pc:docMk/>
          <pc:sldMk cId="1267796521" sldId="302"/>
        </pc:sldMkLst>
        <pc:spChg chg="del mod">
          <ac:chgData name="Subin Sahayam M" userId="S::subinsahayamm@snuchennai.edu.in::72b30698-588d-41b0-9c9a-9a2061217f17" providerId="AD" clId="Web-{33D58132-C672-D61F-5561-13C16B9E4749}" dt="2024-01-21T08:58:12.578" v="23"/>
          <ac:spMkLst>
            <pc:docMk/>
            <pc:sldMk cId="1267796521" sldId="302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7:37.713" v="174" actId="20577"/>
          <ac:spMkLst>
            <pc:docMk/>
            <pc:sldMk cId="1267796521" sldId="302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11:59:30.141" v="112" actId="20577"/>
        <pc:sldMkLst>
          <pc:docMk/>
          <pc:sldMk cId="1600439374" sldId="303"/>
        </pc:sldMkLst>
        <pc:spChg chg="del">
          <ac:chgData name="Subin Sahayam M" userId="S::subinsahayamm@snuchennai.edu.in::72b30698-588d-41b0-9c9a-9a2061217f17" providerId="AD" clId="Web-{33D58132-C672-D61F-5561-13C16B9E4749}" dt="2024-01-21T08:57:27.233" v="10"/>
          <ac:spMkLst>
            <pc:docMk/>
            <pc:sldMk cId="1600439374" sldId="303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1:59:30.141" v="112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12:27:05.665" v="157" actId="20577"/>
        <pc:sldMkLst>
          <pc:docMk/>
          <pc:sldMk cId="2166363217" sldId="304"/>
        </pc:sldMkLst>
        <pc:spChg chg="del">
          <ac:chgData name="Subin Sahayam M" userId="S::subinsahayamm@snuchennai.edu.in::72b30698-588d-41b0-9c9a-9a2061217f17" providerId="AD" clId="Web-{33D58132-C672-D61F-5561-13C16B9E4749}" dt="2024-01-21T08:57:43.202" v="19"/>
          <ac:spMkLst>
            <pc:docMk/>
            <pc:sldMk cId="2166363217" sldId="304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7:05.665" v="157" actId="20577"/>
          <ac:spMkLst>
            <pc:docMk/>
            <pc:sldMk cId="2166363217" sldId="304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09:01:05.972" v="43"/>
        <pc:sldMkLst>
          <pc:docMk/>
          <pc:sldMk cId="1967771271" sldId="306"/>
        </pc:sldMkLst>
        <pc:spChg chg="del">
          <ac:chgData name="Subin Sahayam M" userId="S::subinsahayamm@snuchennai.edu.in::72b30698-588d-41b0-9c9a-9a2061217f17" providerId="AD" clId="Web-{33D58132-C672-D61F-5561-13C16B9E4749}" dt="2024-01-21T09:01:02.644" v="42"/>
          <ac:spMkLst>
            <pc:docMk/>
            <pc:sldMk cId="1967771271" sldId="306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09:00:54.534" v="41" actId="20577"/>
          <ac:spMkLst>
            <pc:docMk/>
            <pc:sldMk cId="1967771271" sldId="306"/>
            <ac:spMk id="11" creationId="{00000000-0000-0000-0000-000000000000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9:01:05.972" v="43"/>
          <ac:spMkLst>
            <pc:docMk/>
            <pc:sldMk cId="1967771271" sldId="306"/>
            <ac:spMk id="12" creationId="{DE27FD9A-663E-D237-497E-61FFCFDD9A97}"/>
          </ac:spMkLst>
        </pc:spChg>
      </pc:sldChg>
      <pc:sldChg chg="del">
        <pc:chgData name="Subin Sahayam M" userId="S::subinsahayamm@snuchennai.edu.in::72b30698-588d-41b0-9c9a-9a2061217f17" providerId="AD" clId="Web-{33D58132-C672-D61F-5561-13C16B9E4749}" dt="2024-01-21T09:08:51.294" v="44"/>
        <pc:sldMkLst>
          <pc:docMk/>
          <pc:sldMk cId="3014898552" sldId="307"/>
        </pc:sldMkLst>
      </pc:sldChg>
      <pc:sldChg chg="modSp">
        <pc:chgData name="Subin Sahayam M" userId="S::subinsahayamm@snuchennai.edu.in::72b30698-588d-41b0-9c9a-9a2061217f17" providerId="AD" clId="Web-{33D58132-C672-D61F-5561-13C16B9E4749}" dt="2024-01-21T09:08:57.497" v="45" actId="20577"/>
        <pc:sldMkLst>
          <pc:docMk/>
          <pc:sldMk cId="3344727745" sldId="308"/>
        </pc:sldMkLst>
        <pc:spChg chg="mod">
          <ac:chgData name="Subin Sahayam M" userId="S::subinsahayamm@snuchennai.edu.in::72b30698-588d-41b0-9c9a-9a2061217f17" providerId="AD" clId="Web-{33D58132-C672-D61F-5561-13C16B9E4749}" dt="2024-01-21T09:08:57.497" v="45" actId="20577"/>
          <ac:spMkLst>
            <pc:docMk/>
            <pc:sldMk cId="3344727745" sldId="308"/>
            <ac:spMk id="11" creationId="{00000000-0000-0000-0000-000000000000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09:13:18.502" v="70"/>
        <pc:sldMkLst>
          <pc:docMk/>
          <pc:sldMk cId="2471002178" sldId="309"/>
        </pc:sldMkLst>
        <pc:spChg chg="mod">
          <ac:chgData name="Subin Sahayam M" userId="S::subinsahayamm@snuchennai.edu.in::72b30698-588d-41b0-9c9a-9a2061217f17" providerId="AD" clId="Web-{33D58132-C672-D61F-5561-13C16B9E4749}" dt="2024-01-21T09:09:12.310" v="48" actId="20577"/>
          <ac:spMkLst>
            <pc:docMk/>
            <pc:sldMk cId="2471002178" sldId="309"/>
            <ac:spMk id="11" creationId="{00000000-0000-0000-0000-000000000000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9:13:18.502" v="70"/>
          <ac:spMkLst>
            <pc:docMk/>
            <pc:sldMk cId="2471002178" sldId="309"/>
            <ac:spMk id="12" creationId="{DE27FD9A-663E-D237-497E-61FFCFDD9A97}"/>
          </ac:spMkLst>
        </pc:spChg>
      </pc:sldChg>
      <pc:sldChg chg="del">
        <pc:chgData name="Subin Sahayam M" userId="S::subinsahayamm@snuchennai.edu.in::72b30698-588d-41b0-9c9a-9a2061217f17" providerId="AD" clId="Web-{33D58132-C672-D61F-5561-13C16B9E4749}" dt="2024-01-21T09:09:14.700" v="49"/>
        <pc:sldMkLst>
          <pc:docMk/>
          <pc:sldMk cId="712515293" sldId="312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5.497" v="50"/>
        <pc:sldMkLst>
          <pc:docMk/>
          <pc:sldMk cId="3768355538" sldId="313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6.466" v="51"/>
        <pc:sldMkLst>
          <pc:docMk/>
          <pc:sldMk cId="3516735823" sldId="314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7.263" v="52"/>
        <pc:sldMkLst>
          <pc:docMk/>
          <pc:sldMk cId="3413928917" sldId="315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8.419" v="53"/>
        <pc:sldMkLst>
          <pc:docMk/>
          <pc:sldMk cId="1933202422" sldId="316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9.185" v="54"/>
        <pc:sldMkLst>
          <pc:docMk/>
          <pc:sldMk cId="862524840" sldId="321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0.122" v="55"/>
        <pc:sldMkLst>
          <pc:docMk/>
          <pc:sldMk cId="3886508236" sldId="322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1.747" v="56"/>
        <pc:sldMkLst>
          <pc:docMk/>
          <pc:sldMk cId="2514699366" sldId="323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2.732" v="57"/>
        <pc:sldMkLst>
          <pc:docMk/>
          <pc:sldMk cId="747545441" sldId="324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3.669" v="58"/>
        <pc:sldMkLst>
          <pc:docMk/>
          <pc:sldMk cId="3169181869" sldId="325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8:58:20.468" v="25"/>
        <pc:sldMkLst>
          <pc:docMk/>
          <pc:sldMk cId="26418418" sldId="326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8:58:17.609" v="24"/>
        <pc:sldMkLst>
          <pc:docMk/>
          <pc:sldMk cId="3936888721" sldId="327"/>
        </pc:sldMkLst>
      </pc:sldChg>
      <pc:sldChg chg="modSp del">
        <pc:chgData name="Subin Sahayam M" userId="S::subinsahayamm@snuchennai.edu.in::72b30698-588d-41b0-9c9a-9a2061217f17" providerId="AD" clId="Web-{33D58132-C672-D61F-5561-13C16B9E4749}" dt="2024-01-21T09:09:24.638" v="59"/>
        <pc:sldMkLst>
          <pc:docMk/>
          <pc:sldMk cId="4280169684" sldId="328"/>
        </pc:sldMkLst>
        <pc:spChg chg="mod">
          <ac:chgData name="Subin Sahayam M" userId="S::subinsahayamm@snuchennai.edu.in::72b30698-588d-41b0-9c9a-9a2061217f17" providerId="AD" clId="Web-{33D58132-C672-D61F-5561-13C16B9E4749}" dt="2024-01-21T08:58:44.766" v="31" actId="20577"/>
          <ac:spMkLst>
            <pc:docMk/>
            <pc:sldMk cId="4280169684" sldId="328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33D58132-C672-D61F-5561-13C16B9E4749}" dt="2024-01-21T08:57:09.920" v="1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33D58132-C672-D61F-5561-13C16B9E4749}" dt="2024-01-21T08:57:09.920" v="1" actId="20577"/>
          <ac:spMkLst>
            <pc:docMk/>
            <pc:sldMk cId="3397504269" sldId="329"/>
            <ac:spMk id="6" creationId="{C93C7920-C5BC-AE5A-E614-4903D964E866}"/>
          </ac:spMkLst>
        </pc:spChg>
      </pc:sldChg>
      <pc:sldChg chg="add replId">
        <pc:chgData name="Subin Sahayam M" userId="S::subinsahayamm@snuchennai.edu.in::72b30698-588d-41b0-9c9a-9a2061217f17" providerId="AD" clId="Web-{33D58132-C672-D61F-5561-13C16B9E4749}" dt="2024-01-21T09:00:44.612" v="37"/>
        <pc:sldMkLst>
          <pc:docMk/>
          <pc:sldMk cId="3434821914" sldId="330"/>
        </pc:sldMkLst>
      </pc:sldChg>
    </pc:docChg>
  </pc:docChgLst>
  <pc:docChgLst>
    <pc:chgData name="Subin Sahayam M" userId="S::subinsahayamm@snuchennai.edu.in::72b30698-588d-41b0-9c9a-9a2061217f17" providerId="AD" clId="Web-{FA4E3C11-9DF0-5B52-8362-BC3E2EEBBB34}"/>
    <pc:docChg chg="delSld">
      <pc:chgData name="Subin Sahayam M" userId="S::subinsahayamm@snuchennai.edu.in::72b30698-588d-41b0-9c9a-9a2061217f17" providerId="AD" clId="Web-{FA4E3C11-9DF0-5B52-8362-BC3E2EEBBB34}" dt="2023-07-10T04:03:33.632" v="5"/>
      <pc:docMkLst>
        <pc:docMk/>
      </pc:docMkLst>
      <pc:sldChg chg="del">
        <pc:chgData name="Subin Sahayam M" userId="S::subinsahayamm@snuchennai.edu.in::72b30698-588d-41b0-9c9a-9a2061217f17" providerId="AD" clId="Web-{FA4E3C11-9DF0-5B52-8362-BC3E2EEBBB34}" dt="2023-07-10T04:03:33.632" v="5"/>
        <pc:sldMkLst>
          <pc:docMk/>
          <pc:sldMk cId="3315684515" sldId="296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0"/>
        <pc:sldMkLst>
          <pc:docMk/>
          <pc:sldMk cId="3685687362" sldId="299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32" v="4"/>
        <pc:sldMkLst>
          <pc:docMk/>
          <pc:sldMk cId="714185829" sldId="317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32" v="3"/>
        <pc:sldMkLst>
          <pc:docMk/>
          <pc:sldMk cId="2538726731" sldId="318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2"/>
        <pc:sldMkLst>
          <pc:docMk/>
          <pc:sldMk cId="795029469" sldId="319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1"/>
        <pc:sldMkLst>
          <pc:docMk/>
          <pc:sldMk cId="4073890203" sldId="320"/>
        </pc:sldMkLst>
      </pc:sldChg>
    </pc:docChg>
  </pc:docChgLst>
  <pc:docChgLst>
    <pc:chgData name="Subin Sahayam M" userId="S::subinsahayamm@snuchennai.edu.in::72b30698-588d-41b0-9c9a-9a2061217f17" providerId="AD" clId="Web-{5E8A0BCF-61F0-DA58-9DF7-4951C3FF25EB}"/>
    <pc:docChg chg="addSld modSld">
      <pc:chgData name="Subin Sahayam M" userId="S::subinsahayamm@snuchennai.edu.in::72b30698-588d-41b0-9c9a-9a2061217f17" providerId="AD" clId="Web-{5E8A0BCF-61F0-DA58-9DF7-4951C3FF25EB}" dt="2023-07-09T14:24:33.313" v="151"/>
      <pc:docMkLst>
        <pc:docMk/>
      </pc:docMkLst>
      <pc:sldChg chg="addSp delSp modSp">
        <pc:chgData name="Subin Sahayam M" userId="S::subinsahayamm@snuchennai.edu.in::72b30698-588d-41b0-9c9a-9a2061217f17" providerId="AD" clId="Web-{5E8A0BCF-61F0-DA58-9DF7-4951C3FF25EB}" dt="2023-07-09T14:24:33.313" v="151"/>
        <pc:sldMkLst>
          <pc:docMk/>
          <pc:sldMk cId="1180098692" sldId="301"/>
        </pc:sldMkLst>
        <pc:spChg chg="add mod">
          <ac:chgData name="Subin Sahayam M" userId="S::subinsahayamm@snuchennai.edu.in::72b30698-588d-41b0-9c9a-9a2061217f17" providerId="AD" clId="Web-{5E8A0BCF-61F0-DA58-9DF7-4951C3FF25EB}" dt="2023-07-09T14:16:19.526" v="69" actId="14100"/>
          <ac:spMkLst>
            <pc:docMk/>
            <pc:sldMk cId="1180098692" sldId="301"/>
            <ac:spMk id="5" creationId="{DA62288A-3410-6E71-3660-E2284B0F15A8}"/>
          </ac:spMkLst>
        </pc:spChg>
        <pc:spChg chg="mod">
          <ac:chgData name="Subin Sahayam M" userId="S::subinsahayamm@snuchennai.edu.in::72b30698-588d-41b0-9c9a-9a2061217f17" providerId="AD" clId="Web-{5E8A0BCF-61F0-DA58-9DF7-4951C3FF25EB}" dt="2023-07-09T14:11:34.617" v="9" actId="20577"/>
          <ac:spMkLst>
            <pc:docMk/>
            <pc:sldMk cId="1180098692" sldId="301"/>
            <ac:spMk id="11" creationId="{00000000-0000-0000-0000-000000000000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6:27.792" v="70" actId="1076"/>
          <ac:spMkLst>
            <pc:docMk/>
            <pc:sldMk cId="1180098692" sldId="301"/>
            <ac:spMk id="13" creationId="{4C9EDA77-97D1-FCDC-0B09-1A150EB2316C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6:58.714" v="75" actId="20577"/>
          <ac:spMkLst>
            <pc:docMk/>
            <pc:sldMk cId="1180098692" sldId="301"/>
            <ac:spMk id="14" creationId="{C8E3783A-3B11-0B78-A8E3-3F8DA47167BE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16.464" v="81" actId="14100"/>
          <ac:spMkLst>
            <pc:docMk/>
            <pc:sldMk cId="1180098692" sldId="301"/>
            <ac:spMk id="15" creationId="{D3E0025B-1F23-016F-A44F-426B605CC8DC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36.902" v="92" actId="1076"/>
          <ac:spMkLst>
            <pc:docMk/>
            <pc:sldMk cId="1180098692" sldId="301"/>
            <ac:spMk id="16" creationId="{832EF2FD-E3BA-BA10-1DB9-F8A857333740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51.918" v="98" actId="20577"/>
          <ac:spMkLst>
            <pc:docMk/>
            <pc:sldMk cId="1180098692" sldId="301"/>
            <ac:spMk id="17" creationId="{007C1700-6C09-0C2E-7A8E-1C8B1FA569E4}"/>
          </ac:spMkLst>
        </pc:spChg>
        <pc:inkChg chg="add del">
          <ac:chgData name="Subin Sahayam M" userId="S::subinsahayamm@snuchennai.edu.in::72b30698-588d-41b0-9c9a-9a2061217f17" providerId="AD" clId="Web-{5E8A0BCF-61F0-DA58-9DF7-4951C3FF25EB}" dt="2023-07-09T14:20:14.810" v="123"/>
          <ac:inkMkLst>
            <pc:docMk/>
            <pc:sldMk cId="1180098692" sldId="301"/>
            <ac:inkMk id="21" creationId="{8FA69E1B-F132-8D20-69A2-41FD9AF916A6}"/>
          </ac:inkMkLst>
        </pc:inkChg>
        <pc:inkChg chg="add del">
          <ac:chgData name="Subin Sahayam M" userId="S::subinsahayamm@snuchennai.edu.in::72b30698-588d-41b0-9c9a-9a2061217f17" providerId="AD" clId="Web-{5E8A0BCF-61F0-DA58-9DF7-4951C3FF25EB}" dt="2023-07-09T14:20:29.857" v="126"/>
          <ac:inkMkLst>
            <pc:docMk/>
            <pc:sldMk cId="1180098692" sldId="301"/>
            <ac:inkMk id="23" creationId="{C3CBFD70-C67B-8053-C92B-86B4527AF6BA}"/>
          </ac:inkMkLst>
        </pc:inkChg>
        <pc:cxnChg chg="add del mod">
          <ac:chgData name="Subin Sahayam M" userId="S::subinsahayamm@snuchennai.edu.in::72b30698-588d-41b0-9c9a-9a2061217f17" providerId="AD" clId="Web-{5E8A0BCF-61F0-DA58-9DF7-4951C3FF25EB}" dt="2023-07-09T14:18:25.465" v="103"/>
          <ac:cxnSpMkLst>
            <pc:docMk/>
            <pc:sldMk cId="1180098692" sldId="301"/>
            <ac:cxnSpMk id="18" creationId="{E6CBEA06-7360-0773-FF0B-42B524783B24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18:55.981" v="109"/>
          <ac:cxnSpMkLst>
            <pc:docMk/>
            <pc:sldMk cId="1180098692" sldId="301"/>
            <ac:cxnSpMk id="19" creationId="{EF00BE9D-6250-D783-85F9-3923CCD95B09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19:55.466" v="121"/>
          <ac:cxnSpMkLst>
            <pc:docMk/>
            <pc:sldMk cId="1180098692" sldId="301"/>
            <ac:cxnSpMk id="20" creationId="{A7A36B91-EA9B-1E3D-A5D7-4A295CB0EA14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1:24.498" v="135"/>
          <ac:cxnSpMkLst>
            <pc:docMk/>
            <pc:sldMk cId="1180098692" sldId="301"/>
            <ac:cxnSpMk id="22" creationId="{B01FE4BD-4F41-7819-02B6-27FD23BE29B8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3:30.547" v="143"/>
          <ac:cxnSpMkLst>
            <pc:docMk/>
            <pc:sldMk cId="1180098692" sldId="301"/>
            <ac:cxnSpMk id="24" creationId="{126707A3-9F89-0368-F1B6-0D9183A4915C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4:33.313" v="151"/>
          <ac:cxnSpMkLst>
            <pc:docMk/>
            <pc:sldMk cId="1180098692" sldId="301"/>
            <ac:cxnSpMk id="25" creationId="{3128B434-C0A0-14A5-7181-AE69176A246C}"/>
          </ac:cxnSpMkLst>
        </pc:cxnChg>
      </pc:sldChg>
      <pc:sldChg chg="add replId">
        <pc:chgData name="Subin Sahayam M" userId="S::subinsahayamm@snuchennai.edu.in::72b30698-588d-41b0-9c9a-9a2061217f17" providerId="AD" clId="Web-{5E8A0BCF-61F0-DA58-9DF7-4951C3FF25EB}" dt="2023-07-09T14:11:08.179" v="0"/>
        <pc:sldMkLst>
          <pc:docMk/>
          <pc:sldMk cId="1967771271" sldId="306"/>
        </pc:sldMkLst>
      </pc:sldChg>
    </pc:docChg>
  </pc:docChgLst>
  <pc:docChgLst>
    <pc:chgData name="Subin Sahayam M" userId="S::subinsahayamm@snuchennai.edu.in::72b30698-588d-41b0-9c9a-9a2061217f17" providerId="AD" clId="Web-{CD4EEA79-D12C-57E6-C1EF-0C018FEAEE7A}"/>
    <pc:docChg chg="addSld modSld">
      <pc:chgData name="Subin Sahayam M" userId="S::subinsahayamm@snuchennai.edu.in::72b30698-588d-41b0-9c9a-9a2061217f17" providerId="AD" clId="Web-{CD4EEA79-D12C-57E6-C1EF-0C018FEAEE7A}" dt="2024-01-31T19:11:54.563" v="100" actId="20577"/>
      <pc:docMkLst>
        <pc:docMk/>
      </pc:docMkLst>
      <pc:sldChg chg="addSp delSp modSp">
        <pc:chgData name="Subin Sahayam M" userId="S::subinsahayamm@snuchennai.edu.in::72b30698-588d-41b0-9c9a-9a2061217f17" providerId="AD" clId="Web-{CD4EEA79-D12C-57E6-C1EF-0C018FEAEE7A}" dt="2024-01-31T19:09:16.779" v="48" actId="14100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CD4EEA79-D12C-57E6-C1EF-0C018FEAEE7A}" dt="2024-01-31T19:09:08.919" v="45" actId="20577"/>
          <ac:spMkLst>
            <pc:docMk/>
            <pc:sldMk cId="1108656426" sldId="354"/>
            <ac:spMk id="11" creationId="{6B0365C0-EE59-8CDF-3D8A-5241699AF942}"/>
          </ac:spMkLst>
        </pc:spChg>
        <pc:spChg chg="del">
          <ac:chgData name="Subin Sahayam M" userId="S::subinsahayamm@snuchennai.edu.in::72b30698-588d-41b0-9c9a-9a2061217f17" providerId="AD" clId="Web-{CD4EEA79-D12C-57E6-C1EF-0C018FEAEE7A}" dt="2024-01-31T19:09:06.607" v="44"/>
          <ac:spMkLst>
            <pc:docMk/>
            <pc:sldMk cId="1108656426" sldId="354"/>
            <ac:spMk id="12" creationId="{09685B7B-A0E7-7F79-8C71-C5E7EF7EC40B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9:09:16.779" v="48" actId="14100"/>
          <ac:picMkLst>
            <pc:docMk/>
            <pc:sldMk cId="1108656426" sldId="354"/>
            <ac:picMk id="5" creationId="{5D0234B0-4109-67C1-4202-7C04929AADE6}"/>
          </ac:picMkLst>
        </pc:picChg>
      </pc:sldChg>
      <pc:sldChg chg="modSp">
        <pc:chgData name="Subin Sahayam M" userId="S::subinsahayamm@snuchennai.edu.in::72b30698-588d-41b0-9c9a-9a2061217f17" providerId="AD" clId="Web-{CD4EEA79-D12C-57E6-C1EF-0C018FEAEE7A}" dt="2024-01-31T19:11:54.563" v="100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CD4EEA79-D12C-57E6-C1EF-0C018FEAEE7A}" dt="2024-01-31T19:11:54.563" v="100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addSp modSp">
        <pc:chgData name="Subin Sahayam M" userId="S::subinsahayamm@snuchennai.edu.in::72b30698-588d-41b0-9c9a-9a2061217f17" providerId="AD" clId="Web-{CD4EEA79-D12C-57E6-C1EF-0C018FEAEE7A}" dt="2024-01-31T19:07:29.777" v="43" actId="14100"/>
        <pc:sldMkLst>
          <pc:docMk/>
          <pc:sldMk cId="2222848807" sldId="385"/>
        </pc:sldMkLst>
        <pc:spChg chg="mod">
          <ac:chgData name="Subin Sahayam M" userId="S::subinsahayamm@snuchennai.edu.in::72b30698-588d-41b0-9c9a-9a2061217f17" providerId="AD" clId="Web-{CD4EEA79-D12C-57E6-C1EF-0C018FEAEE7A}" dt="2024-01-31T18:51:06.058" v="32" actId="20577"/>
          <ac:spMkLst>
            <pc:docMk/>
            <pc:sldMk cId="2222848807" sldId="385"/>
            <ac:spMk id="11" creationId="{BA48189E-EE3D-AC46-C88B-1E1AF5C61D73}"/>
          </ac:spMkLst>
        </pc:spChg>
        <pc:picChg chg="mod">
          <ac:chgData name="Subin Sahayam M" userId="S::subinsahayamm@snuchennai.edu.in::72b30698-588d-41b0-9c9a-9a2061217f17" providerId="AD" clId="Web-{CD4EEA79-D12C-57E6-C1EF-0C018FEAEE7A}" dt="2024-01-31T19:07:25.918" v="41" actId="1076"/>
          <ac:picMkLst>
            <pc:docMk/>
            <pc:sldMk cId="2222848807" sldId="385"/>
            <ac:picMk id="5" creationId="{E92FD8A0-0BF8-08CA-FF92-5A205BA66AB3}"/>
          </ac:picMkLst>
        </pc:picChg>
        <pc:picChg chg="add mod">
          <ac:chgData name="Subin Sahayam M" userId="S::subinsahayamm@snuchennai.edu.in::72b30698-588d-41b0-9c9a-9a2061217f17" providerId="AD" clId="Web-{CD4EEA79-D12C-57E6-C1EF-0C018FEAEE7A}" dt="2024-01-31T19:07:29.777" v="43" actId="14100"/>
          <ac:picMkLst>
            <pc:docMk/>
            <pc:sldMk cId="2222848807" sldId="385"/>
            <ac:picMk id="12" creationId="{FF353936-40B6-5117-8584-26B8C91B182C}"/>
          </ac:picMkLst>
        </pc:picChg>
      </pc:sldChg>
      <pc:sldChg chg="modSp">
        <pc:chgData name="Subin Sahayam M" userId="S::subinsahayamm@snuchennai.edu.in::72b30698-588d-41b0-9c9a-9a2061217f17" providerId="AD" clId="Web-{CD4EEA79-D12C-57E6-C1EF-0C018FEAEE7A}" dt="2024-01-31T19:11:20.109" v="75" actId="20577"/>
        <pc:sldMkLst>
          <pc:docMk/>
          <pc:sldMk cId="286218430" sldId="391"/>
        </pc:sldMkLst>
        <pc:spChg chg="mod">
          <ac:chgData name="Subin Sahayam M" userId="S::subinsahayamm@snuchennai.edu.in::72b30698-588d-41b0-9c9a-9a2061217f17" providerId="AD" clId="Web-{CD4EEA79-D12C-57E6-C1EF-0C018FEAEE7A}" dt="2024-01-31T19:11:20.109" v="75" actId="20577"/>
          <ac:spMkLst>
            <pc:docMk/>
            <pc:sldMk cId="286218430" sldId="391"/>
            <ac:spMk id="11" creationId="{34161BBE-F0A8-891D-EDE8-67BDC7D5AB70}"/>
          </ac:spMkLst>
        </pc:spChg>
      </pc:sldChg>
      <pc:sldChg chg="modSp">
        <pc:chgData name="Subin Sahayam M" userId="S::subinsahayamm@snuchennai.edu.in::72b30698-588d-41b0-9c9a-9a2061217f17" providerId="AD" clId="Web-{CD4EEA79-D12C-57E6-C1EF-0C018FEAEE7A}" dt="2024-01-31T19:10:33.811" v="61" actId="20577"/>
        <pc:sldMkLst>
          <pc:docMk/>
          <pc:sldMk cId="1188549005" sldId="392"/>
        </pc:sldMkLst>
        <pc:spChg chg="mod">
          <ac:chgData name="Subin Sahayam M" userId="S::subinsahayamm@snuchennai.edu.in::72b30698-588d-41b0-9c9a-9a2061217f17" providerId="AD" clId="Web-{CD4EEA79-D12C-57E6-C1EF-0C018FEAEE7A}" dt="2024-01-31T19:10:33.811" v="61" actId="20577"/>
          <ac:spMkLst>
            <pc:docMk/>
            <pc:sldMk cId="1188549005" sldId="392"/>
            <ac:spMk id="11" creationId="{4E3E6ACD-76A8-91DE-F676-0EE5B3F86DA4}"/>
          </ac:spMkLst>
        </pc:sp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6:47.023" v="5"/>
        <pc:sldMkLst>
          <pc:docMk/>
          <pc:sldMk cId="1012250546" sldId="393"/>
        </pc:sldMkLst>
        <pc:spChg chg="mod">
          <ac:chgData name="Subin Sahayam M" userId="S::subinsahayamm@snuchennai.edu.in::72b30698-588d-41b0-9c9a-9a2061217f17" providerId="AD" clId="Web-{CD4EEA79-D12C-57E6-C1EF-0C018FEAEE7A}" dt="2024-01-31T18:46:44.241" v="4" actId="20577"/>
          <ac:spMkLst>
            <pc:docMk/>
            <pc:sldMk cId="1012250546" sldId="393"/>
            <ac:spMk id="11" creationId="{2C646EFD-4A42-35A5-9690-69BF8585D475}"/>
          </ac:spMkLst>
        </pc:spChg>
        <pc:spChg chg="del mod">
          <ac:chgData name="Subin Sahayam M" userId="S::subinsahayamm@snuchennai.edu.in::72b30698-588d-41b0-9c9a-9a2061217f17" providerId="AD" clId="Web-{CD4EEA79-D12C-57E6-C1EF-0C018FEAEE7A}" dt="2024-01-31T18:46:39.616" v="3"/>
          <ac:spMkLst>
            <pc:docMk/>
            <pc:sldMk cId="1012250546" sldId="393"/>
            <ac:spMk id="12" creationId="{4F92D64E-BC69-855A-096E-C95612B3812F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8:46:47.023" v="5"/>
          <ac:picMkLst>
            <pc:docMk/>
            <pc:sldMk cId="1012250546" sldId="393"/>
            <ac:picMk id="5" creationId="{1217CD61-9A9F-3F19-AE40-96DABEEF8837}"/>
          </ac:picMkLst>
        </pc:pic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8:44.040" v="21" actId="1076"/>
        <pc:sldMkLst>
          <pc:docMk/>
          <pc:sldMk cId="3615674598" sldId="394"/>
        </pc:sldMkLst>
        <pc:spChg chg="mod">
          <ac:chgData name="Subin Sahayam M" userId="S::subinsahayamm@snuchennai.edu.in::72b30698-588d-41b0-9c9a-9a2061217f17" providerId="AD" clId="Web-{CD4EEA79-D12C-57E6-C1EF-0C018FEAEE7A}" dt="2024-01-31T18:48:30.728" v="20" actId="20577"/>
          <ac:spMkLst>
            <pc:docMk/>
            <pc:sldMk cId="3615674598" sldId="394"/>
            <ac:spMk id="11" creationId="{45B378E4-C6A0-9EEE-4531-A728EC438441}"/>
          </ac:spMkLst>
        </pc:spChg>
        <pc:picChg chg="del">
          <ac:chgData name="Subin Sahayam M" userId="S::subinsahayamm@snuchennai.edu.in::72b30698-588d-41b0-9c9a-9a2061217f17" providerId="AD" clId="Web-{CD4EEA79-D12C-57E6-C1EF-0C018FEAEE7A}" dt="2024-01-31T18:47:31.930" v="7"/>
          <ac:picMkLst>
            <pc:docMk/>
            <pc:sldMk cId="3615674598" sldId="394"/>
            <ac:picMk id="5" creationId="{E827EB3A-8F75-13CA-85A9-76623FCF9817}"/>
          </ac:picMkLst>
        </pc:picChg>
        <pc:picChg chg="add mod">
          <ac:chgData name="Subin Sahayam M" userId="S::subinsahayamm@snuchennai.edu.in::72b30698-588d-41b0-9c9a-9a2061217f17" providerId="AD" clId="Web-{CD4EEA79-D12C-57E6-C1EF-0C018FEAEE7A}" dt="2024-01-31T18:48:44.040" v="21" actId="1076"/>
          <ac:picMkLst>
            <pc:docMk/>
            <pc:sldMk cId="3615674598" sldId="394"/>
            <ac:picMk id="12" creationId="{D7ABA619-A0C4-369B-3E2D-556C4A07751D}"/>
          </ac:picMkLst>
        </pc:pic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9:31.572" v="25" actId="20577"/>
        <pc:sldMkLst>
          <pc:docMk/>
          <pc:sldMk cId="1307191641" sldId="395"/>
        </pc:sldMkLst>
        <pc:spChg chg="mod">
          <ac:chgData name="Subin Sahayam M" userId="S::subinsahayamm@snuchennai.edu.in::72b30698-588d-41b0-9c9a-9a2061217f17" providerId="AD" clId="Web-{CD4EEA79-D12C-57E6-C1EF-0C018FEAEE7A}" dt="2024-01-31T18:49:31.572" v="25" actId="20577"/>
          <ac:spMkLst>
            <pc:docMk/>
            <pc:sldMk cId="1307191641" sldId="395"/>
            <ac:spMk id="11" creationId="{DF08A270-B837-938E-D2F5-FFBE8DA228C2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8:49:12.744" v="24"/>
          <ac:picMkLst>
            <pc:docMk/>
            <pc:sldMk cId="1307191641" sldId="395"/>
            <ac:picMk id="5" creationId="{1F32FA40-B561-0E10-6B47-664270195FB0}"/>
          </ac:picMkLst>
        </pc:picChg>
        <pc:picChg chg="del">
          <ac:chgData name="Subin Sahayam M" userId="S::subinsahayamm@snuchennai.edu.in::72b30698-588d-41b0-9c9a-9a2061217f17" providerId="AD" clId="Web-{CD4EEA79-D12C-57E6-C1EF-0C018FEAEE7A}" dt="2024-01-31T18:49:10.916" v="23"/>
          <ac:picMkLst>
            <pc:docMk/>
            <pc:sldMk cId="1307191641" sldId="395"/>
            <ac:picMk id="12" creationId="{55D25C99-4ED6-73E7-EC09-23ADC62CBB71}"/>
          </ac:picMkLst>
        </pc:picChg>
      </pc:sldChg>
      <pc:sldChg chg="add replId">
        <pc:chgData name="Subin Sahayam M" userId="S::subinsahayamm@snuchennai.edu.in::72b30698-588d-41b0-9c9a-9a2061217f17" providerId="AD" clId="Web-{CD4EEA79-D12C-57E6-C1EF-0C018FEAEE7A}" dt="2024-01-31T19:05:34.353" v="33"/>
        <pc:sldMkLst>
          <pc:docMk/>
          <pc:sldMk cId="2459995191" sldId="396"/>
        </pc:sldMkLst>
      </pc:sldChg>
    </pc:docChg>
  </pc:docChgLst>
  <pc:docChgLst>
    <pc:chgData name="Subin Sahayam M" userId="S::subinsahayamm@snuchennai.edu.in::72b30698-588d-41b0-9c9a-9a2061217f17" providerId="AD" clId="Web-{96A6AAEA-741A-6F0F-B24B-87739A7ED26A}"/>
    <pc:docChg chg="addSld modSld sldOrd">
      <pc:chgData name="Subin Sahayam M" userId="S::subinsahayamm@snuchennai.edu.in::72b30698-588d-41b0-9c9a-9a2061217f17" providerId="AD" clId="Web-{96A6AAEA-741A-6F0F-B24B-87739A7ED26A}" dt="2023-07-05T04:53:38.615" v="194" actId="20577"/>
      <pc:docMkLst>
        <pc:docMk/>
      </pc:docMkLst>
      <pc:sldChg chg="modSp">
        <pc:chgData name="Subin Sahayam M" userId="S::subinsahayamm@snuchennai.edu.in::72b30698-588d-41b0-9c9a-9a2061217f17" providerId="AD" clId="Web-{96A6AAEA-741A-6F0F-B24B-87739A7ED26A}" dt="2023-07-05T04:19:18.789" v="143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96A6AAEA-741A-6F0F-B24B-87739A7ED26A}" dt="2023-07-05T04:19:18.789" v="143" actId="20577"/>
          <ac:spMkLst>
            <pc:docMk/>
            <pc:sldMk cId="2847795585" sldId="298"/>
            <ac:spMk id="12" creationId="{DE27FD9A-663E-D237-497E-61FFCFDD9A97}"/>
          </ac:spMkLst>
        </pc:spChg>
      </pc:sldChg>
      <pc:sldChg chg="modSp add ord replId">
        <pc:chgData name="Subin Sahayam M" userId="S::subinsahayamm@snuchennai.edu.in::72b30698-588d-41b0-9c9a-9a2061217f17" providerId="AD" clId="Web-{96A6AAEA-741A-6F0F-B24B-87739A7ED26A}" dt="2023-07-05T04:53:38.615" v="194" actId="20577"/>
        <pc:sldMkLst>
          <pc:docMk/>
          <pc:sldMk cId="1267796521" sldId="302"/>
        </pc:sldMkLst>
        <pc:spChg chg="mod">
          <ac:chgData name="Subin Sahayam M" userId="S::subinsahayamm@snuchennai.edu.in::72b30698-588d-41b0-9c9a-9a2061217f17" providerId="AD" clId="Web-{96A6AAEA-741A-6F0F-B24B-87739A7ED26A}" dt="2023-07-05T04:10:51.861" v="5" actId="20577"/>
          <ac:spMkLst>
            <pc:docMk/>
            <pc:sldMk cId="1267796521" sldId="302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96A6AAEA-741A-6F0F-B24B-87739A7ED26A}" dt="2023-07-05T04:53:38.615" v="194" actId="20577"/>
          <ac:spMkLst>
            <pc:docMk/>
            <pc:sldMk cId="1267796521" sldId="302"/>
            <ac:spMk id="12" creationId="{DE27FD9A-663E-D237-497E-61FFCFDD9A97}"/>
          </ac:spMkLst>
        </pc:spChg>
      </pc:sldChg>
    </pc:docChg>
  </pc:docChgLst>
  <pc:docChgLst>
    <pc:chgData name="Subin Sahayam M" userId="72b30698-588d-41b0-9c9a-9a2061217f17" providerId="ADAL" clId="{88AF5D40-8847-4CC5-8C33-9769C04E666E}"/>
    <pc:docChg chg="undo custSel addSld modSld">
      <pc:chgData name="Subin Sahayam M" userId="72b30698-588d-41b0-9c9a-9a2061217f17" providerId="ADAL" clId="{88AF5D40-8847-4CC5-8C33-9769C04E666E}" dt="2024-01-21T13:10:26.619" v="518" actId="20577"/>
      <pc:docMkLst>
        <pc:docMk/>
      </pc:docMkLst>
      <pc:sldChg chg="delSp modSp mod">
        <pc:chgData name="Subin Sahayam M" userId="72b30698-588d-41b0-9c9a-9a2061217f17" providerId="ADAL" clId="{88AF5D40-8847-4CC5-8C33-9769C04E666E}" dt="2024-01-21T12:34:00.627" v="9" actId="478"/>
        <pc:sldMkLst>
          <pc:docMk/>
          <pc:sldMk cId="1180098692" sldId="301"/>
        </pc:sldMkLst>
        <pc:spChg chg="mod">
          <ac:chgData name="Subin Sahayam M" userId="72b30698-588d-41b0-9c9a-9a2061217f17" providerId="ADAL" clId="{88AF5D40-8847-4CC5-8C33-9769C04E666E}" dt="2024-01-21T12:33:31.255" v="6" actId="1076"/>
          <ac:spMkLst>
            <pc:docMk/>
            <pc:sldMk cId="1180098692" sldId="301"/>
            <ac:spMk id="5" creationId="{DA62288A-3410-6E71-3660-E2284B0F15A8}"/>
          </ac:spMkLst>
        </pc:spChg>
        <pc:spChg chg="del">
          <ac:chgData name="Subin Sahayam M" userId="72b30698-588d-41b0-9c9a-9a2061217f17" providerId="ADAL" clId="{88AF5D40-8847-4CC5-8C33-9769C04E666E}" dt="2024-01-21T12:34:00.627" v="9" actId="478"/>
          <ac:spMkLst>
            <pc:docMk/>
            <pc:sldMk cId="1180098692" sldId="301"/>
            <ac:spMk id="10" creationId="{71241D2C-A0CA-A65D-E959-F3F4D0148B5A}"/>
          </ac:spMkLst>
        </pc:spChg>
        <pc:spChg chg="mod">
          <ac:chgData name="Subin Sahayam M" userId="72b30698-588d-41b0-9c9a-9a2061217f17" providerId="ADAL" clId="{88AF5D40-8847-4CC5-8C33-9769C04E666E}" dt="2024-01-21T12:33:24.639" v="4" actId="1076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72b30698-588d-41b0-9c9a-9a2061217f17" providerId="ADAL" clId="{88AF5D40-8847-4CC5-8C33-9769C04E666E}" dt="2024-01-21T12:33:42.494" v="8" actId="1076"/>
          <ac:spMkLst>
            <pc:docMk/>
            <pc:sldMk cId="1180098692" sldId="301"/>
            <ac:spMk id="14" creationId="{C8E3783A-3B11-0B78-A8E3-3F8DA47167BE}"/>
          </ac:spMkLst>
        </pc:spChg>
        <pc:cxnChg chg="mod">
          <ac:chgData name="Subin Sahayam M" userId="72b30698-588d-41b0-9c9a-9a2061217f17" providerId="ADAL" clId="{88AF5D40-8847-4CC5-8C33-9769C04E666E}" dt="2024-01-21T12:33:42.494" v="8" actId="1076"/>
          <ac:cxnSpMkLst>
            <pc:docMk/>
            <pc:sldMk cId="1180098692" sldId="301"/>
            <ac:cxnSpMk id="19" creationId="{4C45FCAB-9CE4-F15C-B033-AB0FF0B2D26C}"/>
          </ac:cxnSpMkLst>
        </pc:cxnChg>
        <pc:cxnChg chg="mod">
          <ac:chgData name="Subin Sahayam M" userId="72b30698-588d-41b0-9c9a-9a2061217f17" providerId="ADAL" clId="{88AF5D40-8847-4CC5-8C33-9769C04E666E}" dt="2024-01-21T12:33:42.494" v="8" actId="1076"/>
          <ac:cxnSpMkLst>
            <pc:docMk/>
            <pc:sldMk cId="1180098692" sldId="301"/>
            <ac:cxnSpMk id="22" creationId="{AFD12F57-4766-7E23-3C7A-6C726DC7BC12}"/>
          </ac:cxnSpMkLst>
        </pc:cxnChg>
      </pc:sldChg>
      <pc:sldChg chg="modSp mod">
        <pc:chgData name="Subin Sahayam M" userId="72b30698-588d-41b0-9c9a-9a2061217f17" providerId="ADAL" clId="{88AF5D40-8847-4CC5-8C33-9769C04E666E}" dt="2024-01-21T12:39:26.959" v="21" actId="20577"/>
        <pc:sldMkLst>
          <pc:docMk/>
          <pc:sldMk cId="1967771271" sldId="306"/>
        </pc:sldMkLst>
        <pc:spChg chg="mod">
          <ac:chgData name="Subin Sahayam M" userId="72b30698-588d-41b0-9c9a-9a2061217f17" providerId="ADAL" clId="{88AF5D40-8847-4CC5-8C33-9769C04E666E}" dt="2024-01-21T12:39:26.959" v="21" actId="20577"/>
          <ac:spMkLst>
            <pc:docMk/>
            <pc:sldMk cId="1967771271" sldId="306"/>
            <ac:spMk id="11" creationId="{00000000-0000-0000-0000-000000000000}"/>
          </ac:spMkLst>
        </pc:spChg>
      </pc:sldChg>
      <pc:sldChg chg="modSp mod">
        <pc:chgData name="Subin Sahayam M" userId="72b30698-588d-41b0-9c9a-9a2061217f17" providerId="ADAL" clId="{88AF5D40-8847-4CC5-8C33-9769C04E666E}" dt="2024-01-21T12:34:11.822" v="19" actId="20577"/>
        <pc:sldMkLst>
          <pc:docMk/>
          <pc:sldMk cId="3397504269" sldId="329"/>
        </pc:sldMkLst>
        <pc:spChg chg="mod">
          <ac:chgData name="Subin Sahayam M" userId="72b30698-588d-41b0-9c9a-9a2061217f17" providerId="ADAL" clId="{88AF5D40-8847-4CC5-8C33-9769C04E666E}" dt="2024-01-21T12:34:11.822" v="19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modSp mod">
        <pc:chgData name="Subin Sahayam M" userId="72b30698-588d-41b0-9c9a-9a2061217f17" providerId="ADAL" clId="{88AF5D40-8847-4CC5-8C33-9769C04E666E}" dt="2024-01-21T13:10:26.619" v="518" actId="20577"/>
        <pc:sldMkLst>
          <pc:docMk/>
          <pc:sldMk cId="3434821914" sldId="330"/>
        </pc:sldMkLst>
        <pc:spChg chg="mod">
          <ac:chgData name="Subin Sahayam M" userId="72b30698-588d-41b0-9c9a-9a2061217f17" providerId="ADAL" clId="{88AF5D40-8847-4CC5-8C33-9769C04E666E}" dt="2024-01-21T13:10:26.619" v="518" actId="20577"/>
          <ac:spMkLst>
            <pc:docMk/>
            <pc:sldMk cId="3434821914" sldId="330"/>
            <ac:spMk id="12" creationId="{30EB1706-4853-BE2E-43CD-7819704923D3}"/>
          </ac:spMkLst>
        </pc:spChg>
      </pc:sldChg>
      <pc:sldChg chg="addSp modSp add">
        <pc:chgData name="Subin Sahayam M" userId="72b30698-588d-41b0-9c9a-9a2061217f17" providerId="ADAL" clId="{88AF5D40-8847-4CC5-8C33-9769C04E666E}" dt="2024-01-21T12:41:01.596" v="28" actId="14100"/>
        <pc:sldMkLst>
          <pc:docMk/>
          <pc:sldMk cId="3373405220" sldId="331"/>
        </pc:sldMkLst>
        <pc:picChg chg="add mod">
          <ac:chgData name="Subin Sahayam M" userId="72b30698-588d-41b0-9c9a-9a2061217f17" providerId="ADAL" clId="{88AF5D40-8847-4CC5-8C33-9769C04E666E}" dt="2024-01-21T12:41:01.596" v="28" actId="14100"/>
          <ac:picMkLst>
            <pc:docMk/>
            <pc:sldMk cId="3373405220" sldId="331"/>
            <ac:picMk id="1026" creationId="{AE0EC777-9496-EFA7-FF0C-EA9DAB74BE4F}"/>
          </ac:picMkLst>
        </pc:picChg>
      </pc:sldChg>
    </pc:docChg>
  </pc:docChgLst>
  <pc:docChgLst>
    <pc:chgData name="Subin Sahayam M" userId="S::subinsahayamm@snuchennai.edu.in::72b30698-588d-41b0-9c9a-9a2061217f17" providerId="AD" clId="Web-{0EF7F183-2B7D-6E47-A367-55067294F1C9}"/>
    <pc:docChg chg="addSld modSld">
      <pc:chgData name="Subin Sahayam M" userId="S::subinsahayamm@snuchennai.edu.in::72b30698-588d-41b0-9c9a-9a2061217f17" providerId="AD" clId="Web-{0EF7F183-2B7D-6E47-A367-55067294F1C9}" dt="2023-07-10T18:27:59.054" v="1" actId="20577"/>
      <pc:docMkLst>
        <pc:docMk/>
      </pc:docMkLst>
      <pc:sldChg chg="modSp add">
        <pc:chgData name="Subin Sahayam M" userId="S::subinsahayamm@snuchennai.edu.in::72b30698-588d-41b0-9c9a-9a2061217f17" providerId="AD" clId="Web-{0EF7F183-2B7D-6E47-A367-55067294F1C9}" dt="2023-07-10T18:27:59.054" v="1" actId="20577"/>
        <pc:sldMkLst>
          <pc:docMk/>
          <pc:sldMk cId="4280169684" sldId="328"/>
        </pc:sldMkLst>
        <pc:spChg chg="mod">
          <ac:chgData name="Subin Sahayam M" userId="S::subinsahayamm@snuchennai.edu.in::72b30698-588d-41b0-9c9a-9a2061217f17" providerId="AD" clId="Web-{0EF7F183-2B7D-6E47-A367-55067294F1C9}" dt="2023-07-10T18:27:59.054" v="1" actId="20577"/>
          <ac:spMkLst>
            <pc:docMk/>
            <pc:sldMk cId="4280169684" sldId="328"/>
            <ac:spMk id="14" creationId="{9EC92043-78BC-7D95-0F9B-C571A22E7807}"/>
          </ac:spMkLst>
        </pc:spChg>
      </pc:sldChg>
      <pc:sldMasterChg chg="addSldLayout">
        <pc:chgData name="Subin Sahayam M" userId="S::subinsahayamm@snuchennai.edu.in::72b30698-588d-41b0-9c9a-9a2061217f17" providerId="AD" clId="Web-{0EF7F183-2B7D-6E47-A367-55067294F1C9}" dt="2023-07-10T18:27:53.335" v="0"/>
        <pc:sldMasterMkLst>
          <pc:docMk/>
          <pc:sldMasterMk cId="0" sldId="2147483648"/>
        </pc:sldMasterMkLst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  <pc:docChgLst>
    <pc:chgData name="Subin Sahayam M" userId="S::subinsahayamm@snuchennai.edu.in::72b30698-588d-41b0-9c9a-9a2061217f17" providerId="AD" clId="Web-{EB1FF16A-3975-B5CC-C3F7-D187B53591C1}"/>
    <pc:docChg chg="addSld delSld modSld sldOrd">
      <pc:chgData name="Subin Sahayam M" userId="S::subinsahayamm@snuchennai.edu.in::72b30698-588d-41b0-9c9a-9a2061217f17" providerId="AD" clId="Web-{EB1FF16A-3975-B5CC-C3F7-D187B53591C1}" dt="2024-01-29T05:33:34.946" v="320" actId="20577"/>
      <pc:docMkLst>
        <pc:docMk/>
      </pc:docMkLst>
      <pc:sldChg chg="modSp">
        <pc:chgData name="Subin Sahayam M" userId="S::subinsahayamm@snuchennai.edu.in::72b30698-588d-41b0-9c9a-9a2061217f17" providerId="AD" clId="Web-{EB1FF16A-3975-B5CC-C3F7-D187B53591C1}" dt="2024-01-29T04:42:16.556" v="20" actId="20577"/>
        <pc:sldMkLst>
          <pc:docMk/>
          <pc:sldMk cId="3032773664" sldId="374"/>
        </pc:sldMkLst>
        <pc:spChg chg="mod">
          <ac:chgData name="Subin Sahayam M" userId="S::subinsahayamm@snuchennai.edu.in::72b30698-588d-41b0-9c9a-9a2061217f17" providerId="AD" clId="Web-{EB1FF16A-3975-B5CC-C3F7-D187B53591C1}" dt="2024-01-29T04:42:16.556" v="20" actId="20577"/>
          <ac:spMkLst>
            <pc:docMk/>
            <pc:sldMk cId="3032773664" sldId="374"/>
            <ac:spMk id="12" creationId="{05267645-5494-C533-FE33-BD5D0FE315A8}"/>
          </ac:spMkLst>
        </pc:spChg>
      </pc:sldChg>
      <pc:sldChg chg="modSp">
        <pc:chgData name="Subin Sahayam M" userId="S::subinsahayamm@snuchennai.edu.in::72b30698-588d-41b0-9c9a-9a2061217f17" providerId="AD" clId="Web-{EB1FF16A-3975-B5CC-C3F7-D187B53591C1}" dt="2024-01-29T04:42:22.962" v="24" actId="20577"/>
        <pc:sldMkLst>
          <pc:docMk/>
          <pc:sldMk cId="714424366" sldId="375"/>
        </pc:sldMkLst>
        <pc:spChg chg="mod">
          <ac:chgData name="Subin Sahayam M" userId="S::subinsahayamm@snuchennai.edu.in::72b30698-588d-41b0-9c9a-9a2061217f17" providerId="AD" clId="Web-{EB1FF16A-3975-B5CC-C3F7-D187B53591C1}" dt="2024-01-29T04:42:22.962" v="24" actId="20577"/>
          <ac:spMkLst>
            <pc:docMk/>
            <pc:sldMk cId="714424366" sldId="375"/>
            <ac:spMk id="12" creationId="{A4CF3425-D253-DBA2-843E-881C92988A97}"/>
          </ac:spMkLst>
        </pc:spChg>
      </pc:sldChg>
      <pc:sldChg chg="modSp">
        <pc:chgData name="Subin Sahayam M" userId="S::subinsahayamm@snuchennai.edu.in::72b30698-588d-41b0-9c9a-9a2061217f17" providerId="AD" clId="Web-{EB1FF16A-3975-B5CC-C3F7-D187B53591C1}" dt="2024-01-29T04:42:31.087" v="29" actId="20577"/>
        <pc:sldMkLst>
          <pc:docMk/>
          <pc:sldMk cId="1885702546" sldId="378"/>
        </pc:sldMkLst>
        <pc:spChg chg="mod">
          <ac:chgData name="Subin Sahayam M" userId="S::subinsahayamm@snuchennai.edu.in::72b30698-588d-41b0-9c9a-9a2061217f17" providerId="AD" clId="Web-{EB1FF16A-3975-B5CC-C3F7-D187B53591C1}" dt="2024-01-29T04:42:31.087" v="29" actId="20577"/>
          <ac:spMkLst>
            <pc:docMk/>
            <pc:sldMk cId="1885702546" sldId="378"/>
            <ac:spMk id="12" creationId="{8839C39D-A54F-FD4D-68BE-0CEF5CADCA79}"/>
          </ac:spMkLst>
        </pc:spChg>
      </pc:sldChg>
      <pc:sldChg chg="delSp modSp add replId">
        <pc:chgData name="Subin Sahayam M" userId="S::subinsahayamm@snuchennai.edu.in::72b30698-588d-41b0-9c9a-9a2061217f17" providerId="AD" clId="Web-{EB1FF16A-3975-B5CC-C3F7-D187B53591C1}" dt="2024-01-29T04:43:44.495" v="68" actId="20577"/>
        <pc:sldMkLst>
          <pc:docMk/>
          <pc:sldMk cId="3065179497" sldId="383"/>
        </pc:sldMkLst>
        <pc:spChg chg="mod">
          <ac:chgData name="Subin Sahayam M" userId="S::subinsahayamm@snuchennai.edu.in::72b30698-588d-41b0-9c9a-9a2061217f17" providerId="AD" clId="Web-{EB1FF16A-3975-B5CC-C3F7-D187B53591C1}" dt="2024-01-29T04:43:44.495" v="68" actId="20577"/>
          <ac:spMkLst>
            <pc:docMk/>
            <pc:sldMk cId="3065179497" sldId="383"/>
            <ac:spMk id="12" creationId="{314001B1-78E6-0B1B-9341-B6FFBD90DF17}"/>
          </ac:spMkLst>
        </pc:spChg>
        <pc:spChg chg="del mod">
          <ac:chgData name="Subin Sahayam M" userId="S::subinsahayamm@snuchennai.edu.in::72b30698-588d-41b0-9c9a-9a2061217f17" providerId="AD" clId="Web-{EB1FF16A-3975-B5CC-C3F7-D187B53591C1}" dt="2024-01-29T04:42:59.228" v="34"/>
          <ac:spMkLst>
            <pc:docMk/>
            <pc:sldMk cId="3065179497" sldId="383"/>
            <ac:spMk id="14" creationId="{67B2333D-8EA9-95A8-6D87-C6A993E9647A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3:01.994" v="35"/>
          <ac:spMkLst>
            <pc:docMk/>
            <pc:sldMk cId="3065179497" sldId="383"/>
            <ac:spMk id="16" creationId="{C44D026C-E670-8813-A3FB-00B26C01ABDE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3:07.775" v="37"/>
          <ac:spMkLst>
            <pc:docMk/>
            <pc:sldMk cId="3065179497" sldId="383"/>
            <ac:spMk id="18" creationId="{13328662-DE7B-08DC-A87A-318E6865F5B6}"/>
          </ac:spMkLst>
        </pc:spChg>
        <pc:picChg chg="del">
          <ac:chgData name="Subin Sahayam M" userId="S::subinsahayamm@snuchennai.edu.in::72b30698-588d-41b0-9c9a-9a2061217f17" providerId="AD" clId="Web-{EB1FF16A-3975-B5CC-C3F7-D187B53591C1}" dt="2024-01-29T04:42:46.384" v="31"/>
          <ac:picMkLst>
            <pc:docMk/>
            <pc:sldMk cId="3065179497" sldId="383"/>
            <ac:picMk id="13" creationId="{17A26D49-69E9-39D9-5549-E60B42655526}"/>
          </ac:picMkLst>
        </pc:picChg>
        <pc:cxnChg chg="del">
          <ac:chgData name="Subin Sahayam M" userId="S::subinsahayamm@snuchennai.edu.in::72b30698-588d-41b0-9c9a-9a2061217f17" providerId="AD" clId="Web-{EB1FF16A-3975-B5CC-C3F7-D187B53591C1}" dt="2024-01-29T04:43:04.432" v="36"/>
          <ac:cxnSpMkLst>
            <pc:docMk/>
            <pc:sldMk cId="3065179497" sldId="383"/>
            <ac:cxnSpMk id="17" creationId="{7BAF20A9-3DB5-D8C3-4026-A8544557BCB0}"/>
          </ac:cxnSpMkLst>
        </pc:cxnChg>
      </pc:sldChg>
      <pc:sldChg chg="modSp add replId">
        <pc:chgData name="Subin Sahayam M" userId="S::subinsahayamm@snuchennai.edu.in::72b30698-588d-41b0-9c9a-9a2061217f17" providerId="AD" clId="Web-{EB1FF16A-3975-B5CC-C3F7-D187B53591C1}" dt="2024-01-29T04:46:36.576" v="103" actId="20577"/>
        <pc:sldMkLst>
          <pc:docMk/>
          <pc:sldMk cId="2052319893" sldId="384"/>
        </pc:sldMkLst>
        <pc:spChg chg="mod">
          <ac:chgData name="Subin Sahayam M" userId="S::subinsahayamm@snuchennai.edu.in::72b30698-588d-41b0-9c9a-9a2061217f17" providerId="AD" clId="Web-{EB1FF16A-3975-B5CC-C3F7-D187B53591C1}" dt="2024-01-29T04:46:36.576" v="103" actId="20577"/>
          <ac:spMkLst>
            <pc:docMk/>
            <pc:sldMk cId="2052319893" sldId="384"/>
            <ac:spMk id="12" creationId="{C2663102-04CE-B741-706A-ED18B8060183}"/>
          </ac:spMkLst>
        </pc:spChg>
      </pc:sldChg>
      <pc:sldChg chg="addSp delSp modSp add ord replId">
        <pc:chgData name="Subin Sahayam M" userId="S::subinsahayamm@snuchennai.edu.in::72b30698-588d-41b0-9c9a-9a2061217f17" providerId="AD" clId="Web-{EB1FF16A-3975-B5CC-C3F7-D187B53591C1}" dt="2024-01-29T05:32:10.929" v="295"/>
        <pc:sldMkLst>
          <pc:docMk/>
          <pc:sldMk cId="2222848807" sldId="385"/>
        </pc:sldMkLst>
        <pc:spChg chg="add del mod">
          <ac:chgData name="Subin Sahayam M" userId="S::subinsahayamm@snuchennai.edu.in::72b30698-588d-41b0-9c9a-9a2061217f17" providerId="AD" clId="Web-{EB1FF16A-3975-B5CC-C3F7-D187B53591C1}" dt="2024-01-29T05:32:10.929" v="295"/>
          <ac:spMkLst>
            <pc:docMk/>
            <pc:sldMk cId="2222848807" sldId="385"/>
            <ac:spMk id="12" creationId="{79DF29AA-67CC-6E85-FFAD-702081229054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4:37.730" v="82"/>
          <ac:spMkLst>
            <pc:docMk/>
            <pc:sldMk cId="2222848807" sldId="385"/>
            <ac:spMk id="12" creationId="{E02A189E-265C-0798-A01A-B96D8E9B269F}"/>
          </ac:spMkLst>
        </pc:spChg>
        <pc:picChg chg="add mod">
          <ac:chgData name="Subin Sahayam M" userId="S::subinsahayamm@snuchennai.edu.in::72b30698-588d-41b0-9c9a-9a2061217f17" providerId="AD" clId="Web-{EB1FF16A-3975-B5CC-C3F7-D187B53591C1}" dt="2024-01-29T04:44:55.559" v="88" actId="14100"/>
          <ac:picMkLst>
            <pc:docMk/>
            <pc:sldMk cId="2222848807" sldId="385"/>
            <ac:picMk id="5" creationId="{E92FD8A0-0BF8-08CA-FF92-5A205BA66AB3}"/>
          </ac:picMkLst>
        </pc:picChg>
      </pc:sldChg>
      <pc:sldChg chg="modSp add ord replId">
        <pc:chgData name="Subin Sahayam M" userId="S::subinsahayamm@snuchennai.edu.in::72b30698-588d-41b0-9c9a-9a2061217f17" providerId="AD" clId="Web-{EB1FF16A-3975-B5CC-C3F7-D187B53591C1}" dt="2024-01-29T04:55:05.259" v="195" actId="20577"/>
        <pc:sldMkLst>
          <pc:docMk/>
          <pc:sldMk cId="2554612446" sldId="386"/>
        </pc:sldMkLst>
        <pc:spChg chg="mod">
          <ac:chgData name="Subin Sahayam M" userId="S::subinsahayamm@snuchennai.edu.in::72b30698-588d-41b0-9c9a-9a2061217f17" providerId="AD" clId="Web-{EB1FF16A-3975-B5CC-C3F7-D187B53591C1}" dt="2024-01-29T04:55:05.259" v="195" actId="20577"/>
          <ac:spMkLst>
            <pc:docMk/>
            <pc:sldMk cId="2554612446" sldId="386"/>
            <ac:spMk id="12" creationId="{8DDB097B-7417-8D20-93F9-F09369A5BD7F}"/>
          </ac:spMkLst>
        </pc:spChg>
      </pc:sldChg>
      <pc:sldChg chg="add del replId">
        <pc:chgData name="Subin Sahayam M" userId="S::subinsahayamm@snuchennai.edu.in::72b30698-588d-41b0-9c9a-9a2061217f17" providerId="AD" clId="Web-{EB1FF16A-3975-B5CC-C3F7-D187B53591C1}" dt="2024-01-29T04:52:26.521" v="185"/>
        <pc:sldMkLst>
          <pc:docMk/>
          <pc:sldMk cId="981850252" sldId="387"/>
        </pc:sldMkLst>
      </pc:sldChg>
      <pc:sldChg chg="modSp add replId">
        <pc:chgData name="Subin Sahayam M" userId="S::subinsahayamm@snuchennai.edu.in::72b30698-588d-41b0-9c9a-9a2061217f17" providerId="AD" clId="Web-{EB1FF16A-3975-B5CC-C3F7-D187B53591C1}" dt="2024-01-29T05:01:09.156" v="210" actId="20577"/>
        <pc:sldMkLst>
          <pc:docMk/>
          <pc:sldMk cId="1543603915" sldId="387"/>
        </pc:sldMkLst>
        <pc:spChg chg="mod">
          <ac:chgData name="Subin Sahayam M" userId="S::subinsahayamm@snuchennai.edu.in::72b30698-588d-41b0-9c9a-9a2061217f17" providerId="AD" clId="Web-{EB1FF16A-3975-B5CC-C3F7-D187B53591C1}" dt="2024-01-29T05:01:09.156" v="210" actId="20577"/>
          <ac:spMkLst>
            <pc:docMk/>
            <pc:sldMk cId="1543603915" sldId="387"/>
            <ac:spMk id="12" creationId="{794039E1-BA71-C73C-EEBE-E76C3663BC8E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3:13.795" v="225" actId="20577"/>
        <pc:sldMkLst>
          <pc:docMk/>
          <pc:sldMk cId="1972059164" sldId="388"/>
        </pc:sldMkLst>
        <pc:spChg chg="mod">
          <ac:chgData name="Subin Sahayam M" userId="S::subinsahayamm@snuchennai.edu.in::72b30698-588d-41b0-9c9a-9a2061217f17" providerId="AD" clId="Web-{EB1FF16A-3975-B5CC-C3F7-D187B53591C1}" dt="2024-01-29T05:23:13.795" v="225" actId="20577"/>
          <ac:spMkLst>
            <pc:docMk/>
            <pc:sldMk cId="1972059164" sldId="388"/>
            <ac:spMk id="12" creationId="{4A835DA7-2083-B624-F434-18675AF303FB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6:23.798" v="259" actId="20577"/>
        <pc:sldMkLst>
          <pc:docMk/>
          <pc:sldMk cId="1186587795" sldId="389"/>
        </pc:sldMkLst>
        <pc:spChg chg="mod">
          <ac:chgData name="Subin Sahayam M" userId="S::subinsahayamm@snuchennai.edu.in::72b30698-588d-41b0-9c9a-9a2061217f17" providerId="AD" clId="Web-{EB1FF16A-3975-B5CC-C3F7-D187B53591C1}" dt="2024-01-29T05:26:23.798" v="259" actId="20577"/>
          <ac:spMkLst>
            <pc:docMk/>
            <pc:sldMk cId="1186587795" sldId="389"/>
            <ac:spMk id="12" creationId="{91E11BAA-9BCF-E7D1-1036-5798EC7CEF80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6:49.736" v="274" actId="20577"/>
        <pc:sldMkLst>
          <pc:docMk/>
          <pc:sldMk cId="582361032" sldId="390"/>
        </pc:sldMkLst>
        <pc:spChg chg="mod">
          <ac:chgData name="Subin Sahayam M" userId="S::subinsahayamm@snuchennai.edu.in::72b30698-588d-41b0-9c9a-9a2061217f17" providerId="AD" clId="Web-{EB1FF16A-3975-B5CC-C3F7-D187B53591C1}" dt="2024-01-29T05:26:49.736" v="274" actId="20577"/>
          <ac:spMkLst>
            <pc:docMk/>
            <pc:sldMk cId="582361032" sldId="390"/>
            <ac:spMk id="12" creationId="{11D7F1FE-41D0-A14D-D610-FF85D80DF292}"/>
          </ac:spMkLst>
        </pc:spChg>
      </pc:sldChg>
      <pc:sldChg chg="modSp add ord replId">
        <pc:chgData name="Subin Sahayam M" userId="S::subinsahayamm@snuchennai.edu.in::72b30698-588d-41b0-9c9a-9a2061217f17" providerId="AD" clId="Web-{EB1FF16A-3975-B5CC-C3F7-D187B53591C1}" dt="2024-01-29T05:33:34.946" v="320" actId="20577"/>
        <pc:sldMkLst>
          <pc:docMk/>
          <pc:sldMk cId="286218430" sldId="391"/>
        </pc:sldMkLst>
        <pc:spChg chg="mod">
          <ac:chgData name="Subin Sahayam M" userId="S::subinsahayamm@snuchennai.edu.in::72b30698-588d-41b0-9c9a-9a2061217f17" providerId="AD" clId="Web-{EB1FF16A-3975-B5CC-C3F7-D187B53591C1}" dt="2024-01-29T05:33:34.946" v="320" actId="20577"/>
          <ac:spMkLst>
            <pc:docMk/>
            <pc:sldMk cId="286218430" sldId="391"/>
            <ac:spMk id="12" creationId="{0DA8EB99-F3E3-C6AE-A699-14EC16EC2CF3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32:31.554" v="303" actId="20577"/>
        <pc:sldMkLst>
          <pc:docMk/>
          <pc:sldMk cId="1188549005" sldId="392"/>
        </pc:sldMkLst>
        <pc:spChg chg="mod">
          <ac:chgData name="Subin Sahayam M" userId="S::subinsahayamm@snuchennai.edu.in::72b30698-588d-41b0-9c9a-9a2061217f17" providerId="AD" clId="Web-{EB1FF16A-3975-B5CC-C3F7-D187B53591C1}" dt="2024-01-29T05:32:31.554" v="303" actId="20577"/>
          <ac:spMkLst>
            <pc:docMk/>
            <pc:sldMk cId="1188549005" sldId="392"/>
            <ac:spMk id="10" creationId="{4FA8EDDF-5174-EE2F-E779-CD99F0F68CC6}"/>
          </ac:spMkLst>
        </pc:spChg>
        <pc:spChg chg="mod">
          <ac:chgData name="Subin Sahayam M" userId="S::subinsahayamm@snuchennai.edu.in::72b30698-588d-41b0-9c9a-9a2061217f17" providerId="AD" clId="Web-{EB1FF16A-3975-B5CC-C3F7-D187B53591C1}" dt="2024-01-29T05:32:29.945" v="301" actId="20577"/>
          <ac:spMkLst>
            <pc:docMk/>
            <pc:sldMk cId="1188549005" sldId="392"/>
            <ac:spMk id="12" creationId="{5461D56A-B3DB-3134-10C2-2D5BF8DC0705}"/>
          </ac:spMkLst>
        </pc:spChg>
      </pc:sldChg>
    </pc:docChg>
  </pc:docChgLst>
  <pc:docChgLst>
    <pc:chgData name="Subin Sahayam M" userId="S::subinsahayamm@snuchennai.edu.in::72b30698-588d-41b0-9c9a-9a2061217f17" providerId="AD" clId="Web-{DA503F73-9AFB-775F-B07E-41D9FBE503EF}"/>
    <pc:docChg chg="addSld delSld modSld sldOrd">
      <pc:chgData name="Subin Sahayam M" userId="S::subinsahayamm@snuchennai.edu.in::72b30698-588d-41b0-9c9a-9a2061217f17" providerId="AD" clId="Web-{DA503F73-9AFB-775F-B07E-41D9FBE503EF}" dt="2024-01-28T11:24:52.216" v="289" actId="20577"/>
      <pc:docMkLst>
        <pc:docMk/>
      </pc:docMkLst>
      <pc:sldChg chg="modSp">
        <pc:chgData name="Subin Sahayam M" userId="S::subinsahayamm@snuchennai.edu.in::72b30698-588d-41b0-9c9a-9a2061217f17" providerId="AD" clId="Web-{DA503F73-9AFB-775F-B07E-41D9FBE503EF}" dt="2024-01-28T08:41:31.084" v="12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DA503F73-9AFB-775F-B07E-41D9FBE503EF}" dt="2024-01-28T08:41:31.084" v="12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35.756" v="13"/>
        <pc:sldMkLst>
          <pc:docMk/>
          <pc:sldMk cId="1743707651" sldId="334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6.584" v="14"/>
        <pc:sldMkLst>
          <pc:docMk/>
          <pc:sldMk cId="2322678968" sldId="351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7.162" v="15"/>
        <pc:sldMkLst>
          <pc:docMk/>
          <pc:sldMk cId="3573489109" sldId="352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8.162" v="17"/>
        <pc:sldMkLst>
          <pc:docMk/>
          <pc:sldMk cId="886818746" sldId="353"/>
        </pc:sldMkLst>
      </pc:sldChg>
      <pc:sldChg chg="modSp ord">
        <pc:chgData name="Subin Sahayam M" userId="S::subinsahayamm@snuchennai.edu.in::72b30698-588d-41b0-9c9a-9a2061217f17" providerId="AD" clId="Web-{DA503F73-9AFB-775F-B07E-41D9FBE503EF}" dt="2024-01-28T08:42:16.834" v="34" actId="20577"/>
        <pc:sldMkLst>
          <pc:docMk/>
          <pc:sldMk cId="1887522239" sldId="355"/>
        </pc:sldMkLst>
        <pc:spChg chg="mod">
          <ac:chgData name="Subin Sahayam M" userId="S::subinsahayamm@snuchennai.edu.in::72b30698-588d-41b0-9c9a-9a2061217f17" providerId="AD" clId="Web-{DA503F73-9AFB-775F-B07E-41D9FBE503EF}" dt="2024-01-28T08:42:16.834" v="34" actId="20577"/>
          <ac:spMkLst>
            <pc:docMk/>
            <pc:sldMk cId="1887522239" sldId="355"/>
            <ac:spMk id="11" creationId="{AFD95EE7-3AC0-9705-CA2C-9D22FB5832DC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38.834" v="18"/>
        <pc:sldMkLst>
          <pc:docMk/>
          <pc:sldMk cId="100981941" sldId="356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7.631" v="16"/>
        <pc:sldMkLst>
          <pc:docMk/>
          <pc:sldMk cId="1980982712" sldId="357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0.100" v="19"/>
        <pc:sldMkLst>
          <pc:docMk/>
          <pc:sldMk cId="609885161" sldId="358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0.709" v="20"/>
        <pc:sldMkLst>
          <pc:docMk/>
          <pc:sldMk cId="3706011610" sldId="359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1.506" v="21"/>
        <pc:sldMkLst>
          <pc:docMk/>
          <pc:sldMk cId="3920709495" sldId="360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1.662" v="22"/>
        <pc:sldMkLst>
          <pc:docMk/>
          <pc:sldMk cId="957233315" sldId="361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2.443" v="23"/>
        <pc:sldMkLst>
          <pc:docMk/>
          <pc:sldMk cId="1176014013" sldId="362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3.193" v="24"/>
        <pc:sldMkLst>
          <pc:docMk/>
          <pc:sldMk cId="2533687192" sldId="363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4.053" v="25"/>
        <pc:sldMkLst>
          <pc:docMk/>
          <pc:sldMk cId="816026580" sldId="364"/>
        </pc:sldMkLst>
      </pc:sldChg>
      <pc:sldChg chg="modSp">
        <pc:chgData name="Subin Sahayam M" userId="S::subinsahayamm@snuchennai.edu.in::72b30698-588d-41b0-9c9a-9a2061217f17" providerId="AD" clId="Web-{DA503F73-9AFB-775F-B07E-41D9FBE503EF}" dt="2024-01-28T11:22:17.839" v="207" actId="20577"/>
        <pc:sldMkLst>
          <pc:docMk/>
          <pc:sldMk cId="243704985" sldId="365"/>
        </pc:sldMkLst>
        <pc:spChg chg="mod">
          <ac:chgData name="Subin Sahayam M" userId="S::subinsahayamm@snuchennai.edu.in::72b30698-588d-41b0-9c9a-9a2061217f17" providerId="AD" clId="Web-{DA503F73-9AFB-775F-B07E-41D9FBE503EF}" dt="2024-01-28T11:15:40.787" v="40" actId="20577"/>
          <ac:spMkLst>
            <pc:docMk/>
            <pc:sldMk cId="243704985" sldId="365"/>
            <ac:spMk id="10" creationId="{75621A2E-8290-7B65-F54B-D48FC6761B1A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17.839" v="207" actId="20577"/>
          <ac:spMkLst>
            <pc:docMk/>
            <pc:sldMk cId="243704985" sldId="365"/>
            <ac:spMk id="11" creationId="{B7B5BA12-2BC1-8888-C271-DC920CBF87CB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6:15.100" v="60" actId="20577"/>
          <ac:spMkLst>
            <pc:docMk/>
            <pc:sldMk cId="243704985" sldId="365"/>
            <ac:spMk id="12" creationId="{12295183-310C-9488-19D7-15C18348CFF0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4.740" v="26"/>
        <pc:sldMkLst>
          <pc:docMk/>
          <pc:sldMk cId="2831860332" sldId="366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16:34.319" v="65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DA503F73-9AFB-775F-B07E-41D9FBE503EF}" dt="2024-01-28T11:16:34.319" v="65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5.865" v="27"/>
        <pc:sldMkLst>
          <pc:docMk/>
          <pc:sldMk cId="1345641259" sldId="367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22:21.214" v="209" actId="20577"/>
        <pc:sldMkLst>
          <pc:docMk/>
          <pc:sldMk cId="4059336692" sldId="367"/>
        </pc:sldMkLst>
        <pc:spChg chg="mod">
          <ac:chgData name="Subin Sahayam M" userId="S::subinsahayamm@snuchennai.edu.in::72b30698-588d-41b0-9c9a-9a2061217f17" providerId="AD" clId="Web-{DA503F73-9AFB-775F-B07E-41D9FBE503EF}" dt="2024-01-28T11:22:21.214" v="209" actId="20577"/>
          <ac:spMkLst>
            <pc:docMk/>
            <pc:sldMk cId="4059336692" sldId="367"/>
            <ac:spMk id="11" creationId="{2DB97812-CB14-65B8-3234-49DB8DF59982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7:02.725" v="90" actId="20577"/>
          <ac:spMkLst>
            <pc:docMk/>
            <pc:sldMk cId="4059336692" sldId="367"/>
            <ac:spMk id="12" creationId="{AF2DDA0B-5F63-4AA0-EF66-969E31373925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2:23.479" v="211" actId="20577"/>
        <pc:sldMkLst>
          <pc:docMk/>
          <pc:sldMk cId="614378729" sldId="368"/>
        </pc:sldMkLst>
        <pc:spChg chg="mod">
          <ac:chgData name="Subin Sahayam M" userId="S::subinsahayamm@snuchennai.edu.in::72b30698-588d-41b0-9c9a-9a2061217f17" providerId="AD" clId="Web-{DA503F73-9AFB-775F-B07E-41D9FBE503EF}" dt="2024-01-28T11:22:23.479" v="211" actId="20577"/>
          <ac:spMkLst>
            <pc:docMk/>
            <pc:sldMk cId="614378729" sldId="368"/>
            <ac:spMk id="11" creationId="{B670B001-8EEC-A440-E745-51FAE2FBF5BD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8:07.633" v="115" actId="20577"/>
          <ac:spMkLst>
            <pc:docMk/>
            <pc:sldMk cId="614378729" sldId="368"/>
            <ac:spMk id="12" creationId="{5600F9AB-570A-5EB5-08B1-CDB7023B5971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7.678" v="28"/>
        <pc:sldMkLst>
          <pc:docMk/>
          <pc:sldMk cId="2330901490" sldId="368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51.240" v="29"/>
        <pc:sldMkLst>
          <pc:docMk/>
          <pc:sldMk cId="2797150427" sldId="369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22:26.183" v="213" actId="20577"/>
        <pc:sldMkLst>
          <pc:docMk/>
          <pc:sldMk cId="3109497070" sldId="369"/>
        </pc:sldMkLst>
        <pc:spChg chg="mod">
          <ac:chgData name="Subin Sahayam M" userId="S::subinsahayamm@snuchennai.edu.in::72b30698-588d-41b0-9c9a-9a2061217f17" providerId="AD" clId="Web-{DA503F73-9AFB-775F-B07E-41D9FBE503EF}" dt="2024-01-28T11:19:15.977" v="154" actId="20577"/>
          <ac:spMkLst>
            <pc:docMk/>
            <pc:sldMk cId="3109497070" sldId="369"/>
            <ac:spMk id="10" creationId="{1C0672F2-3041-99B5-76B3-E93CD10AB463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26.183" v="213" actId="20577"/>
          <ac:spMkLst>
            <pc:docMk/>
            <pc:sldMk cId="3109497070" sldId="369"/>
            <ac:spMk id="11" creationId="{B5C06303-A0DC-2541-70EF-CEF90A8EDA0B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0:46.431" v="185" actId="20577"/>
          <ac:spMkLst>
            <pc:docMk/>
            <pc:sldMk cId="3109497070" sldId="369"/>
            <ac:spMk id="12" creationId="{E7571450-8971-E39E-3F61-5B66FED3D446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2:51.245" v="220" actId="20577"/>
        <pc:sldMkLst>
          <pc:docMk/>
          <pc:sldMk cId="2568634319" sldId="370"/>
        </pc:sldMkLst>
        <pc:spChg chg="mod">
          <ac:chgData name="Subin Sahayam M" userId="S::subinsahayamm@snuchennai.edu.in::72b30698-588d-41b0-9c9a-9a2061217f17" providerId="AD" clId="Web-{DA503F73-9AFB-775F-B07E-41D9FBE503EF}" dt="2024-01-28T11:22:51.245" v="220" actId="20577"/>
          <ac:spMkLst>
            <pc:docMk/>
            <pc:sldMk cId="2568634319" sldId="370"/>
            <ac:spMk id="10" creationId="{FC449301-1C8B-6DEA-2829-0F9137D13A5C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29.886" v="215" actId="20577"/>
          <ac:spMkLst>
            <pc:docMk/>
            <pc:sldMk cId="2568634319" sldId="370"/>
            <ac:spMk id="11" creationId="{4CE5CED9-E558-381E-87BB-BDBA8D0B1F84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45.870" v="218" actId="20577"/>
          <ac:spMkLst>
            <pc:docMk/>
            <pc:sldMk cId="2568634319" sldId="370"/>
            <ac:spMk id="12" creationId="{6B7F73A2-B00B-5663-4261-B4485D486F3C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4:52.216" v="289" actId="20577"/>
        <pc:sldMkLst>
          <pc:docMk/>
          <pc:sldMk cId="1511845900" sldId="371"/>
        </pc:sldMkLst>
        <pc:spChg chg="mod">
          <ac:chgData name="Subin Sahayam M" userId="S::subinsahayamm@snuchennai.edu.in::72b30698-588d-41b0-9c9a-9a2061217f17" providerId="AD" clId="Web-{DA503F73-9AFB-775F-B07E-41D9FBE503EF}" dt="2024-01-28T11:22:56.339" v="221" actId="20577"/>
          <ac:spMkLst>
            <pc:docMk/>
            <pc:sldMk cId="1511845900" sldId="371"/>
            <ac:spMk id="10" creationId="{8D05DBEC-0C7C-EC75-8375-CA00E3C6DA76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4:52.216" v="289" actId="20577"/>
          <ac:spMkLst>
            <pc:docMk/>
            <pc:sldMk cId="1511845900" sldId="371"/>
            <ac:spMk id="12" creationId="{6A90D6A0-1E4E-D89E-BCF3-19C7E72C2421}"/>
          </ac:spMkLst>
        </pc:spChg>
      </pc:sldChg>
    </pc:docChg>
  </pc:docChgLst>
  <pc:docChgLst>
    <pc:chgData name="Subin Sahayam M" userId="S::subinsahayamm@snuchennai.edu.in::72b30698-588d-41b0-9c9a-9a2061217f17" providerId="AD" clId="Web-{C9C1723E-D06E-EE09-B0DF-22E3DEBA6D6C}"/>
    <pc:docChg chg="modSld">
      <pc:chgData name="Subin Sahayam M" userId="S::subinsahayamm@snuchennai.edu.in::72b30698-588d-41b0-9c9a-9a2061217f17" providerId="AD" clId="Web-{C9C1723E-D06E-EE09-B0DF-22E3DEBA6D6C}" dt="2024-01-22T19:02:06.992" v="14" actId="20577"/>
      <pc:docMkLst>
        <pc:docMk/>
      </pc:docMkLst>
      <pc:sldChg chg="modSp">
        <pc:chgData name="Subin Sahayam M" userId="S::subinsahayamm@snuchennai.edu.in::72b30698-588d-41b0-9c9a-9a2061217f17" providerId="AD" clId="Web-{C9C1723E-D06E-EE09-B0DF-22E3DEBA6D6C}" dt="2024-01-22T19:02:06.992" v="14" actId="20577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C9C1723E-D06E-EE09-B0DF-22E3DEBA6D6C}" dt="2024-01-22T19:02:06.992" v="14" actId="20577"/>
          <ac:spMkLst>
            <pc:docMk/>
            <pc:sldMk cId="1743707651" sldId="334"/>
            <ac:spMk id="12" creationId="{FE8563DB-E90A-EC96-BAE0-625F2E726873}"/>
          </ac:spMkLst>
        </pc:spChg>
      </pc:sldChg>
    </pc:docChg>
  </pc:docChgLst>
  <pc:docChgLst>
    <pc:chgData name="Subin Sahayam M" userId="S::subinsahayamm@snuchennai.edu.in::72b30698-588d-41b0-9c9a-9a2061217f17" providerId="AD" clId="Web-{D4789F27-3F9D-5EF9-DF13-E75B46DD972C}"/>
    <pc:docChg chg="modSld">
      <pc:chgData name="Subin Sahayam M" userId="S::subinsahayamm@snuchennai.edu.in::72b30698-588d-41b0-9c9a-9a2061217f17" providerId="AD" clId="Web-{D4789F27-3F9D-5EF9-DF13-E75B46DD972C}" dt="2023-07-10T12:51:23.111" v="5" actId="20577"/>
      <pc:docMkLst>
        <pc:docMk/>
      </pc:docMkLst>
      <pc:sldChg chg="modSp">
        <pc:chgData name="Subin Sahayam M" userId="S::subinsahayamm@snuchennai.edu.in::72b30698-588d-41b0-9c9a-9a2061217f17" providerId="AD" clId="Web-{D4789F27-3F9D-5EF9-DF13-E75B46DD972C}" dt="2023-07-10T12:51:18.845" v="2" actId="20577"/>
        <pc:sldMkLst>
          <pc:docMk/>
          <pc:sldMk cId="1600439374" sldId="303"/>
        </pc:sldMkLst>
        <pc:spChg chg="mod">
          <ac:chgData name="Subin Sahayam M" userId="S::subinsahayamm@snuchennai.edu.in::72b30698-588d-41b0-9c9a-9a2061217f17" providerId="AD" clId="Web-{D4789F27-3F9D-5EF9-DF13-E75B46DD972C}" dt="2023-07-10T12:51:18.845" v="2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D4789F27-3F9D-5EF9-DF13-E75B46DD972C}" dt="2023-07-10T12:51:23.111" v="5" actId="20577"/>
        <pc:sldMkLst>
          <pc:docMk/>
          <pc:sldMk cId="2166363217" sldId="304"/>
        </pc:sldMkLst>
        <pc:spChg chg="mod">
          <ac:chgData name="Subin Sahayam M" userId="S::subinsahayamm@snuchennai.edu.in::72b30698-588d-41b0-9c9a-9a2061217f17" providerId="AD" clId="Web-{D4789F27-3F9D-5EF9-DF13-E75B46DD972C}" dt="2023-07-10T12:51:23.111" v="5" actId="20577"/>
          <ac:spMkLst>
            <pc:docMk/>
            <pc:sldMk cId="2166363217" sldId="304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1D94E302-E5AB-12E6-0350-82E36658FAF9}"/>
    <pc:docChg chg="modSld">
      <pc:chgData name="Subin Sahayam M" userId="S::subinsahayamm@snuchennai.edu.in::72b30698-588d-41b0-9c9a-9a2061217f17" providerId="AD" clId="Web-{1D94E302-E5AB-12E6-0350-82E36658FAF9}" dt="2023-07-04T09:27:29.154" v="0" actId="20577"/>
      <pc:docMkLst>
        <pc:docMk/>
      </pc:docMkLst>
      <pc:sldChg chg="modSp">
        <pc:chgData name="Subin Sahayam M" userId="S::subinsahayamm@snuchennai.edu.in::72b30698-588d-41b0-9c9a-9a2061217f17" providerId="AD" clId="Web-{1D94E302-E5AB-12E6-0350-82E36658FAF9}" dt="2023-07-04T09:27:29.154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1D94E302-E5AB-12E6-0350-82E36658FAF9}" dt="2023-07-04T09:27:29.154" v="0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72b30698-588d-41b0-9c9a-9a2061217f17" providerId="ADAL" clId="{11CAC2D2-AEDD-534E-A111-585E985C3D3A}"/>
    <pc:docChg chg="undo custSel modSld">
      <pc:chgData name="Subin Sahayam M" userId="72b30698-588d-41b0-9c9a-9a2061217f17" providerId="ADAL" clId="{11CAC2D2-AEDD-534E-A111-585E985C3D3A}" dt="2024-01-28T22:22:28.241" v="38" actId="20577"/>
      <pc:docMkLst>
        <pc:docMk/>
      </pc:docMkLst>
      <pc:sldChg chg="modSp">
        <pc:chgData name="Subin Sahayam M" userId="72b30698-588d-41b0-9c9a-9a2061217f17" providerId="ADAL" clId="{11CAC2D2-AEDD-534E-A111-585E985C3D3A}" dt="2024-01-28T22:18:54.657" v="3" actId="20577"/>
        <pc:sldMkLst>
          <pc:docMk/>
          <pc:sldMk cId="2990215091" sldId="377"/>
        </pc:sldMkLst>
        <pc:spChg chg="mod">
          <ac:chgData name="Subin Sahayam M" userId="72b30698-588d-41b0-9c9a-9a2061217f17" providerId="ADAL" clId="{11CAC2D2-AEDD-534E-A111-585E985C3D3A}" dt="2024-01-28T22:18:54.657" v="3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">
        <pc:chgData name="Subin Sahayam M" userId="72b30698-588d-41b0-9c9a-9a2061217f17" providerId="ADAL" clId="{11CAC2D2-AEDD-534E-A111-585E985C3D3A}" dt="2024-01-28T22:20:38.826" v="26" actId="20577"/>
        <pc:sldMkLst>
          <pc:docMk/>
          <pc:sldMk cId="504925944" sldId="381"/>
        </pc:sldMkLst>
        <pc:spChg chg="mod">
          <ac:chgData name="Subin Sahayam M" userId="72b30698-588d-41b0-9c9a-9a2061217f17" providerId="ADAL" clId="{11CAC2D2-AEDD-534E-A111-585E985C3D3A}" dt="2024-01-28T22:19:47.029" v="8" actId="20577"/>
          <ac:spMkLst>
            <pc:docMk/>
            <pc:sldMk cId="504925944" sldId="381"/>
            <ac:spMk id="12" creationId="{2EB8FC2F-0390-D5A9-1D09-25B5E01B4355}"/>
          </ac:spMkLst>
        </pc:spChg>
        <pc:graphicFrameChg chg="mod modGraphic">
          <ac:chgData name="Subin Sahayam M" userId="72b30698-588d-41b0-9c9a-9a2061217f17" providerId="ADAL" clId="{11CAC2D2-AEDD-534E-A111-585E985C3D3A}" dt="2024-01-28T22:20:38.826" v="26" actId="20577"/>
          <ac:graphicFrameMkLst>
            <pc:docMk/>
            <pc:sldMk cId="504925944" sldId="381"/>
            <ac:graphicFrameMk id="5" creationId="{729441B9-EAED-8FA8-D95C-1D46FA207E63}"/>
          </ac:graphicFrameMkLst>
        </pc:graphicFrameChg>
      </pc:sldChg>
      <pc:sldChg chg="modSp">
        <pc:chgData name="Subin Sahayam M" userId="72b30698-588d-41b0-9c9a-9a2061217f17" providerId="ADAL" clId="{11CAC2D2-AEDD-534E-A111-585E985C3D3A}" dt="2024-01-28T22:22:28.241" v="38" actId="20577"/>
        <pc:sldMkLst>
          <pc:docMk/>
          <pc:sldMk cId="3733564852" sldId="382"/>
        </pc:sldMkLst>
        <pc:spChg chg="mod">
          <ac:chgData name="Subin Sahayam M" userId="72b30698-588d-41b0-9c9a-9a2061217f17" providerId="ADAL" clId="{11CAC2D2-AEDD-534E-A111-585E985C3D3A}" dt="2024-01-28T22:21:52.908" v="30" actId="20577"/>
          <ac:spMkLst>
            <pc:docMk/>
            <pc:sldMk cId="3733564852" sldId="382"/>
            <ac:spMk id="12" creationId="{6FA82A1F-E853-9246-527B-704E47C3AD70}"/>
          </ac:spMkLst>
        </pc:spChg>
        <pc:spChg chg="mod">
          <ac:chgData name="Subin Sahayam M" userId="72b30698-588d-41b0-9c9a-9a2061217f17" providerId="ADAL" clId="{11CAC2D2-AEDD-534E-A111-585E985C3D3A}" dt="2024-01-28T22:22:09.901" v="35" actId="5793"/>
          <ac:spMkLst>
            <pc:docMk/>
            <pc:sldMk cId="3733564852" sldId="382"/>
            <ac:spMk id="14" creationId="{50EF4C92-0E87-439B-402D-E4E9A097758A}"/>
          </ac:spMkLst>
        </pc:spChg>
        <pc:spChg chg="mod">
          <ac:chgData name="Subin Sahayam M" userId="72b30698-588d-41b0-9c9a-9a2061217f17" providerId="ADAL" clId="{11CAC2D2-AEDD-534E-A111-585E985C3D3A}" dt="2024-01-28T22:22:28.241" v="38" actId="20577"/>
          <ac:spMkLst>
            <pc:docMk/>
            <pc:sldMk cId="3733564852" sldId="382"/>
            <ac:spMk id="16" creationId="{E970268C-28AF-AA1D-CBA5-2A99E938889B}"/>
          </ac:spMkLst>
        </pc:spChg>
      </pc:sldChg>
    </pc:docChg>
  </pc:docChgLst>
  <pc:docChgLst>
    <pc:chgData name="Subin Sahayam M" userId="72b30698-588d-41b0-9c9a-9a2061217f17" providerId="ADAL" clId="{75EDF516-89ED-4B97-B120-008C37FDD8AF}"/>
    <pc:docChg chg="undo custSel addSld modSld sldOrd">
      <pc:chgData name="Subin Sahayam M" userId="72b30698-588d-41b0-9c9a-9a2061217f17" providerId="ADAL" clId="{75EDF516-89ED-4B97-B120-008C37FDD8AF}" dt="2023-07-10T09:05:57.730" v="936" actId="14100"/>
      <pc:docMkLst>
        <pc:docMk/>
      </pc:docMkLst>
      <pc:sldChg chg="modSp mod">
        <pc:chgData name="Subin Sahayam M" userId="72b30698-588d-41b0-9c9a-9a2061217f17" providerId="ADAL" clId="{75EDF516-89ED-4B97-B120-008C37FDD8AF}" dt="2023-07-10T02:35:38.972" v="14" actId="20577"/>
        <pc:sldMkLst>
          <pc:docMk/>
          <pc:sldMk cId="0" sldId="256"/>
        </pc:sldMkLst>
        <pc:spChg chg="mod">
          <ac:chgData name="Subin Sahayam M" userId="72b30698-588d-41b0-9c9a-9a2061217f17" providerId="ADAL" clId="{75EDF516-89ED-4B97-B120-008C37FDD8AF}" dt="2023-07-10T02:35:38.972" v="14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add mod">
        <pc:chgData name="Subin Sahayam M" userId="72b30698-588d-41b0-9c9a-9a2061217f17" providerId="ADAL" clId="{75EDF516-89ED-4B97-B120-008C37FDD8AF}" dt="2023-07-10T06:00:12.628" v="62" actId="20577"/>
        <pc:sldMkLst>
          <pc:docMk/>
          <pc:sldMk cId="2514699366" sldId="323"/>
        </pc:sldMkLst>
        <pc:spChg chg="mod">
          <ac:chgData name="Subin Sahayam M" userId="72b30698-588d-41b0-9c9a-9a2061217f17" providerId="ADAL" clId="{75EDF516-89ED-4B97-B120-008C37FDD8AF}" dt="2023-07-10T06:00:12.628" v="62" actId="20577"/>
          <ac:spMkLst>
            <pc:docMk/>
            <pc:sldMk cId="2514699366" sldId="323"/>
            <ac:spMk id="12" creationId="{DE27FD9A-663E-D237-497E-61FFCFDD9A97}"/>
          </ac:spMkLst>
        </pc:spChg>
      </pc:sldChg>
      <pc:sldChg chg="modSp add mod">
        <pc:chgData name="Subin Sahayam M" userId="72b30698-588d-41b0-9c9a-9a2061217f17" providerId="ADAL" clId="{75EDF516-89ED-4B97-B120-008C37FDD8AF}" dt="2023-07-10T06:04:45.563" v="147" actId="20577"/>
        <pc:sldMkLst>
          <pc:docMk/>
          <pc:sldMk cId="747545441" sldId="324"/>
        </pc:sldMkLst>
        <pc:spChg chg="mod">
          <ac:chgData name="Subin Sahayam M" userId="72b30698-588d-41b0-9c9a-9a2061217f17" providerId="ADAL" clId="{75EDF516-89ED-4B97-B120-008C37FDD8AF}" dt="2023-07-10T06:04:45.563" v="147" actId="20577"/>
          <ac:spMkLst>
            <pc:docMk/>
            <pc:sldMk cId="747545441" sldId="324"/>
            <ac:spMk id="12" creationId="{DE27FD9A-663E-D237-497E-61FFCFDD9A97}"/>
          </ac:spMkLst>
        </pc:spChg>
      </pc:sldChg>
      <pc:sldChg chg="modSp add mod">
        <pc:chgData name="Subin Sahayam M" userId="72b30698-588d-41b0-9c9a-9a2061217f17" providerId="ADAL" clId="{75EDF516-89ED-4B97-B120-008C37FDD8AF}" dt="2023-07-10T06:11:29.654" v="629" actId="20577"/>
        <pc:sldMkLst>
          <pc:docMk/>
          <pc:sldMk cId="3169181869" sldId="325"/>
        </pc:sldMkLst>
        <pc:spChg chg="mod">
          <ac:chgData name="Subin Sahayam M" userId="72b30698-588d-41b0-9c9a-9a2061217f17" providerId="ADAL" clId="{75EDF516-89ED-4B97-B120-008C37FDD8AF}" dt="2023-07-10T06:11:29.654" v="629" actId="20577"/>
          <ac:spMkLst>
            <pc:docMk/>
            <pc:sldMk cId="3169181869" sldId="325"/>
            <ac:spMk id="12" creationId="{DE27FD9A-663E-D237-497E-61FFCFDD9A97}"/>
          </ac:spMkLst>
        </pc:spChg>
      </pc:sldChg>
      <pc:sldChg chg="modSp add mod ord">
        <pc:chgData name="Subin Sahayam M" userId="72b30698-588d-41b0-9c9a-9a2061217f17" providerId="ADAL" clId="{75EDF516-89ED-4B97-B120-008C37FDD8AF}" dt="2023-07-10T06:15:27.171" v="932" actId="255"/>
        <pc:sldMkLst>
          <pc:docMk/>
          <pc:sldMk cId="26418418" sldId="326"/>
        </pc:sldMkLst>
        <pc:spChg chg="mod">
          <ac:chgData name="Subin Sahayam M" userId="72b30698-588d-41b0-9c9a-9a2061217f17" providerId="ADAL" clId="{75EDF516-89ED-4B97-B120-008C37FDD8AF}" dt="2023-07-10T06:05:56.816" v="261" actId="20577"/>
          <ac:spMkLst>
            <pc:docMk/>
            <pc:sldMk cId="26418418" sldId="326"/>
            <ac:spMk id="11" creationId="{00000000-0000-0000-0000-000000000000}"/>
          </ac:spMkLst>
        </pc:spChg>
        <pc:spChg chg="mod">
          <ac:chgData name="Subin Sahayam M" userId="72b30698-588d-41b0-9c9a-9a2061217f17" providerId="ADAL" clId="{75EDF516-89ED-4B97-B120-008C37FDD8AF}" dt="2023-07-10T06:15:27.171" v="932" actId="255"/>
          <ac:spMkLst>
            <pc:docMk/>
            <pc:sldMk cId="26418418" sldId="326"/>
            <ac:spMk id="12" creationId="{DE27FD9A-663E-D237-497E-61FFCFDD9A97}"/>
          </ac:spMkLst>
        </pc:spChg>
      </pc:sldChg>
      <pc:sldChg chg="addSp modSp new mod">
        <pc:chgData name="Subin Sahayam M" userId="72b30698-588d-41b0-9c9a-9a2061217f17" providerId="ADAL" clId="{75EDF516-89ED-4B97-B120-008C37FDD8AF}" dt="2023-07-10T09:05:57.730" v="936" actId="14100"/>
        <pc:sldMkLst>
          <pc:docMk/>
          <pc:sldMk cId="3936888721" sldId="327"/>
        </pc:sldMkLst>
        <pc:picChg chg="add mod">
          <ac:chgData name="Subin Sahayam M" userId="72b30698-588d-41b0-9c9a-9a2061217f17" providerId="ADAL" clId="{75EDF516-89ED-4B97-B120-008C37FDD8AF}" dt="2023-07-10T09:05:57.730" v="936" actId="14100"/>
          <ac:picMkLst>
            <pc:docMk/>
            <pc:sldMk cId="3936888721" sldId="327"/>
            <ac:picMk id="3" creationId="{4F2DFB0A-A4AF-A3EB-576B-417DB3576271}"/>
          </ac:picMkLst>
        </pc:picChg>
      </pc:sldChg>
    </pc:docChg>
  </pc:docChgLst>
  <pc:docChgLst>
    <pc:chgData name="Subin Sahayam M" userId="S::subinsahayamm@snuchennai.edu.in::72b30698-588d-41b0-9c9a-9a2061217f17" providerId="AD" clId="Web-{E58B0E5C-8EAD-02F0-97EA-16C61C5830C6}"/>
    <pc:docChg chg="addSld delSld modSld">
      <pc:chgData name="Subin Sahayam M" userId="S::subinsahayamm@snuchennai.edu.in::72b30698-588d-41b0-9c9a-9a2061217f17" providerId="AD" clId="Web-{E58B0E5C-8EAD-02F0-97EA-16C61C5830C6}" dt="2024-01-28T14:05:30.843" v="799" actId="20577"/>
      <pc:docMkLst>
        <pc:docMk/>
      </pc:docMkLst>
      <pc:sldChg chg="modSp">
        <pc:chgData name="Subin Sahayam M" userId="S::subinsahayamm@snuchennai.edu.in::72b30698-588d-41b0-9c9a-9a2061217f17" providerId="AD" clId="Web-{E58B0E5C-8EAD-02F0-97EA-16C61C5830C6}" dt="2024-01-28T12:57:40.595" v="45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E58B0E5C-8EAD-02F0-97EA-16C61C5830C6}" dt="2024-01-28T12:57:40.595" v="45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modSp">
        <pc:chgData name="Subin Sahayam M" userId="S::subinsahayamm@snuchennai.edu.in::72b30698-588d-41b0-9c9a-9a2061217f17" providerId="AD" clId="Web-{E58B0E5C-8EAD-02F0-97EA-16C61C5830C6}" dt="2024-01-28T12:54:37.671" v="3" actId="20577"/>
        <pc:sldMkLst>
          <pc:docMk/>
          <pc:sldMk cId="1511845900" sldId="371"/>
        </pc:sldMkLst>
        <pc:spChg chg="mod">
          <ac:chgData name="Subin Sahayam M" userId="S::subinsahayamm@snuchennai.edu.in::72b30698-588d-41b0-9c9a-9a2061217f17" providerId="AD" clId="Web-{E58B0E5C-8EAD-02F0-97EA-16C61C5830C6}" dt="2024-01-28T12:54:37.671" v="3" actId="20577"/>
          <ac:spMkLst>
            <pc:docMk/>
            <pc:sldMk cId="1511845900" sldId="371"/>
            <ac:spMk id="12" creationId="{6A90D6A0-1E4E-D89E-BCF3-19C7E72C2421}"/>
          </ac:spMkLst>
        </pc:spChg>
      </pc:sldChg>
      <pc:sldChg chg="addSp delSp modSp add replId">
        <pc:chgData name="Subin Sahayam M" userId="S::subinsahayamm@snuchennai.edu.in::72b30698-588d-41b0-9c9a-9a2061217f17" providerId="AD" clId="Web-{E58B0E5C-8EAD-02F0-97EA-16C61C5830C6}" dt="2024-01-28T12:58:40.487" v="65" actId="20577"/>
        <pc:sldMkLst>
          <pc:docMk/>
          <pc:sldMk cId="1485652943" sldId="372"/>
        </pc:sldMkLst>
        <pc:spChg chg="add del mod">
          <ac:chgData name="Subin Sahayam M" userId="S::subinsahayamm@snuchennai.edu.in::72b30698-588d-41b0-9c9a-9a2061217f17" providerId="AD" clId="Web-{E58B0E5C-8EAD-02F0-97EA-16C61C5830C6}" dt="2024-01-28T12:55:26.484" v="8" actId="20577"/>
          <ac:spMkLst>
            <pc:docMk/>
            <pc:sldMk cId="1485652943" sldId="372"/>
            <ac:spMk id="10" creationId="{839EA7F6-1A98-DE9B-1716-EA1483663535}"/>
          </ac:spMkLst>
        </pc:spChg>
        <pc:spChg chg="mod">
          <ac:chgData name="Subin Sahayam M" userId="S::subinsahayamm@snuchennai.edu.in::72b30698-588d-41b0-9c9a-9a2061217f17" providerId="AD" clId="Web-{E58B0E5C-8EAD-02F0-97EA-16C61C5830C6}" dt="2024-01-28T12:57:29.689" v="34" actId="20577"/>
          <ac:spMkLst>
            <pc:docMk/>
            <pc:sldMk cId="1485652943" sldId="372"/>
            <ac:spMk id="11" creationId="{C36CDC3B-73A0-5343-E8CF-408DF3CED044}"/>
          </ac:spMkLst>
        </pc:spChg>
        <pc:spChg chg="mod">
          <ac:chgData name="Subin Sahayam M" userId="S::subinsahayamm@snuchennai.edu.in::72b30698-588d-41b0-9c9a-9a2061217f17" providerId="AD" clId="Web-{E58B0E5C-8EAD-02F0-97EA-16C61C5830C6}" dt="2024-01-28T12:58:40.487" v="65" actId="20577"/>
          <ac:spMkLst>
            <pc:docMk/>
            <pc:sldMk cId="1485652943" sldId="372"/>
            <ac:spMk id="12" creationId="{5B67220A-87FF-3C5C-78FA-0765A839B2D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2:59:42.597" v="105" actId="20577"/>
        <pc:sldMkLst>
          <pc:docMk/>
          <pc:sldMk cId="1946126748" sldId="373"/>
        </pc:sldMkLst>
        <pc:spChg chg="mod">
          <ac:chgData name="Subin Sahayam M" userId="S::subinsahayamm@snuchennai.edu.in::72b30698-588d-41b0-9c9a-9a2061217f17" providerId="AD" clId="Web-{E58B0E5C-8EAD-02F0-97EA-16C61C5830C6}" dt="2024-01-28T12:59:42.597" v="105" actId="20577"/>
          <ac:spMkLst>
            <pc:docMk/>
            <pc:sldMk cId="1946126748" sldId="373"/>
            <ac:spMk id="12" creationId="{5148A88E-8567-CA7B-76CE-76B5C945E55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04:03.741" v="194" actId="20577"/>
        <pc:sldMkLst>
          <pc:docMk/>
          <pc:sldMk cId="3032773664" sldId="374"/>
        </pc:sldMkLst>
        <pc:spChg chg="mod">
          <ac:chgData name="Subin Sahayam M" userId="S::subinsahayamm@snuchennai.edu.in::72b30698-588d-41b0-9c9a-9a2061217f17" providerId="AD" clId="Web-{E58B0E5C-8EAD-02F0-97EA-16C61C5830C6}" dt="2024-01-28T13:04:03.741" v="194" actId="20577"/>
          <ac:spMkLst>
            <pc:docMk/>
            <pc:sldMk cId="3032773664" sldId="374"/>
            <ac:spMk id="12" creationId="{05267645-5494-C533-FE33-BD5D0FE315A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15:45.316" v="339" actId="20577"/>
        <pc:sldMkLst>
          <pc:docMk/>
          <pc:sldMk cId="714424366" sldId="375"/>
        </pc:sldMkLst>
        <pc:spChg chg="mod">
          <ac:chgData name="Subin Sahayam M" userId="S::subinsahayamm@snuchennai.edu.in::72b30698-588d-41b0-9c9a-9a2061217f17" providerId="AD" clId="Web-{E58B0E5C-8EAD-02F0-97EA-16C61C5830C6}" dt="2024-01-28T13:15:45.316" v="339" actId="20577"/>
          <ac:spMkLst>
            <pc:docMk/>
            <pc:sldMk cId="714424366" sldId="375"/>
            <ac:spMk id="12" creationId="{A4CF3425-D253-DBA2-843E-881C92988A97}"/>
          </ac:spMkLst>
        </pc:spChg>
      </pc:sldChg>
      <pc:sldChg chg="modSp add del replId">
        <pc:chgData name="Subin Sahayam M" userId="S::subinsahayamm@snuchennai.edu.in::72b30698-588d-41b0-9c9a-9a2061217f17" providerId="AD" clId="Web-{E58B0E5C-8EAD-02F0-97EA-16C61C5830C6}" dt="2024-01-28T13:06:33.587" v="250"/>
        <pc:sldMkLst>
          <pc:docMk/>
          <pc:sldMk cId="1339548056" sldId="375"/>
        </pc:sldMkLst>
        <pc:spChg chg="mod">
          <ac:chgData name="Subin Sahayam M" userId="S::subinsahayamm@snuchennai.edu.in::72b30698-588d-41b0-9c9a-9a2061217f17" providerId="AD" clId="Web-{E58B0E5C-8EAD-02F0-97EA-16C61C5830C6}" dt="2024-01-28T13:06:30.790" v="249" actId="20577"/>
          <ac:spMkLst>
            <pc:docMk/>
            <pc:sldMk cId="1339548056" sldId="375"/>
            <ac:spMk id="12" creationId="{D31014D3-659E-9FFC-4700-B6270E64D2E3}"/>
          </ac:spMkLst>
        </pc:spChg>
      </pc:sldChg>
      <pc:sldChg chg="add del replId">
        <pc:chgData name="Subin Sahayam M" userId="S::subinsahayamm@snuchennai.edu.in::72b30698-588d-41b0-9c9a-9a2061217f17" providerId="AD" clId="Web-{E58B0E5C-8EAD-02F0-97EA-16C61C5830C6}" dt="2024-01-28T13:06:28.212" v="223"/>
        <pc:sldMkLst>
          <pc:docMk/>
          <pc:sldMk cId="1892516173" sldId="376"/>
        </pc:sldMkLst>
      </pc:sldChg>
      <pc:sldChg chg="modSp add replId">
        <pc:chgData name="Subin Sahayam M" userId="S::subinsahayamm@snuchennai.edu.in::72b30698-588d-41b0-9c9a-9a2061217f17" providerId="AD" clId="Web-{E58B0E5C-8EAD-02F0-97EA-16C61C5830C6}" dt="2024-01-28T13:16:16.082" v="346" actId="20577"/>
        <pc:sldMkLst>
          <pc:docMk/>
          <pc:sldMk cId="2936603880" sldId="376"/>
        </pc:sldMkLst>
        <pc:spChg chg="mod">
          <ac:chgData name="Subin Sahayam M" userId="S::subinsahayamm@snuchennai.edu.in::72b30698-588d-41b0-9c9a-9a2061217f17" providerId="AD" clId="Web-{E58B0E5C-8EAD-02F0-97EA-16C61C5830C6}" dt="2024-01-28T13:16:16.082" v="346" actId="20577"/>
          <ac:spMkLst>
            <pc:docMk/>
            <pc:sldMk cId="2936603880" sldId="376"/>
            <ac:spMk id="12" creationId="{CAA284DC-4ED9-26BA-731D-F472A256351C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4:01:49.497" v="732" actId="20577"/>
        <pc:sldMkLst>
          <pc:docMk/>
          <pc:sldMk cId="2990215091" sldId="377"/>
        </pc:sldMkLst>
        <pc:spChg chg="mod">
          <ac:chgData name="Subin Sahayam M" userId="S::subinsahayamm@snuchennai.edu.in::72b30698-588d-41b0-9c9a-9a2061217f17" providerId="AD" clId="Web-{E58B0E5C-8EAD-02F0-97EA-16C61C5830C6}" dt="2024-01-28T14:01:49.497" v="732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15:59.972" v="345" actId="20577"/>
        <pc:sldMkLst>
          <pc:docMk/>
          <pc:sldMk cId="1885702546" sldId="378"/>
        </pc:sldMkLst>
        <pc:spChg chg="mod">
          <ac:chgData name="Subin Sahayam M" userId="S::subinsahayamm@snuchennai.edu.in::72b30698-588d-41b0-9c9a-9a2061217f17" providerId="AD" clId="Web-{E58B0E5C-8EAD-02F0-97EA-16C61C5830C6}" dt="2024-01-28T13:15:59.972" v="345" actId="20577"/>
          <ac:spMkLst>
            <pc:docMk/>
            <pc:sldMk cId="1885702546" sldId="378"/>
            <ac:spMk id="12" creationId="{8839C39D-A54F-FD4D-68BE-0CEF5CADCA79}"/>
          </ac:spMkLst>
        </pc:spChg>
      </pc:sldChg>
      <pc:sldChg chg="addSp modSp add replId">
        <pc:chgData name="Subin Sahayam M" userId="S::subinsahayamm@snuchennai.edu.in::72b30698-588d-41b0-9c9a-9a2061217f17" providerId="AD" clId="Web-{E58B0E5C-8EAD-02F0-97EA-16C61C5830C6}" dt="2024-01-28T13:18:01.052" v="351" actId="14100"/>
        <pc:sldMkLst>
          <pc:docMk/>
          <pc:sldMk cId="2034566520" sldId="379"/>
        </pc:sldMkLst>
        <pc:picChg chg="add mod">
          <ac:chgData name="Subin Sahayam M" userId="S::subinsahayamm@snuchennai.edu.in::72b30698-588d-41b0-9c9a-9a2061217f17" providerId="AD" clId="Web-{E58B0E5C-8EAD-02F0-97EA-16C61C5830C6}" dt="2024-01-28T13:18:01.052" v="351" actId="14100"/>
          <ac:picMkLst>
            <pc:docMk/>
            <pc:sldMk cId="2034566520" sldId="379"/>
            <ac:picMk id="5" creationId="{39A9E01F-4AA5-A2E0-6495-6272D9DE1571}"/>
          </ac:picMkLst>
        </pc:picChg>
      </pc:sldChg>
      <pc:sldChg chg="add replId">
        <pc:chgData name="Subin Sahayam M" userId="S::subinsahayamm@snuchennai.edu.in::72b30698-588d-41b0-9c9a-9a2061217f17" providerId="AD" clId="Web-{E58B0E5C-8EAD-02F0-97EA-16C61C5830C6}" dt="2024-01-28T13:18:24.381" v="352"/>
        <pc:sldMkLst>
          <pc:docMk/>
          <pc:sldMk cId="3801369096" sldId="380"/>
        </pc:sldMkLst>
      </pc:sldChg>
      <pc:sldChg chg="addSp modSp add replId">
        <pc:chgData name="Subin Sahayam M" userId="S::subinsahayamm@snuchennai.edu.in::72b30698-588d-41b0-9c9a-9a2061217f17" providerId="AD" clId="Web-{E58B0E5C-8EAD-02F0-97EA-16C61C5830C6}" dt="2024-01-28T14:04:24.155" v="795"/>
        <pc:sldMkLst>
          <pc:docMk/>
          <pc:sldMk cId="504925944" sldId="381"/>
        </pc:sldMkLst>
        <pc:spChg chg="mod">
          <ac:chgData name="Subin Sahayam M" userId="S::subinsahayamm@snuchennai.edu.in::72b30698-588d-41b0-9c9a-9a2061217f17" providerId="AD" clId="Web-{E58B0E5C-8EAD-02F0-97EA-16C61C5830C6}" dt="2024-01-28T14:03:22.623" v="753" actId="20577"/>
          <ac:spMkLst>
            <pc:docMk/>
            <pc:sldMk cId="504925944" sldId="381"/>
            <ac:spMk id="12" creationId="{2EB8FC2F-0390-D5A9-1D09-25B5E01B4355}"/>
          </ac:spMkLst>
        </pc:spChg>
        <pc:graphicFrameChg chg="add mod modGraphic">
          <ac:chgData name="Subin Sahayam M" userId="S::subinsahayamm@snuchennai.edu.in::72b30698-588d-41b0-9c9a-9a2061217f17" providerId="AD" clId="Web-{E58B0E5C-8EAD-02F0-97EA-16C61C5830C6}" dt="2024-01-28T14:04:24.155" v="795"/>
          <ac:graphicFrameMkLst>
            <pc:docMk/>
            <pc:sldMk cId="504925944" sldId="381"/>
            <ac:graphicFrameMk id="5" creationId="{729441B9-EAED-8FA8-D95C-1D46FA207E63}"/>
          </ac:graphicFrameMkLst>
        </pc:graphicFrameChg>
      </pc:sldChg>
      <pc:sldChg chg="addSp delSp modSp add replId">
        <pc:chgData name="Subin Sahayam M" userId="S::subinsahayamm@snuchennai.edu.in::72b30698-588d-41b0-9c9a-9a2061217f17" providerId="AD" clId="Web-{E58B0E5C-8EAD-02F0-97EA-16C61C5830C6}" dt="2024-01-28T14:05:30.843" v="799" actId="20577"/>
        <pc:sldMkLst>
          <pc:docMk/>
          <pc:sldMk cId="3733564852" sldId="382"/>
        </pc:sldMkLst>
        <pc:spChg chg="add mod">
          <ac:chgData name="Subin Sahayam M" userId="S::subinsahayamm@snuchennai.edu.in::72b30698-588d-41b0-9c9a-9a2061217f17" providerId="AD" clId="Web-{E58B0E5C-8EAD-02F0-97EA-16C61C5830C6}" dt="2024-01-28T14:05:26.172" v="797" actId="20577"/>
          <ac:spMkLst>
            <pc:docMk/>
            <pc:sldMk cId="3733564852" sldId="382"/>
            <ac:spMk id="14" creationId="{50EF4C92-0E87-439B-402D-E4E9A097758A}"/>
          </ac:spMkLst>
        </pc:spChg>
        <pc:spChg chg="add del mod">
          <ac:chgData name="Subin Sahayam M" userId="S::subinsahayamm@snuchennai.edu.in::72b30698-588d-41b0-9c9a-9a2061217f17" providerId="AD" clId="Web-{E58B0E5C-8EAD-02F0-97EA-16C61C5830C6}" dt="2024-01-28T13:52:30.958" v="674"/>
          <ac:spMkLst>
            <pc:docMk/>
            <pc:sldMk cId="3733564852" sldId="382"/>
            <ac:spMk id="15" creationId="{D730C275-19FF-A23D-29EB-6FEA310322F6}"/>
          </ac:spMkLst>
        </pc:spChg>
        <pc:spChg chg="add mod">
          <ac:chgData name="Subin Sahayam M" userId="S::subinsahayamm@snuchennai.edu.in::72b30698-588d-41b0-9c9a-9a2061217f17" providerId="AD" clId="Web-{E58B0E5C-8EAD-02F0-97EA-16C61C5830C6}" dt="2024-01-28T14:05:30.843" v="799" actId="20577"/>
          <ac:spMkLst>
            <pc:docMk/>
            <pc:sldMk cId="3733564852" sldId="382"/>
            <ac:spMk id="16" creationId="{E970268C-28AF-AA1D-CBA5-2A99E938889B}"/>
          </ac:spMkLst>
        </pc:spChg>
        <pc:spChg chg="add mod">
          <ac:chgData name="Subin Sahayam M" userId="S::subinsahayamm@snuchennai.edu.in::72b30698-588d-41b0-9c9a-9a2061217f17" providerId="AD" clId="Web-{E58B0E5C-8EAD-02F0-97EA-16C61C5830C6}" dt="2024-01-28T13:57:52.025" v="718" actId="1076"/>
          <ac:spMkLst>
            <pc:docMk/>
            <pc:sldMk cId="3733564852" sldId="382"/>
            <ac:spMk id="18" creationId="{829BF2B5-558F-A472-DFCB-50A38F8A7E7F}"/>
          </ac:spMkLst>
        </pc:spChg>
        <pc:graphicFrameChg chg="del mod modGraphic">
          <ac:chgData name="Subin Sahayam M" userId="S::subinsahayamm@snuchennai.edu.in::72b30698-588d-41b0-9c9a-9a2061217f17" providerId="AD" clId="Web-{E58B0E5C-8EAD-02F0-97EA-16C61C5830C6}" dt="2024-01-28T13:50:52.488" v="632"/>
          <ac:graphicFrameMkLst>
            <pc:docMk/>
            <pc:sldMk cId="3733564852" sldId="382"/>
            <ac:graphicFrameMk id="5" creationId="{829EA405-2C28-97CF-B619-F5213BDA9448}"/>
          </ac:graphicFrameMkLst>
        </pc:graphicFrameChg>
        <pc:picChg chg="add mod">
          <ac:chgData name="Subin Sahayam M" userId="S::subinsahayamm@snuchennai.edu.in::72b30698-588d-41b0-9c9a-9a2061217f17" providerId="AD" clId="Web-{E58B0E5C-8EAD-02F0-97EA-16C61C5830C6}" dt="2024-01-28T13:53:37.959" v="682"/>
          <ac:picMkLst>
            <pc:docMk/>
            <pc:sldMk cId="3733564852" sldId="382"/>
            <ac:picMk id="13" creationId="{1E13E6BC-F4EB-CC0E-C9FA-93CB6753A510}"/>
          </ac:picMkLst>
        </pc:picChg>
        <pc:cxnChg chg="add mod">
          <ac:chgData name="Subin Sahayam M" userId="S::subinsahayamm@snuchennai.edu.in::72b30698-588d-41b0-9c9a-9a2061217f17" providerId="AD" clId="Web-{E58B0E5C-8EAD-02F0-97EA-16C61C5830C6}" dt="2024-01-28T13:56:02.898" v="706"/>
          <ac:cxnSpMkLst>
            <pc:docMk/>
            <pc:sldMk cId="3733564852" sldId="382"/>
            <ac:cxnSpMk id="17" creationId="{4650D348-8170-5DD8-748B-92A2517C5D3A}"/>
          </ac:cxnSpMkLst>
        </pc:cxnChg>
      </pc:sldChg>
    </pc:docChg>
  </pc:docChgLst>
  <pc:docChgLst>
    <pc:chgData name="Subin Sahayam M" userId="S::subinsahayamm@snuchennai.edu.in::72b30698-588d-41b0-9c9a-9a2061217f17" providerId="AD" clId="Web-{E86FB3DC-15E3-24D4-C7BF-6A9AD1AB5C02}"/>
    <pc:docChg chg="modSld">
      <pc:chgData name="Subin Sahayam M" userId="S::subinsahayamm@snuchennai.edu.in::72b30698-588d-41b0-9c9a-9a2061217f17" providerId="AD" clId="Web-{E86FB3DC-15E3-24D4-C7BF-6A9AD1AB5C02}" dt="2023-06-30T08:47:02.521" v="29" actId="20577"/>
      <pc:docMkLst>
        <pc:docMk/>
      </pc:docMkLst>
      <pc:sldChg chg="modSp">
        <pc:chgData name="Subin Sahayam M" userId="S::subinsahayamm@snuchennai.edu.in::72b30698-588d-41b0-9c9a-9a2061217f17" providerId="AD" clId="Web-{E86FB3DC-15E3-24D4-C7BF-6A9AD1AB5C02}" dt="2023-06-30T08:47:02.521" v="29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E86FB3DC-15E3-24D4-C7BF-6A9AD1AB5C02}" dt="2023-06-30T08:47:02.521" v="29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Subin Sahayam M" userId="S::subinsahayamm@snuchennai.edu.in::72b30698-588d-41b0-9c9a-9a2061217f17" providerId="AD" clId="Web-{78ADACC7-D4A1-33C4-1B33-4B965F86C893}"/>
    <pc:docChg chg="addSld delSld modSld sldOrd">
      <pc:chgData name="Subin Sahayam M" userId="S::subinsahayamm@snuchennai.edu.in::72b30698-588d-41b0-9c9a-9a2061217f17" providerId="AD" clId="Web-{78ADACC7-D4A1-33C4-1B33-4B965F86C893}" dt="2024-01-24T17:46:11.189" v="486" actId="20577"/>
      <pc:docMkLst>
        <pc:docMk/>
      </pc:docMkLst>
      <pc:sldChg chg="modSp">
        <pc:chgData name="Subin Sahayam M" userId="S::subinsahayamm@snuchennai.edu.in::72b30698-588d-41b0-9c9a-9a2061217f17" providerId="AD" clId="Web-{78ADACC7-D4A1-33C4-1B33-4B965F86C893}" dt="2024-01-24T15:46:26.238" v="57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78ADACC7-D4A1-33C4-1B33-4B965F86C893}" dt="2024-01-24T15:46:26.238" v="57" actId="20577"/>
          <ac:spMkLst>
            <pc:docMk/>
            <pc:sldMk cId="2847795585" sldId="298"/>
            <ac:spMk id="10" creationId="{47CAD226-C823-B387-6EB1-613DDC0D48B8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16.053" v="3"/>
        <pc:sldMkLst>
          <pc:docMk/>
          <pc:sldMk cId="1180098692" sldId="301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4.990" v="2"/>
        <pc:sldMkLst>
          <pc:docMk/>
          <pc:sldMk cId="1267796521" sldId="30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2.678" v="0"/>
        <pc:sldMkLst>
          <pc:docMk/>
          <pc:sldMk cId="1600439374" sldId="303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4.053" v="1"/>
        <pc:sldMkLst>
          <pc:docMk/>
          <pc:sldMk cId="2166363217" sldId="304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3.709" v="10"/>
        <pc:sldMkLst>
          <pc:docMk/>
          <pc:sldMk cId="3317485698" sldId="30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6.366" v="4"/>
        <pc:sldMkLst>
          <pc:docMk/>
          <pc:sldMk cId="1967771271" sldId="30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9.991" v="7"/>
        <pc:sldMkLst>
          <pc:docMk/>
          <pc:sldMk cId="3344727745" sldId="30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7.600" v="13"/>
        <pc:sldMkLst>
          <pc:docMk/>
          <pc:sldMk cId="2471002178" sldId="30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4.538" v="11"/>
        <pc:sldMkLst>
          <pc:docMk/>
          <pc:sldMk cId="851922996" sldId="31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5.038" v="12"/>
        <pc:sldMkLst>
          <pc:docMk/>
          <pc:sldMk cId="1225026776" sldId="311"/>
        </pc:sldMkLst>
      </pc:sldChg>
      <pc:sldChg chg="modSp">
        <pc:chgData name="Subin Sahayam M" userId="S::subinsahayamm@snuchennai.edu.in::72b30698-588d-41b0-9c9a-9a2061217f17" providerId="AD" clId="Web-{78ADACC7-D4A1-33C4-1B33-4B965F86C893}" dt="2024-01-24T15:35:38.745" v="51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78ADACC7-D4A1-33C4-1B33-4B965F86C893}" dt="2024-01-24T15:35:38.745" v="51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18.178" v="6"/>
        <pc:sldMkLst>
          <pc:docMk/>
          <pc:sldMk cId="3434821914" sldId="33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7.006" v="5"/>
        <pc:sldMkLst>
          <pc:docMk/>
          <pc:sldMk cId="3373405220" sldId="331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2.178" v="8"/>
        <pc:sldMkLst>
          <pc:docMk/>
          <pc:sldMk cId="974369890" sldId="33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3.381" v="9"/>
        <pc:sldMkLst>
          <pc:docMk/>
          <pc:sldMk cId="3949387248" sldId="333"/>
        </pc:sldMkLst>
      </pc:sldChg>
      <pc:sldChg chg="modSp ord">
        <pc:chgData name="Subin Sahayam M" userId="S::subinsahayamm@snuchennai.edu.in::72b30698-588d-41b0-9c9a-9a2061217f17" providerId="AD" clId="Web-{78ADACC7-D4A1-33C4-1B33-4B965F86C893}" dt="2024-01-24T15:31:35.648" v="37" actId="20577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78ADACC7-D4A1-33C4-1B33-4B965F86C893}" dt="2024-01-24T15:31:35.648" v="37" actId="20577"/>
          <ac:spMkLst>
            <pc:docMk/>
            <pc:sldMk cId="1743707651" sldId="334"/>
            <ac:spMk id="11" creationId="{9F8BD89A-FBFD-B6BC-144C-319AEB5EDA03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28.616" v="14"/>
        <pc:sldMkLst>
          <pc:docMk/>
          <pc:sldMk cId="3133840227" sldId="33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9.553" v="15"/>
        <pc:sldMkLst>
          <pc:docMk/>
          <pc:sldMk cId="3465566642" sldId="33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0.084" v="16"/>
        <pc:sldMkLst>
          <pc:docMk/>
          <pc:sldMk cId="50141226" sldId="337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1.616" v="17"/>
        <pc:sldMkLst>
          <pc:docMk/>
          <pc:sldMk cId="1679689369" sldId="33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4.647" v="18"/>
        <pc:sldMkLst>
          <pc:docMk/>
          <pc:sldMk cId="1351365624" sldId="33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4.663" v="19"/>
        <pc:sldMkLst>
          <pc:docMk/>
          <pc:sldMk cId="1006340438" sldId="34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5.913" v="21"/>
        <pc:sldMkLst>
          <pc:docMk/>
          <pc:sldMk cId="4097829736" sldId="341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34.146" v="70"/>
        <pc:sldMkLst>
          <pc:docMk/>
          <pc:sldMk cId="1211815778" sldId="34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7.022" v="22"/>
        <pc:sldMkLst>
          <pc:docMk/>
          <pc:sldMk cId="1141778399" sldId="343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7.819" v="23"/>
        <pc:sldMkLst>
          <pc:docMk/>
          <pc:sldMk cId="3892145778" sldId="344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0.710" v="24"/>
        <pc:sldMkLst>
          <pc:docMk/>
          <pc:sldMk cId="2133797684" sldId="34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1.335" v="25"/>
        <pc:sldMkLst>
          <pc:docMk/>
          <pc:sldMk cId="1701053084" sldId="34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2.475" v="26"/>
        <pc:sldMkLst>
          <pc:docMk/>
          <pc:sldMk cId="558860518" sldId="347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3.506" v="27"/>
        <pc:sldMkLst>
          <pc:docMk/>
          <pc:sldMk cId="1447910653" sldId="34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5.350" v="28"/>
        <pc:sldMkLst>
          <pc:docMk/>
          <pc:sldMk cId="283542332" sldId="34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7.725" v="29"/>
        <pc:sldMkLst>
          <pc:docMk/>
          <pc:sldMk cId="3397154219" sldId="350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6:58.019" v="65"/>
        <pc:sldMkLst>
          <pc:docMk/>
          <pc:sldMk cId="2322678968" sldId="351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17.817" v="67"/>
        <pc:sldMkLst>
          <pc:docMk/>
          <pc:sldMk cId="3573489109" sldId="352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03.395" v="66"/>
        <pc:sldMkLst>
          <pc:docMk/>
          <pc:sldMk cId="886818746" sldId="353"/>
        </pc:sldMkLst>
      </pc:sldChg>
      <pc:sldChg chg="modSp">
        <pc:chgData name="Subin Sahayam M" userId="S::subinsahayamm@snuchennai.edu.in::72b30698-588d-41b0-9c9a-9a2061217f17" providerId="AD" clId="Web-{78ADACC7-D4A1-33C4-1B33-4B965F86C893}" dt="2024-01-24T17:45:36.407" v="468" actId="20577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78ADACC7-D4A1-33C4-1B33-4B965F86C893}" dt="2024-01-24T17:45:36.407" v="468" actId="20577"/>
          <ac:spMkLst>
            <pc:docMk/>
            <pc:sldMk cId="1108656426" sldId="354"/>
            <ac:spMk id="12" creationId="{09685B7B-A0E7-7F79-8C71-C5E7EF7EC40B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5:53.532" v="485" actId="20577"/>
        <pc:sldMkLst>
          <pc:docMk/>
          <pc:sldMk cId="1887522239" sldId="355"/>
        </pc:sldMkLst>
        <pc:spChg chg="mod">
          <ac:chgData name="Subin Sahayam M" userId="S::subinsahayamm@snuchennai.edu.in::72b30698-588d-41b0-9c9a-9a2061217f17" providerId="AD" clId="Web-{78ADACC7-D4A1-33C4-1B33-4B965F86C893}" dt="2024-01-24T15:31:52.914" v="40" actId="20577"/>
          <ac:spMkLst>
            <pc:docMk/>
            <pc:sldMk cId="1887522239" sldId="355"/>
            <ac:spMk id="11" creationId="{AFD95EE7-3AC0-9705-CA2C-9D22FB5832DC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45:53.532" v="485" actId="20577"/>
          <ac:spMkLst>
            <pc:docMk/>
            <pc:sldMk cId="1887522239" sldId="355"/>
            <ac:spMk id="12" creationId="{C896D99F-C962-D55E-AF9A-E63A3DFE29F8}"/>
          </ac:spMkLst>
        </pc:spChg>
      </pc:sldChg>
      <pc:sldChg chg="modSp add del replId">
        <pc:chgData name="Subin Sahayam M" userId="S::subinsahayamm@snuchennai.edu.in::72b30698-588d-41b0-9c9a-9a2061217f17" providerId="AD" clId="Web-{78ADACC7-D4A1-33C4-1B33-4B965F86C893}" dt="2024-01-24T17:21:20.971" v="100"/>
        <pc:sldMkLst>
          <pc:docMk/>
          <pc:sldMk cId="100981941" sldId="356"/>
        </pc:sldMkLst>
        <pc:spChg chg="mod">
          <ac:chgData name="Subin Sahayam M" userId="S::subinsahayamm@snuchennai.edu.in::72b30698-588d-41b0-9c9a-9a2061217f17" providerId="AD" clId="Web-{78ADACC7-D4A1-33C4-1B33-4B965F86C893}" dt="2024-01-24T17:19:28.031" v="78" actId="20577"/>
          <ac:spMkLst>
            <pc:docMk/>
            <pc:sldMk cId="100981941" sldId="356"/>
            <ac:spMk id="10" creationId="{487062F9-ED77-BDD1-354F-02EAE7BE82F1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20:07.282" v="81" actId="20577"/>
          <ac:spMkLst>
            <pc:docMk/>
            <pc:sldMk cId="100981941" sldId="356"/>
            <ac:spMk id="12" creationId="{1B343372-76EC-3167-BC1E-37FAD4155788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19:53.938" v="80" actId="20577"/>
        <pc:sldMkLst>
          <pc:docMk/>
          <pc:sldMk cId="1980982712" sldId="357"/>
        </pc:sldMkLst>
        <pc:spChg chg="mod">
          <ac:chgData name="Subin Sahayam M" userId="S::subinsahayamm@snuchennai.edu.in::72b30698-588d-41b0-9c9a-9a2061217f17" providerId="AD" clId="Web-{78ADACC7-D4A1-33C4-1B33-4B965F86C893}" dt="2024-01-24T17:19:53.938" v="80" actId="20577"/>
          <ac:spMkLst>
            <pc:docMk/>
            <pc:sldMk cId="1980982712" sldId="357"/>
            <ac:spMk id="12" creationId="{876FDD3A-156F-021E-50DE-2CE60CDA909F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2:00.113" v="112" actId="20577"/>
        <pc:sldMkLst>
          <pc:docMk/>
          <pc:sldMk cId="609885161" sldId="358"/>
        </pc:sldMkLst>
        <pc:spChg chg="mod">
          <ac:chgData name="Subin Sahayam M" userId="S::subinsahayamm@snuchennai.edu.in::72b30698-588d-41b0-9c9a-9a2061217f17" providerId="AD" clId="Web-{78ADACC7-D4A1-33C4-1B33-4B965F86C893}" dt="2024-01-24T17:22:00.113" v="112" actId="20577"/>
          <ac:spMkLst>
            <pc:docMk/>
            <pc:sldMk cId="609885161" sldId="358"/>
            <ac:spMk id="12" creationId="{BEBD9307-97EC-BA20-35BF-E2A05900E26B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31:31.984" v="332" actId="20577"/>
        <pc:sldMkLst>
          <pc:docMk/>
          <pc:sldMk cId="3706011610" sldId="359"/>
        </pc:sldMkLst>
        <pc:spChg chg="mod">
          <ac:chgData name="Subin Sahayam M" userId="S::subinsahayamm@snuchennai.edu.in::72b30698-588d-41b0-9c9a-9a2061217f17" providerId="AD" clId="Web-{78ADACC7-D4A1-33C4-1B33-4B965F86C893}" dt="2024-01-24T17:31:31.984" v="332" actId="20577"/>
          <ac:spMkLst>
            <pc:docMk/>
            <pc:sldMk cId="3706011610" sldId="359"/>
            <ac:spMk id="12" creationId="{D5C63942-14E1-F539-0B11-A8AEF4A7BDE3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3:25.818" v="171" actId="20577"/>
        <pc:sldMkLst>
          <pc:docMk/>
          <pc:sldMk cId="3920709495" sldId="360"/>
        </pc:sldMkLst>
        <pc:spChg chg="mod">
          <ac:chgData name="Subin Sahayam M" userId="S::subinsahayamm@snuchennai.edu.in::72b30698-588d-41b0-9c9a-9a2061217f17" providerId="AD" clId="Web-{78ADACC7-D4A1-33C4-1B33-4B965F86C893}" dt="2024-01-24T17:23:25.818" v="171" actId="20577"/>
          <ac:spMkLst>
            <pc:docMk/>
            <pc:sldMk cId="3920709495" sldId="360"/>
            <ac:spMk id="12" creationId="{F7B2AB6D-5EBF-7969-E82E-1E0ADB9284F6}"/>
          </ac:spMkLst>
        </pc:spChg>
      </pc:sldChg>
      <pc:sldChg chg="addSp delSp modSp add replId">
        <pc:chgData name="Subin Sahayam M" userId="S::subinsahayamm@snuchennai.edu.in::72b30698-588d-41b0-9c9a-9a2061217f17" providerId="AD" clId="Web-{78ADACC7-D4A1-33C4-1B33-4B965F86C893}" dt="2024-01-24T17:25:10.398" v="206"/>
        <pc:sldMkLst>
          <pc:docMk/>
          <pc:sldMk cId="957233315" sldId="361"/>
        </pc:sldMkLst>
        <pc:spChg chg="add del mod">
          <ac:chgData name="Subin Sahayam M" userId="S::subinsahayamm@snuchennai.edu.in::72b30698-588d-41b0-9c9a-9a2061217f17" providerId="AD" clId="Web-{78ADACC7-D4A1-33C4-1B33-4B965F86C893}" dt="2024-01-24T17:25:10.398" v="206"/>
          <ac:spMkLst>
            <pc:docMk/>
            <pc:sldMk cId="957233315" sldId="361"/>
            <ac:spMk id="5" creationId="{38862699-F9FC-66C5-BCAE-0D942F69F683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24:58.398" v="202" actId="20577"/>
          <ac:spMkLst>
            <pc:docMk/>
            <pc:sldMk cId="957233315" sldId="361"/>
            <ac:spMk id="12" creationId="{6E884A93-A2BB-D22A-2C2F-E7A7F116B236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5:23.695" v="208" actId="20577"/>
        <pc:sldMkLst>
          <pc:docMk/>
          <pc:sldMk cId="1176014013" sldId="362"/>
        </pc:sldMkLst>
        <pc:spChg chg="mod">
          <ac:chgData name="Subin Sahayam M" userId="S::subinsahayamm@snuchennai.edu.in::72b30698-588d-41b0-9c9a-9a2061217f17" providerId="AD" clId="Web-{78ADACC7-D4A1-33C4-1B33-4B965F86C893}" dt="2024-01-24T17:25:23.695" v="208" actId="20577"/>
          <ac:spMkLst>
            <pc:docMk/>
            <pc:sldMk cId="1176014013" sldId="362"/>
            <ac:spMk id="12" creationId="{D66A44D0-5D03-4D23-45E3-089320B4E873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26:57.306" v="269" actId="20577"/>
        <pc:sldMkLst>
          <pc:docMk/>
          <pc:sldMk cId="2533687192" sldId="363"/>
        </pc:sldMkLst>
        <pc:spChg chg="mod">
          <ac:chgData name="Subin Sahayam M" userId="S::subinsahayamm@snuchennai.edu.in::72b30698-588d-41b0-9c9a-9a2061217f17" providerId="AD" clId="Web-{78ADACC7-D4A1-33C4-1B33-4B965F86C893}" dt="2024-01-24T17:26:57.306" v="269" actId="20577"/>
          <ac:spMkLst>
            <pc:docMk/>
            <pc:sldMk cId="2533687192" sldId="363"/>
            <ac:spMk id="12" creationId="{1C793473-A195-7E45-EF54-E90783C409C3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27:06.900" v="272" actId="20577"/>
        <pc:sldMkLst>
          <pc:docMk/>
          <pc:sldMk cId="816026580" sldId="364"/>
        </pc:sldMkLst>
        <pc:spChg chg="mod">
          <ac:chgData name="Subin Sahayam M" userId="S::subinsahayamm@snuchennai.edu.in::72b30698-588d-41b0-9c9a-9a2061217f17" providerId="AD" clId="Web-{78ADACC7-D4A1-33C4-1B33-4B965F86C893}" dt="2024-01-24T17:27:06.900" v="272" actId="20577"/>
          <ac:spMkLst>
            <pc:docMk/>
            <pc:sldMk cId="816026580" sldId="364"/>
            <ac:spMk id="12" creationId="{D8D8AA78-6661-3E6B-54B6-0BA54CBD571D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6:11.189" v="486" actId="20577"/>
        <pc:sldMkLst>
          <pc:docMk/>
          <pc:sldMk cId="243704985" sldId="365"/>
        </pc:sldMkLst>
        <pc:spChg chg="mod">
          <ac:chgData name="Subin Sahayam M" userId="S::subinsahayamm@snuchennai.edu.in::72b30698-588d-41b0-9c9a-9a2061217f17" providerId="AD" clId="Web-{78ADACC7-D4A1-33C4-1B33-4B965F86C893}" dt="2024-01-24T17:33:04.220" v="333" actId="20577"/>
          <ac:spMkLst>
            <pc:docMk/>
            <pc:sldMk cId="243704985" sldId="365"/>
            <ac:spMk id="10" creationId="{75621A2E-8290-7B65-F54B-D48FC6761B1A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46:11.189" v="486" actId="20577"/>
          <ac:spMkLst>
            <pc:docMk/>
            <pc:sldMk cId="243704985" sldId="365"/>
            <ac:spMk id="12" creationId="{12295183-310C-9488-19D7-15C18348CFF0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1:39.543" v="390" actId="20577"/>
        <pc:sldMkLst>
          <pc:docMk/>
          <pc:sldMk cId="2831860332" sldId="366"/>
        </pc:sldMkLst>
        <pc:spChg chg="mod">
          <ac:chgData name="Subin Sahayam M" userId="S::subinsahayamm@snuchennai.edu.in::72b30698-588d-41b0-9c9a-9a2061217f17" providerId="AD" clId="Web-{78ADACC7-D4A1-33C4-1B33-4B965F86C893}" dt="2024-01-24T17:41:39.543" v="390" actId="20577"/>
          <ac:spMkLst>
            <pc:docMk/>
            <pc:sldMk cId="2831860332" sldId="366"/>
            <ac:spMk id="12" creationId="{52A3136A-D36E-2986-42B5-406817D169B4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2:32.044" v="435" actId="20577"/>
        <pc:sldMkLst>
          <pc:docMk/>
          <pc:sldMk cId="1345641259" sldId="367"/>
        </pc:sldMkLst>
        <pc:spChg chg="mod">
          <ac:chgData name="Subin Sahayam M" userId="S::subinsahayamm@snuchennai.edu.in::72b30698-588d-41b0-9c9a-9a2061217f17" providerId="AD" clId="Web-{78ADACC7-D4A1-33C4-1B33-4B965F86C893}" dt="2024-01-24T17:42:32.044" v="435" actId="20577"/>
          <ac:spMkLst>
            <pc:docMk/>
            <pc:sldMk cId="1345641259" sldId="367"/>
            <ac:spMk id="12" creationId="{4EF728FB-A73C-EF86-652F-1828540F6F0C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3:13.701" v="464" actId="20577"/>
        <pc:sldMkLst>
          <pc:docMk/>
          <pc:sldMk cId="2330901490" sldId="368"/>
        </pc:sldMkLst>
        <pc:spChg chg="mod">
          <ac:chgData name="Subin Sahayam M" userId="S::subinsahayamm@snuchennai.edu.in::72b30698-588d-41b0-9c9a-9a2061217f17" providerId="AD" clId="Web-{78ADACC7-D4A1-33C4-1B33-4B965F86C893}" dt="2024-01-24T17:43:13.701" v="464" actId="20577"/>
          <ac:spMkLst>
            <pc:docMk/>
            <pc:sldMk cId="2330901490" sldId="368"/>
            <ac:spMk id="12" creationId="{0C87EA0A-081A-A31E-3F7D-0FCB4371296A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5:06.125" v="466" actId="20577"/>
        <pc:sldMkLst>
          <pc:docMk/>
          <pc:sldMk cId="2797150427" sldId="369"/>
        </pc:sldMkLst>
        <pc:spChg chg="mod">
          <ac:chgData name="Subin Sahayam M" userId="S::subinsahayamm@snuchennai.edu.in::72b30698-588d-41b0-9c9a-9a2061217f17" providerId="AD" clId="Web-{78ADACC7-D4A1-33C4-1B33-4B965F86C893}" dt="2024-01-24T17:45:06.125" v="466" actId="20577"/>
          <ac:spMkLst>
            <pc:docMk/>
            <pc:sldMk cId="2797150427" sldId="369"/>
            <ac:spMk id="12" creationId="{367717DA-33E8-1D96-77DC-90CE2BAEDA0E}"/>
          </ac:spMkLst>
        </pc:spChg>
      </pc:sldChg>
    </pc:docChg>
  </pc:docChgLst>
  <pc:docChgLst>
    <pc:chgData name="Subin Sahayam" userId="72b30698-588d-41b0-9c9a-9a2061217f17" providerId="ADAL" clId="{9CEFF1BF-D240-450F-810B-9F8091C2356E}"/>
    <pc:docChg chg="modSld sldOrd">
      <pc:chgData name="Subin Sahayam" userId="72b30698-588d-41b0-9c9a-9a2061217f17" providerId="ADAL" clId="{9CEFF1BF-D240-450F-810B-9F8091C2356E}" dt="2023-07-09T18:34:21.546" v="28"/>
      <pc:docMkLst>
        <pc:docMk/>
      </pc:docMkLst>
      <pc:sldChg chg="addSp modSp">
        <pc:chgData name="Subin Sahayam" userId="72b30698-588d-41b0-9c9a-9a2061217f17" providerId="ADAL" clId="{9CEFF1BF-D240-450F-810B-9F8091C2356E}" dt="2023-07-09T15:34:37.978" v="10"/>
        <pc:sldMkLst>
          <pc:docMk/>
          <pc:sldMk cId="1180098692" sldId="301"/>
        </pc:sldMkLst>
        <pc:spChg chg="add mod">
          <ac:chgData name="Subin Sahayam" userId="72b30698-588d-41b0-9c9a-9a2061217f17" providerId="ADAL" clId="{9CEFF1BF-D240-450F-810B-9F8091C2356E}" dt="2023-07-09T15:33:41.497" v="8"/>
          <ac:spMkLst>
            <pc:docMk/>
            <pc:sldMk cId="1180098692" sldId="301"/>
            <ac:spMk id="65" creationId="{A4EA4BAA-5D19-0C4F-02C3-B6E9CB540B74}"/>
          </ac:spMkLst>
        </pc:spChg>
        <pc:cxnChg chg="add mod">
          <ac:chgData name="Subin Sahayam" userId="72b30698-588d-41b0-9c9a-9a2061217f17" providerId="ADAL" clId="{9CEFF1BF-D240-450F-810B-9F8091C2356E}" dt="2023-07-09T14:28:55.249" v="0"/>
          <ac:cxnSpMkLst>
            <pc:docMk/>
            <pc:sldMk cId="1180098692" sldId="301"/>
            <ac:cxnSpMk id="22" creationId="{AFD12F57-4766-7E23-3C7A-6C726DC7BC12}"/>
          </ac:cxnSpMkLst>
        </pc:cxnChg>
        <pc:cxnChg chg="add mod">
          <ac:chgData name="Subin Sahayam" userId="72b30698-588d-41b0-9c9a-9a2061217f17" providerId="ADAL" clId="{9CEFF1BF-D240-450F-810B-9F8091C2356E}" dt="2023-07-09T14:29:49.037" v="1"/>
          <ac:cxnSpMkLst>
            <pc:docMk/>
            <pc:sldMk cId="1180098692" sldId="301"/>
            <ac:cxnSpMk id="31" creationId="{44F6D2D1-D85D-3016-DD20-42248DFE99CB}"/>
          </ac:cxnSpMkLst>
        </pc:cxnChg>
        <pc:cxnChg chg="add mod">
          <ac:chgData name="Subin Sahayam" userId="72b30698-588d-41b0-9c9a-9a2061217f17" providerId="ADAL" clId="{9CEFF1BF-D240-450F-810B-9F8091C2356E}" dt="2023-07-09T14:31:20.477" v="2"/>
          <ac:cxnSpMkLst>
            <pc:docMk/>
            <pc:sldMk cId="1180098692" sldId="301"/>
            <ac:cxnSpMk id="35" creationId="{16B9E4AE-0733-F3D7-9B40-FFE7FC1FB5C7}"/>
          </ac:cxnSpMkLst>
        </pc:cxnChg>
        <pc:cxnChg chg="add mod">
          <ac:chgData name="Subin Sahayam" userId="72b30698-588d-41b0-9c9a-9a2061217f17" providerId="ADAL" clId="{9CEFF1BF-D240-450F-810B-9F8091C2356E}" dt="2023-07-09T14:31:43.942" v="3"/>
          <ac:cxnSpMkLst>
            <pc:docMk/>
            <pc:sldMk cId="1180098692" sldId="301"/>
            <ac:cxnSpMk id="39" creationId="{B0C6BD1E-A552-00FD-A788-94090696A518}"/>
          </ac:cxnSpMkLst>
        </pc:cxnChg>
        <pc:cxnChg chg="add mod">
          <ac:chgData name="Subin Sahayam" userId="72b30698-588d-41b0-9c9a-9a2061217f17" providerId="ADAL" clId="{9CEFF1BF-D240-450F-810B-9F8091C2356E}" dt="2023-07-09T14:32:04.547" v="4"/>
          <ac:cxnSpMkLst>
            <pc:docMk/>
            <pc:sldMk cId="1180098692" sldId="301"/>
            <ac:cxnSpMk id="42" creationId="{9E3041B1-C606-2B21-84AB-153C8AAD426D}"/>
          </ac:cxnSpMkLst>
        </pc:cxnChg>
        <pc:cxnChg chg="add mod">
          <ac:chgData name="Subin Sahayam" userId="72b30698-588d-41b0-9c9a-9a2061217f17" providerId="ADAL" clId="{9CEFF1BF-D240-450F-810B-9F8091C2356E}" dt="2023-07-09T14:32:40.306" v="5"/>
          <ac:cxnSpMkLst>
            <pc:docMk/>
            <pc:sldMk cId="1180098692" sldId="301"/>
            <ac:cxnSpMk id="49" creationId="{196E878C-7503-926E-D73A-4615DD18BA7F}"/>
          </ac:cxnSpMkLst>
        </pc:cxnChg>
        <pc:cxnChg chg="add mod">
          <ac:chgData name="Subin Sahayam" userId="72b30698-588d-41b0-9c9a-9a2061217f17" providerId="ADAL" clId="{9CEFF1BF-D240-450F-810B-9F8091C2356E}" dt="2023-07-09T14:32:50.719" v="6"/>
          <ac:cxnSpMkLst>
            <pc:docMk/>
            <pc:sldMk cId="1180098692" sldId="301"/>
            <ac:cxnSpMk id="52" creationId="{1415E3B7-D564-F041-BD8F-EE279E675AEE}"/>
          </ac:cxnSpMkLst>
        </pc:cxnChg>
        <pc:cxnChg chg="add mod">
          <ac:chgData name="Subin Sahayam" userId="72b30698-588d-41b0-9c9a-9a2061217f17" providerId="ADAL" clId="{9CEFF1BF-D240-450F-810B-9F8091C2356E}" dt="2023-07-09T14:33:51.629" v="7"/>
          <ac:cxnSpMkLst>
            <pc:docMk/>
            <pc:sldMk cId="1180098692" sldId="301"/>
            <ac:cxnSpMk id="55" creationId="{087935CE-D4A9-5C2E-7BE5-797DDE9D6570}"/>
          </ac:cxnSpMkLst>
        </pc:cxnChg>
        <pc:cxnChg chg="add mod">
          <ac:chgData name="Subin Sahayam" userId="72b30698-588d-41b0-9c9a-9a2061217f17" providerId="ADAL" clId="{9CEFF1BF-D240-450F-810B-9F8091C2356E}" dt="2023-07-09T15:34:27.609" v="9"/>
          <ac:cxnSpMkLst>
            <pc:docMk/>
            <pc:sldMk cId="1180098692" sldId="301"/>
            <ac:cxnSpMk id="66" creationId="{32A36C1B-7795-1E9E-311B-7966872EDCF6}"/>
          </ac:cxnSpMkLst>
        </pc:cxnChg>
        <pc:cxnChg chg="add mod">
          <ac:chgData name="Subin Sahayam" userId="72b30698-588d-41b0-9c9a-9a2061217f17" providerId="ADAL" clId="{9CEFF1BF-D240-450F-810B-9F8091C2356E}" dt="2023-07-09T15:34:37.978" v="10"/>
          <ac:cxnSpMkLst>
            <pc:docMk/>
            <pc:sldMk cId="1180098692" sldId="301"/>
            <ac:cxnSpMk id="69" creationId="{18C18B65-1007-E688-4D12-20931BD6CED0}"/>
          </ac:cxnSpMkLst>
        </pc:cxnChg>
      </pc:sldChg>
      <pc:sldChg chg="delSp">
        <pc:chgData name="Subin Sahayam" userId="72b30698-588d-41b0-9c9a-9a2061217f17" providerId="ADAL" clId="{9CEFF1BF-D240-450F-810B-9F8091C2356E}" dt="2023-07-09T15:50:04.054" v="11"/>
        <pc:sldMkLst>
          <pc:docMk/>
          <pc:sldMk cId="3317485698" sldId="305"/>
        </pc:sldMkLst>
        <pc:spChg chg="del">
          <ac:chgData name="Subin Sahayam" userId="72b30698-588d-41b0-9c9a-9a2061217f17" providerId="ADAL" clId="{9CEFF1BF-D240-450F-810B-9F8091C2356E}" dt="2023-07-09T15:50:04.054" v="11"/>
          <ac:spMkLst>
            <pc:docMk/>
            <pc:sldMk cId="3317485698" sldId="305"/>
            <ac:spMk id="12" creationId="{DE27FD9A-663E-D237-497E-61FFCFDD9A97}"/>
          </ac:spMkLst>
        </pc:spChg>
      </pc:sldChg>
      <pc:sldChg chg="addSp modSp">
        <pc:chgData name="Subin Sahayam" userId="72b30698-588d-41b0-9c9a-9a2061217f17" providerId="ADAL" clId="{9CEFF1BF-D240-450F-810B-9F8091C2356E}" dt="2023-07-09T15:53:32.619" v="22" actId="1076"/>
        <pc:sldMkLst>
          <pc:docMk/>
          <pc:sldMk cId="851922996" sldId="310"/>
        </pc:sldMkLst>
        <pc:picChg chg="add mod">
          <ac:chgData name="Subin Sahayam" userId="72b30698-588d-41b0-9c9a-9a2061217f17" providerId="ADAL" clId="{9CEFF1BF-D240-450F-810B-9F8091C2356E}" dt="2023-07-09T15:53:32.619" v="22" actId="1076"/>
          <ac:picMkLst>
            <pc:docMk/>
            <pc:sldMk cId="851922996" sldId="310"/>
            <ac:picMk id="1026" creationId="{BC680726-469E-F271-B4E0-D64AFB90850A}"/>
          </ac:picMkLst>
        </pc:picChg>
      </pc:sldChg>
      <pc:sldChg chg="ord">
        <pc:chgData name="Subin Sahayam" userId="72b30698-588d-41b0-9c9a-9a2061217f17" providerId="ADAL" clId="{9CEFF1BF-D240-450F-810B-9F8091C2356E}" dt="2023-07-09T16:22:32.355" v="23"/>
        <pc:sldMkLst>
          <pc:docMk/>
          <pc:sldMk cId="1225026776" sldId="311"/>
        </pc:sldMkLst>
      </pc:sldChg>
      <pc:sldChg chg="addSp modSp">
        <pc:chgData name="Subin Sahayam" userId="72b30698-588d-41b0-9c9a-9a2061217f17" providerId="ADAL" clId="{9CEFF1BF-D240-450F-810B-9F8091C2356E}" dt="2023-07-09T17:52:57.806" v="27" actId="1076"/>
        <pc:sldMkLst>
          <pc:docMk/>
          <pc:sldMk cId="1933202422" sldId="316"/>
        </pc:sldMkLst>
        <pc:picChg chg="add mod">
          <ac:chgData name="Subin Sahayam" userId="72b30698-588d-41b0-9c9a-9a2061217f17" providerId="ADAL" clId="{9CEFF1BF-D240-450F-810B-9F8091C2356E}" dt="2023-07-09T17:52:57.806" v="27" actId="1076"/>
          <ac:picMkLst>
            <pc:docMk/>
            <pc:sldMk cId="1933202422" sldId="316"/>
            <ac:picMk id="2050" creationId="{863A35E0-AD66-773C-960E-ECBCA11ADE85}"/>
          </ac:picMkLst>
        </pc:picChg>
      </pc:sldChg>
      <pc:sldChg chg="ord">
        <pc:chgData name="Subin Sahayam" userId="72b30698-588d-41b0-9c9a-9a2061217f17" providerId="ADAL" clId="{9CEFF1BF-D240-450F-810B-9F8091C2356E}" dt="2023-07-09T18:34:21.546" v="28"/>
        <pc:sldMkLst>
          <pc:docMk/>
          <pc:sldMk cId="714185829" sldId="317"/>
        </pc:sldMkLst>
      </pc:sldChg>
    </pc:docChg>
  </pc:docChgLst>
  <pc:docChgLst>
    <pc:chgData name="Subin Sahayam M" userId="S::subinsahayamm@snuchennai.edu.in::72b30698-588d-41b0-9c9a-9a2061217f17" providerId="AD" clId="Web-{033F1A75-A02A-178C-37A1-BBA91F83C219}"/>
    <pc:docChg chg="addSld modSld sldOrd">
      <pc:chgData name="Subin Sahayam M" userId="S::subinsahayamm@snuchennai.edu.in::72b30698-588d-41b0-9c9a-9a2061217f17" providerId="AD" clId="Web-{033F1A75-A02A-178C-37A1-BBA91F83C219}" dt="2023-07-07T03:17:17.768" v="193" actId="20577"/>
      <pc:docMkLst>
        <pc:docMk/>
      </pc:docMkLst>
      <pc:sldChg chg="modSp">
        <pc:chgData name="Subin Sahayam M" userId="S::subinsahayamm@snuchennai.edu.in::72b30698-588d-41b0-9c9a-9a2061217f17" providerId="AD" clId="Web-{033F1A75-A02A-178C-37A1-BBA91F83C219}" dt="2023-07-07T03:06:25.414" v="28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033F1A75-A02A-178C-37A1-BBA91F83C219}" dt="2023-07-07T03:06:25.414" v="28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Subin Sahayam M" userId="S::subinsahayamm@snuchennai.edu.in::72b30698-588d-41b0-9c9a-9a2061217f17" providerId="AD" clId="Web-{033F1A75-A02A-178C-37A1-BBA91F83C219}" dt="2023-07-07T03:17:17.768" v="193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033F1A75-A02A-178C-37A1-BBA91F83C219}" dt="2023-07-07T03:16:28.533" v="186" actId="20577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7:17.768" v="193" actId="20577"/>
          <ac:spMkLst>
            <pc:docMk/>
            <pc:sldMk cId="1180098692" sldId="301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033F1A75-A02A-178C-37A1-BBA91F83C219}" dt="2023-07-07T03:16:41.955" v="187" actId="20577"/>
        <pc:sldMkLst>
          <pc:docMk/>
          <pc:sldMk cId="1267796521" sldId="302"/>
        </pc:sldMkLst>
        <pc:spChg chg="mod">
          <ac:chgData name="Subin Sahayam M" userId="S::subinsahayamm@snuchennai.edu.in::72b30698-588d-41b0-9c9a-9a2061217f17" providerId="AD" clId="Web-{033F1A75-A02A-178C-37A1-BBA91F83C219}" dt="2023-07-07T03:16:41.955" v="187" actId="20577"/>
          <ac:spMkLst>
            <pc:docMk/>
            <pc:sldMk cId="1267796521" sldId="302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2:59:20.707" v="18" actId="20577"/>
          <ac:spMkLst>
            <pc:docMk/>
            <pc:sldMk cId="1267796521" sldId="302"/>
            <ac:spMk id="12" creationId="{DE27FD9A-663E-D237-497E-61FFCFDD9A97}"/>
          </ac:spMkLst>
        </pc:spChg>
      </pc:sldChg>
      <pc:sldChg chg="addSp delSp modSp add ord replId">
        <pc:chgData name="Subin Sahayam M" userId="S::subinsahayamm@snuchennai.edu.in::72b30698-588d-41b0-9c9a-9a2061217f17" providerId="AD" clId="Web-{033F1A75-A02A-178C-37A1-BBA91F83C219}" dt="2023-07-07T03:17:06.799" v="191" actId="20577"/>
        <pc:sldMkLst>
          <pc:docMk/>
          <pc:sldMk cId="1600439374" sldId="303"/>
        </pc:sldMkLst>
        <pc:spChg chg="add del mod">
          <ac:chgData name="Subin Sahayam M" userId="S::subinsahayamm@snuchennai.edu.in::72b30698-588d-41b0-9c9a-9a2061217f17" providerId="AD" clId="Web-{033F1A75-A02A-178C-37A1-BBA91F83C219}" dt="2023-07-07T03:17:06.799" v="191" actId="20577"/>
          <ac:spMkLst>
            <pc:docMk/>
            <pc:sldMk cId="1600439374" sldId="303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07:00.259" v="41" actId="20577"/>
          <ac:spMkLst>
            <pc:docMk/>
            <pc:sldMk cId="1600439374" sldId="303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2:55.295" v="136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033F1A75-A02A-178C-37A1-BBA91F83C219}" dt="2023-07-07T03:16:54.346" v="188" actId="20577"/>
        <pc:sldMkLst>
          <pc:docMk/>
          <pc:sldMk cId="2166363217" sldId="304"/>
        </pc:sldMkLst>
        <pc:spChg chg="mod">
          <ac:chgData name="Subin Sahayam M" userId="S::subinsahayamm@snuchennai.edu.in::72b30698-588d-41b0-9c9a-9a2061217f17" providerId="AD" clId="Web-{033F1A75-A02A-178C-37A1-BBA91F83C219}" dt="2023-07-07T03:16:54.346" v="188" actId="20577"/>
          <ac:spMkLst>
            <pc:docMk/>
            <pc:sldMk cId="2166363217" sldId="304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1:50.997" v="112" actId="20577"/>
          <ac:spMkLst>
            <pc:docMk/>
            <pc:sldMk cId="2166363217" sldId="304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6:13.767" v="180" actId="20577"/>
          <ac:spMkLst>
            <pc:docMk/>
            <pc:sldMk cId="2166363217" sldId="304"/>
            <ac:spMk id="12" creationId="{DE27FD9A-663E-D237-497E-61FFCFDD9A97}"/>
          </ac:spMkLst>
        </pc:spChg>
      </pc:sldChg>
      <pc:sldChg chg="add replId">
        <pc:chgData name="Subin Sahayam M" userId="S::subinsahayamm@snuchennai.edu.in::72b30698-588d-41b0-9c9a-9a2061217f17" providerId="AD" clId="Web-{033F1A75-A02A-178C-37A1-BBA91F83C219}" dt="2023-07-07T03:16:18.642" v="181"/>
        <pc:sldMkLst>
          <pc:docMk/>
          <pc:sldMk cId="3317485698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47" indent="0">
              <a:buNone/>
              <a:defRPr sz="2801"/>
            </a:lvl2pPr>
            <a:lvl3pPr marL="914490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1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9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0" r:id="rId2"/>
    <p:sldLayoutId id="2147483649" r:id="rId3"/>
    <p:sldLayoutId id="2147483650" r:id="rId4"/>
    <p:sldLayoutId id="2147483667" r:id="rId5"/>
    <p:sldLayoutId id="2147483661" r:id="rId6"/>
    <p:sldLayoutId id="2147483662" r:id="rId7"/>
    <p:sldLayoutId id="2147483668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69" r:id="rId15"/>
    <p:sldLayoutId id="2147483670" r:id="rId16"/>
    <p:sldLayoutId id="2147483664" r:id="rId17"/>
    <p:sldLayoutId id="214748366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319" b="22841"/>
          <a:stretch>
            <a:fillRect/>
          </a:stretch>
        </p:blipFill>
        <p:spPr>
          <a:xfrm>
            <a:off x="5474019" y="1619105"/>
            <a:ext cx="773802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4521936"/>
            <a:ext cx="18288000" cy="5779812"/>
            <a:chOff x="0" y="0"/>
            <a:chExt cx="6186311" cy="19551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955146"/>
            </a:xfrm>
            <a:custGeom>
              <a:avLst/>
              <a:gdLst/>
              <a:ahLst/>
              <a:cxnLst/>
              <a:rect l="l" t="t" r="r" b="b"/>
              <a:pathLst>
                <a:path w="6186311" h="1955146">
                  <a:moveTo>
                    <a:pt x="0" y="0"/>
                  </a:moveTo>
                  <a:lnTo>
                    <a:pt x="6186311" y="0"/>
                  </a:lnTo>
                  <a:lnTo>
                    <a:pt x="6186311" y="1955146"/>
                  </a:lnTo>
                  <a:lnTo>
                    <a:pt x="0" y="1955146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013536" y="5147486"/>
            <a:ext cx="14632347" cy="1072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6600" b="1">
                <a:solidFill>
                  <a:schemeClr val="bg1"/>
                </a:solidFill>
                <a:latin typeface="Arial"/>
                <a:cs typeface="Arial"/>
              </a:rPr>
              <a:t>Asymptotic Notations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C7920-C5BC-AE5A-E614-4903D964E866}"/>
              </a:ext>
            </a:extLst>
          </p:cNvPr>
          <p:cNvSpPr txBox="1"/>
          <p:nvPr/>
        </p:nvSpPr>
        <p:spPr>
          <a:xfrm>
            <a:off x="4516539" y="576717"/>
            <a:ext cx="96227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latin typeface="Times New Roman"/>
                <a:cs typeface="Times New Roman"/>
              </a:rPr>
              <a:t>Data Structures</a:t>
            </a:r>
            <a:endParaRPr 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492869E-D294-0BF5-EA4E-3D31B36A2593}"/>
              </a:ext>
            </a:extLst>
          </p:cNvPr>
          <p:cNvSpPr txBox="1"/>
          <p:nvPr/>
        </p:nvSpPr>
        <p:spPr>
          <a:xfrm>
            <a:off x="8256902" y="8664348"/>
            <a:ext cx="11457350" cy="1048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endParaRPr lang="en-IN" sz="6600" b="1">
              <a:solidFill>
                <a:schemeClr val="bg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2219A5A-3EFE-7329-95D6-8EEAD1C73FBD}"/>
              </a:ext>
            </a:extLst>
          </p:cNvPr>
          <p:cNvSpPr txBox="1"/>
          <p:nvPr/>
        </p:nvSpPr>
        <p:spPr>
          <a:xfrm>
            <a:off x="3728034" y="6946254"/>
            <a:ext cx="11198556" cy="2157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Subin </a:t>
            </a:r>
            <a:r>
              <a:rPr lang="en-IN" sz="3300" b="1" err="1">
                <a:solidFill>
                  <a:schemeClr val="bg1"/>
                </a:solidFill>
                <a:latin typeface="Times New Roman"/>
                <a:cs typeface="Arial"/>
              </a:rPr>
              <a:t>Sahayam</a:t>
            </a: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, Assistant Professor,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Department of Computer Science and Engineering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Shiv Nadar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9750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3AF0C-FDBA-8707-32E8-D1A4E23D9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3CB225-FF48-6E9D-DCE3-3343225F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2A05E62-5356-BF40-D534-2B0DE1A39F18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BF7C2CA-86B4-BB01-D706-63382D31C3AD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31B02ED-5EB2-9D57-296E-F2EB1582452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587793C-5562-7461-13D6-BFEADF5E6AE8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A1B6B06-EAA8-207A-17B7-DB74BAB4DEE4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C3E29CE-4837-EA51-AA3B-9DAA05DC73DB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C36CDC3B-73A0-5343-E8CF-408DF3CED044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7220A-87FF-3C5C-78FA-0765A839B2D8}"/>
              </a:ext>
            </a:extLst>
          </p:cNvPr>
          <p:cNvSpPr txBox="1"/>
          <p:nvPr/>
        </p:nvSpPr>
        <p:spPr>
          <a:xfrm>
            <a:off x="265893" y="1594827"/>
            <a:ext cx="17488410" cy="6451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A company has a computational problem 'x'.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39EA7F6-1A98-DE9B-1716-EA1483663535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C5F93-0EF1-51E2-707E-9D94B916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263B1AA-5C79-5931-286C-FB701B1B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70E381D-2846-4BDF-B3C0-26432B5846F9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F056054-D269-79E4-4CF9-A68A63969C2F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625B9B5-192F-FE41-A903-F80E936467B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FF850B9-0DF6-AA86-B41B-2FC07AC93775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B34FF70-D51A-3F53-1D8A-B6038BEA3ADE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2393BF4-F300-8422-DC63-E81752625BA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E71AA51D-2EDE-947D-E8D5-F50D75F496BF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8A88E-8567-CA7B-76CE-76B5C945E558}"/>
              </a:ext>
            </a:extLst>
          </p:cNvPr>
          <p:cNvSpPr txBox="1"/>
          <p:nvPr/>
        </p:nvSpPr>
        <p:spPr>
          <a:xfrm>
            <a:off x="265893" y="1594827"/>
            <a:ext cx="17488410" cy="20358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A company has a computational problem 'x'.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Engineer 1 comes up with a solution 's1'.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Engineer 2 comes up with a solution 's2'.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76BAD49-F690-A57E-54CB-45CBD7B3363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911E1-09A9-AB71-1ED9-595A1F952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0CD8761-AB2D-D720-1BB5-B59853D5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AF64776-D3AE-AF73-B1F0-A7D2B4B5EBA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6AE017C-4D30-407E-3B63-1A94E5E069D4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79530FD-5C31-1569-5604-70A8F8766B88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29238A3-EB0A-462F-4865-AB2CE950286B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A2F0350-975E-6B93-BB3D-85C859CA500E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F7BFB75-60E5-78D9-2DAA-E72A641972F8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0C5D360-4422-AC8B-8CD3-5563B02036CC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267645-5494-C533-FE33-BD5D0FE315A8}"/>
              </a:ext>
            </a:extLst>
          </p:cNvPr>
          <p:cNvSpPr txBox="1"/>
          <p:nvPr/>
        </p:nvSpPr>
        <p:spPr>
          <a:xfrm>
            <a:off x="265893" y="1594827"/>
            <a:ext cx="17488410" cy="41220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A company has a computational problem 'x'.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Engineer 1 comes up with a solution 's1'.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Engineer 2 comes up with a solution 's2'.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's1' - computer 'c1' takes 5 seconds. 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's2' - computer 'c2' takes 20 seconds. 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Can you choose 's1' for deployment?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74F57F23-94FE-6FCC-C41F-A83622F56A4E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C8FE5-CD24-A3D0-C8BB-B2B5D7B3B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7BE613-1BEC-9DA0-811E-077FAA1B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18084074-8C2D-2E99-8F4D-3BD703A2D515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CB93466-7302-EC64-E733-ACF2F4B273B0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7F4B98D-27DD-03B7-3460-F20201B2F759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7FF47C2-2235-6452-D984-A0599B921B62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C0F833F-0807-CB69-A728-74585807C5B7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3DC6798-B748-1234-802A-0632CFB6319B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E3CD6E2E-EF3A-E8BC-6EDD-8F559D58401F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F3425-D253-DBA2-843E-881C92988A97}"/>
              </a:ext>
            </a:extLst>
          </p:cNvPr>
          <p:cNvSpPr txBox="1"/>
          <p:nvPr/>
        </p:nvSpPr>
        <p:spPr>
          <a:xfrm>
            <a:off x="265893" y="1594827"/>
            <a:ext cx="17488410" cy="55127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A company has a computational problem 'x'.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Engineer 1 comes up with a solution 's1'.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Engineer 2 comes up with a solution 's2'.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's1' - computer 'c1' takes 5 seconds. 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's2' - computer 'c2' takes 20 seconds. 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Can you choose 's1' for deployment?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Calibri"/>
              </a:rPr>
              <a:t>Processing constants (Hardware)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Calibri"/>
              </a:rPr>
              <a:t>Algorithmic constants (Software)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C39E226-8702-398B-B8BD-CDB5E0010D9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5243-2C49-829F-D1B9-32858F3F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52068BF-C5D3-97E4-C18F-4A1A9066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E657824-FFE4-48DC-05F6-36E3550483F8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E650D39-BE91-DDDE-AD87-25DBED85E099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CF475E9-407B-28A1-6FC3-B600B0717DC6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57C926B-C1C9-4004-9FD0-5437404C521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DEBD457-A105-7AF6-967B-0B975F8D6DAA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05AAAC1-81D6-6376-F4D8-D6547E672F6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E0E3D73-E997-DD95-ABD6-06C06A9E9582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9C39D-A54F-FD4D-68BE-0CEF5CADCA79}"/>
              </a:ext>
            </a:extLst>
          </p:cNvPr>
          <p:cNvSpPr txBox="1"/>
          <p:nvPr/>
        </p:nvSpPr>
        <p:spPr>
          <a:xfrm>
            <a:off x="265893" y="1594827"/>
            <a:ext cx="17488410" cy="62081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A company has a computational problem 'x'.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Engineer 1 comes up with a solution 's1'.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Engineer 2 comes up with a solution 's2'.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's1' - computer 'c1' takes 5 seconds. 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's2' - computer 'c2' takes 20 seconds. 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Can you choose 's1' for deployment?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Calibri"/>
              </a:rPr>
              <a:t>Processing constants (Hardware)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Calibri"/>
              </a:rPr>
              <a:t>Algorithmic constants (Software)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Goal: Get rid of constants</a:t>
            </a:r>
            <a:endParaRPr lang="en-US" sz="3600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89BB0F8-9BF9-CA21-9DC8-131CE0941A1F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BFC74-BE82-F981-4867-048ACA18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E3BFD5-8D92-997E-A826-E96CCE9E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2CD9197E-5E04-0497-2301-1E4E7F204AE6}"/>
              </a:ext>
            </a:extLst>
          </p:cNvPr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2007D61-C386-2DD8-3147-CADCDCB6C412}"/>
                </a:ext>
              </a:extLst>
            </p:cNvPr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CB8A6DD5-8840-3EE1-05E3-121CDA3319E7}"/>
              </a:ext>
            </a:extLst>
          </p:cNvPr>
          <p:cNvSpPr txBox="1"/>
          <p:nvPr/>
        </p:nvSpPr>
        <p:spPr>
          <a:xfrm>
            <a:off x="6705600" y="1638300"/>
            <a:ext cx="4625082" cy="1054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0136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1BE48-03C8-1305-9760-ED2C0394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81ECBFF-93BC-A937-93A0-412DD0E3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8CD22EAC-3A17-7B69-49AE-29D7D598D0BD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0C9DAA8-4C39-58A8-20E2-9B7EF2350730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BA69385-58DC-81DE-A9F4-D1C9F6A23E28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31CA13D-CC8D-630C-7E5D-4A2D6BB174A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D79C160-0ECC-84D0-AE7D-9759B160DC27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9555364-3CE9-B724-AEEA-C40AC80D98D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5B4EB27B-7B2F-D8D7-8542-D8E659A9C3D1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284DC-4ED9-26BA-731D-F472A256351C}"/>
              </a:ext>
            </a:extLst>
          </p:cNvPr>
          <p:cNvSpPr txBox="1"/>
          <p:nvPr/>
        </p:nvSpPr>
        <p:spPr>
          <a:xfrm>
            <a:off x="265893" y="1594827"/>
            <a:ext cx="17488410" cy="6558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Asymptote?</a:t>
            </a:r>
            <a:endParaRPr lang="en-US">
              <a:cs typeface="Calibri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FAE994F-A51C-057B-29CF-19E011C149F7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54B46-21B2-E643-2EFC-756F10799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8207974-84DB-A3FF-6A8F-B1E5621C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1DE26556-B010-8B80-9B38-80B99B08F56A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967810E-9D98-68F1-984B-2C3423EF8E3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74FE916-7561-F962-7827-416290B62298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4C3A41C-80B8-058A-2D4F-76994023F582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74487D0-C930-7D7A-3C6A-9F19E5D89D41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AAD58E8-9924-B7CE-E2C5-F8971F0202F7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F370304-AD4B-3E2B-2ED6-89DFD74A9C93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C4CFD-4476-57EF-0FF7-076781EE920B}"/>
              </a:ext>
            </a:extLst>
          </p:cNvPr>
          <p:cNvSpPr txBox="1"/>
          <p:nvPr/>
        </p:nvSpPr>
        <p:spPr>
          <a:xfrm>
            <a:off x="265893" y="1594827"/>
            <a:ext cx="17488410" cy="6558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Asymptote?</a:t>
            </a:r>
            <a:endParaRPr lang="en-US">
              <a:cs typeface="Calibri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A2C7DEDC-5C42-98A1-FA37-A7C0712FC108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pic>
        <p:nvPicPr>
          <p:cNvPr id="5" name="Graphic 4" descr="Asymptote">
            <a:extLst>
              <a:ext uri="{FF2B5EF4-FFF2-40B4-BE49-F238E27FC236}">
                <a16:creationId xmlns:a16="http://schemas.microsoft.com/office/drawing/2014/main" id="{39A9E01F-4AA5-A2E0-6495-6272D9DE1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2132" y="2389970"/>
            <a:ext cx="10811411" cy="74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6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FACA3-FE6C-409F-93AA-F5D297A8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65F5343-1A18-EF1C-33E6-B04FFFF9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C941EAE-A3F6-D19E-5559-1C29F6DF2385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D6F8515-DEE0-AEDA-F396-C0C9E8556522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79DACBF-611E-04BF-59C8-52EA7DA9D76D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D8CB23D-9998-44E0-E01E-3F748CC2ACAB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2B32037-40AE-9375-7C7E-95DE83F4B46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FFB8F00-A4EC-2C6B-FCFA-FE3B337D69D8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5D08132-58BA-A335-A948-D2B2C735B10C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F0144-D256-0295-CF54-1FB9A7717DB9}"/>
              </a:ext>
            </a:extLst>
          </p:cNvPr>
          <p:cNvSpPr txBox="1"/>
          <p:nvPr/>
        </p:nvSpPr>
        <p:spPr>
          <a:xfrm>
            <a:off x="265893" y="1594827"/>
            <a:ext cx="17488410" cy="401943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Let's say magically, the solution 's1' can be mathematically represented as the following function,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Calibri"/>
              </a:rPr>
              <a:t>            f</a:t>
            </a:r>
            <a:r>
              <a:rPr lang="en-GB" sz="3600" b="1" dirty="0">
                <a:latin typeface="Times New Roman"/>
                <a:cs typeface="Calibri"/>
              </a:rPr>
              <a:t>1</a:t>
            </a:r>
            <a:r>
              <a:rPr lang="en-US" sz="3600" b="1" dirty="0">
                <a:latin typeface="Times New Roman"/>
                <a:cs typeface="Times New Roman"/>
              </a:rPr>
              <a:t>(n) = 5 * 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The solution </a:t>
            </a:r>
            <a:r>
              <a:rPr lang="en-US" sz="3600" b="1" dirty="0">
                <a:latin typeface="Times New Roman"/>
                <a:cs typeface="Times New Roman"/>
              </a:rPr>
              <a:t>'s1' can be mathematically represented as the following function,</a:t>
            </a:r>
            <a:endParaRPr lang="en-US" sz="3600" dirty="0">
              <a:latin typeface="Times New Roman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Times New Roman"/>
              </a:rPr>
              <a:t>            </a:t>
            </a:r>
            <a:r>
              <a:rPr lang="en-GB" sz="3600" b="1" dirty="0">
                <a:latin typeface="Times New Roman"/>
                <a:cs typeface="Times New Roman"/>
              </a:rPr>
              <a:t>f2</a:t>
            </a:r>
            <a:r>
              <a:rPr lang="en-US" sz="3600" b="1" dirty="0">
                <a:latin typeface="Times New Roman"/>
                <a:cs typeface="Times New Roman"/>
              </a:rPr>
              <a:t>(n) = 20 * n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Where n is the input size.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8D50E44-2D83-E9FD-5188-D12EA2EF98A7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5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11885-31F9-2526-0BBC-51E1434B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D802604-74E6-83E2-DA80-5460A6F6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1EA3627-C819-C689-A1BE-CD5CECBBA8B6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09340C2-C35C-B7FF-0ECD-420E82731EB6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84DD5E3-65D9-8D68-52A0-72E1B9C68BA1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797E863-8E63-32D3-23D7-535EF44EA3C6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C5F688F-E6AE-6B9D-2045-5D39CBA85CBD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AAC814-4E15-7BE1-65AC-EEFCC5011939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CC3F821-6BBD-83CF-EF81-9445C2937F10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8FC2F-0390-D5A9-1D09-25B5E01B4355}"/>
              </a:ext>
            </a:extLst>
          </p:cNvPr>
          <p:cNvSpPr txBox="1"/>
          <p:nvPr/>
        </p:nvSpPr>
        <p:spPr>
          <a:xfrm>
            <a:off x="265893" y="1594827"/>
            <a:ext cx="17488410" cy="18516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Calibri"/>
              </a:rPr>
              <a:t>            f</a:t>
            </a:r>
            <a:r>
              <a:rPr lang="en-GB" sz="3600" b="1" dirty="0">
                <a:latin typeface="Times New Roman"/>
                <a:cs typeface="Calibri"/>
              </a:rPr>
              <a:t>1</a:t>
            </a:r>
            <a:r>
              <a:rPr lang="en-US" sz="3600" b="1" dirty="0">
                <a:latin typeface="Times New Roman"/>
                <a:cs typeface="Calibri"/>
              </a:rPr>
              <a:t>(n) = </a:t>
            </a:r>
            <a:r>
              <a:rPr lang="en-US" sz="3600" b="1" dirty="0">
                <a:latin typeface="Times New Roman"/>
                <a:cs typeface="Times New Roman"/>
              </a:rPr>
              <a:t>5 * 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r>
              <a:rPr lang="en-US" sz="3600" b="1" dirty="0">
                <a:latin typeface="Times New Roman"/>
                <a:cs typeface="Times New Roman"/>
              </a:rPr>
              <a:t>            </a:t>
            </a:r>
            <a:endParaRPr lang="en-US" sz="3600" dirty="0">
              <a:latin typeface="Times New Roman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Times New Roman"/>
              </a:rPr>
              <a:t>            </a:t>
            </a:r>
            <a:r>
              <a:rPr lang="en-GB" sz="3600" b="1" dirty="0">
                <a:latin typeface="Times New Roman"/>
                <a:cs typeface="Times New Roman"/>
              </a:rPr>
              <a:t>f2</a:t>
            </a:r>
            <a:r>
              <a:rPr lang="en-US" sz="3600" b="1" dirty="0">
                <a:latin typeface="Times New Roman"/>
                <a:cs typeface="Times New Roman"/>
              </a:rPr>
              <a:t>(n) = 20 * n</a:t>
            </a:r>
            <a:endParaRPr lang="en-US" sz="3600" dirty="0">
              <a:latin typeface="Times New Roman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600" b="1" baseline="30000" dirty="0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5CDC4C32-5D36-23D3-0420-FBE38F9660EF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9441B9-EAED-8FA8-D95C-1D46FA207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32193"/>
              </p:ext>
            </p:extLst>
          </p:nvPr>
        </p:nvGraphicFramePr>
        <p:xfrm>
          <a:off x="3179365" y="3446488"/>
          <a:ext cx="802626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423">
                  <a:extLst>
                    <a:ext uri="{9D8B030D-6E8A-4147-A177-3AD203B41FA5}">
                      <a16:colId xmlns:a16="http://schemas.microsoft.com/office/drawing/2014/main" val="63619711"/>
                    </a:ext>
                  </a:extLst>
                </a:gridCol>
                <a:gridCol w="2675423">
                  <a:extLst>
                    <a:ext uri="{9D8B030D-6E8A-4147-A177-3AD203B41FA5}">
                      <a16:colId xmlns:a16="http://schemas.microsoft.com/office/drawing/2014/main" val="1173034164"/>
                    </a:ext>
                  </a:extLst>
                </a:gridCol>
                <a:gridCol w="2675423">
                  <a:extLst>
                    <a:ext uri="{9D8B030D-6E8A-4147-A177-3AD203B41FA5}">
                      <a16:colId xmlns:a16="http://schemas.microsoft.com/office/drawing/2014/main" val="3142688606"/>
                    </a:ext>
                  </a:extLst>
                </a:gridCol>
              </a:tblGrid>
              <a:tr h="60989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GB" sz="3600">
                          <a:latin typeface="Times New Roman"/>
                        </a:rPr>
                        <a:t>Input size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3600" b="1" i="0" u="none" strike="noStrike" noProof="0" dirty="0">
                          <a:solidFill>
                            <a:schemeClr val="bg1"/>
                          </a:solidFill>
                          <a:latin typeface="Times New Roman"/>
                        </a:rPr>
                        <a:t>Cost of </a:t>
                      </a:r>
                      <a:r>
                        <a:rPr lang="en-GB" sz="3600" b="1" i="0" u="none" strike="noStrike" noProof="0" dirty="0">
                          <a:solidFill>
                            <a:schemeClr val="bg1"/>
                          </a:solidFill>
                          <a:latin typeface="Times New Roman"/>
                        </a:rPr>
                        <a:t>f1(n)</a:t>
                      </a:r>
                      <a:endParaRPr lang="en-US" sz="3600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3600" b="1" i="0" u="none" strike="noStrike" noProof="0" dirty="0">
                          <a:solidFill>
                            <a:schemeClr val="bg1"/>
                          </a:solidFill>
                          <a:latin typeface="Times New Roman"/>
                        </a:rPr>
                        <a:t>Cost of </a:t>
                      </a:r>
                      <a:r>
                        <a:rPr lang="en-GB" sz="3600" b="1" i="0" u="none" strike="noStrike" noProof="0" dirty="0">
                          <a:solidFill>
                            <a:schemeClr val="bg1"/>
                          </a:solidFill>
                          <a:latin typeface="Times New Roman"/>
                        </a:rPr>
                        <a:t>f2(n)</a:t>
                      </a:r>
                      <a:endParaRPr lang="en-US" sz="3600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540084"/>
                  </a:ext>
                </a:extLst>
              </a:tr>
              <a:tr h="60989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GB" sz="3600" b="1">
                          <a:latin typeface="Times New Roma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GB" sz="3600" b="1" dirty="0">
                          <a:latin typeface="Times New Roman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GB" sz="3600" b="1">
                          <a:latin typeface="Times New Roman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33701"/>
                  </a:ext>
                </a:extLst>
              </a:tr>
              <a:tr h="60989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GB" sz="3600" b="1">
                          <a:latin typeface="Times New Roma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GB" sz="3600" b="1">
                          <a:latin typeface="Times New Roman"/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1">
                          <a:latin typeface="Times New Roman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87614"/>
                  </a:ext>
                </a:extLst>
              </a:tr>
              <a:tr h="6098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3600" b="1">
                          <a:latin typeface="Times New Roma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3600" b="1">
                          <a:latin typeface="Times New Roman"/>
                        </a:rPr>
                        <a:t>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 b="1">
                          <a:latin typeface="Times New Roman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54373"/>
                  </a:ext>
                </a:extLst>
              </a:tr>
              <a:tr h="6098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3600" b="1">
                          <a:solidFill>
                            <a:srgbClr val="FF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3600" b="1">
                          <a:solidFill>
                            <a:srgbClr val="FF0000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 b="1">
                          <a:solidFill>
                            <a:srgbClr val="FF0000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74937"/>
                  </a:ext>
                </a:extLst>
              </a:tr>
              <a:tr h="6098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3600" b="1">
                          <a:solidFill>
                            <a:srgbClr val="FF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36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81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92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49504-B038-713A-85B0-D29A34101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905DE21-F5CD-D588-59EB-3607C3B5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C091AD5-5DC8-8E78-6340-E8E38F6F902C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7EFA506-22D5-363E-B427-8461E9898B9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52CD988-AC86-5351-4799-187073B104A1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0B56856-5BDB-32C6-3317-B7B23457344A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83A399A-AF66-8F30-16B9-136EDA1479EA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2D0D65F-0788-0623-ADB1-FA5D805D7204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AFD95EE7-3AC0-9705-CA2C-9D22FB5832D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Last Class Summary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6D99F-C962-D55E-AF9A-E63A3DFE29F8}"/>
              </a:ext>
            </a:extLst>
          </p:cNvPr>
          <p:cNvSpPr txBox="1"/>
          <p:nvPr/>
        </p:nvSpPr>
        <p:spPr>
          <a:xfrm>
            <a:off x="265893" y="1594827"/>
            <a:ext cx="17488410" cy="20466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Times New Roman"/>
              </a:rPr>
              <a:t>Last Class Summary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Times New Roman"/>
              </a:rPr>
              <a:t>Introduction to C++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Times New Roman"/>
              </a:rPr>
              <a:t>Today's Course Outcome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522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A93EF-8B8A-6BEE-0E41-0FF099D6C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558B756-4582-B3E4-D54A-8337EC03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871DDBE4-7633-EB63-5BBA-052E62904CA5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550BEFF-82BF-1F97-F3A7-5C41C1319BF7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14EB1E8-DF08-6982-3617-EAB4E3640D2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0FA4491-183F-2D55-B29E-26F086707F2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159F379-01F0-931A-680B-76CED2B8730E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EC75629-5461-3AFC-A02E-CE45FA3D2732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8B3C7701-B131-8D42-9371-706C60BDF7AD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82A1F-E853-9246-527B-704E47C3AD70}"/>
              </a:ext>
            </a:extLst>
          </p:cNvPr>
          <p:cNvSpPr txBox="1"/>
          <p:nvPr/>
        </p:nvSpPr>
        <p:spPr>
          <a:xfrm>
            <a:off x="265893" y="1594827"/>
            <a:ext cx="17488410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Calibri"/>
              </a:rPr>
              <a:t>            f</a:t>
            </a:r>
            <a:r>
              <a:rPr lang="en-GB" sz="3600" b="1" dirty="0">
                <a:latin typeface="Times New Roman"/>
                <a:cs typeface="Calibri"/>
              </a:rPr>
              <a:t>1</a:t>
            </a:r>
            <a:r>
              <a:rPr lang="en-US" sz="3600" b="1" dirty="0">
                <a:latin typeface="Times New Roman"/>
                <a:cs typeface="Calibri"/>
              </a:rPr>
              <a:t>(n) = </a:t>
            </a:r>
            <a:r>
              <a:rPr lang="en-US" sz="3600" b="1" dirty="0">
                <a:latin typeface="Times New Roman"/>
                <a:cs typeface="Times New Roman"/>
              </a:rPr>
              <a:t>5 * 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endParaRPr lang="en-US" sz="3600" b="1" baseline="30000" dirty="0">
              <a:latin typeface="Times New Roman"/>
              <a:cs typeface="Calibri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Times New Roman"/>
              </a:rPr>
              <a:t>            </a:t>
            </a:r>
            <a:r>
              <a:rPr lang="en-GB" sz="3600" b="1" dirty="0">
                <a:latin typeface="Times New Roman"/>
                <a:cs typeface="Times New Roman"/>
              </a:rPr>
              <a:t>f2</a:t>
            </a:r>
            <a:r>
              <a:rPr lang="en-US" sz="3600" b="1" dirty="0">
                <a:latin typeface="Times New Roman"/>
                <a:cs typeface="Times New Roman"/>
              </a:rPr>
              <a:t>(n) = 20 * n</a:t>
            </a:r>
            <a:endParaRPr lang="en-US" sz="3600" b="1" baseline="30000" dirty="0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9FA2CA9-C2FB-6471-DF84-AFD595C4BB6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pic>
        <p:nvPicPr>
          <p:cNvPr id="13" name="Picture 12" descr="A graph with a red and blue line&#10;&#10;Description automatically generated">
            <a:extLst>
              <a:ext uri="{FF2B5EF4-FFF2-40B4-BE49-F238E27FC236}">
                <a16:creationId xmlns:a16="http://schemas.microsoft.com/office/drawing/2014/main" id="{1E13E6BC-F4EB-CC0E-C9FA-93CB6753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32" y="3167532"/>
            <a:ext cx="11553825" cy="6076950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50EF4C92-0E87-439B-402D-E4E9A097758A}"/>
              </a:ext>
            </a:extLst>
          </p:cNvPr>
          <p:cNvSpPr txBox="1"/>
          <p:nvPr/>
        </p:nvSpPr>
        <p:spPr>
          <a:xfrm>
            <a:off x="12428228" y="3160014"/>
            <a:ext cx="1022319" cy="928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36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f</a:t>
            </a:r>
            <a:r>
              <a:rPr lang="en-GB" sz="36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1(</a:t>
            </a:r>
            <a:r>
              <a:rPr lang="en-US" sz="36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n)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E970268C-28AF-AA1D-CBA5-2A99E938889B}"/>
              </a:ext>
            </a:extLst>
          </p:cNvPr>
          <p:cNvSpPr txBox="1"/>
          <p:nvPr/>
        </p:nvSpPr>
        <p:spPr>
          <a:xfrm>
            <a:off x="13458537" y="3981043"/>
            <a:ext cx="1022319" cy="928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GB" sz="3600" dirty="0">
                <a:solidFill>
                  <a:srgbClr val="FF0000"/>
                </a:solidFill>
                <a:latin typeface="Roboto"/>
              </a:rPr>
              <a:t>f2</a:t>
            </a:r>
            <a:r>
              <a:rPr lang="en-US" sz="3600" dirty="0">
                <a:solidFill>
                  <a:srgbClr val="FF0000"/>
                </a:solidFill>
                <a:latin typeface="Roboto"/>
              </a:rPr>
              <a:t>(n)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50D348-8170-5DD8-748B-92A2517C5D3A}"/>
              </a:ext>
            </a:extLst>
          </p:cNvPr>
          <p:cNvCxnSpPr/>
          <p:nvPr/>
        </p:nvCxnSpPr>
        <p:spPr>
          <a:xfrm flipH="1">
            <a:off x="11983791" y="5015516"/>
            <a:ext cx="6842" cy="378880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829BF2B5-558F-A472-DFCB-50A38F8A7E7F}"/>
              </a:ext>
            </a:extLst>
          </p:cNvPr>
          <p:cNvSpPr txBox="1"/>
          <p:nvPr/>
        </p:nvSpPr>
        <p:spPr>
          <a:xfrm>
            <a:off x="11875163" y="8494014"/>
            <a:ext cx="54299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360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n</a:t>
            </a:r>
            <a:r>
              <a:rPr lang="en-US" sz="3600" baseline="-2500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0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373356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FC49-2D01-C568-E08A-F66BEA9D0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E681BBF-EE23-FED0-9D2D-FB9CB4C3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2407DDDA-1FA9-F295-FE4B-26A15572DE3A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0D3B56F-A94C-2687-353C-21D369F99EE7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3149859-A8E9-27C2-3C82-CC07B0F4C37B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E44B30C-1A73-E5F8-86B2-FD88A940DBFC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CA43EE1-64EB-E1E5-C2FA-628E8017401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9D6AEF9-E455-2B43-C426-697553B02229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2C5E9D7-66AA-2E4B-6968-2173081C8A9E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001B1-78E6-0B1B-9341-B6FFBD90DF17}"/>
              </a:ext>
            </a:extLst>
          </p:cNvPr>
          <p:cNvSpPr txBox="1"/>
          <p:nvPr/>
        </p:nvSpPr>
        <p:spPr>
          <a:xfrm>
            <a:off x="265893" y="1594827"/>
            <a:ext cx="17488410" cy="27312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Calibri"/>
              </a:rPr>
              <a:t>            f</a:t>
            </a:r>
            <a:r>
              <a:rPr lang="en-GB" sz="3600" b="1" dirty="0">
                <a:latin typeface="Times New Roman"/>
                <a:cs typeface="Calibri"/>
              </a:rPr>
              <a:t>1</a:t>
            </a:r>
            <a:r>
              <a:rPr lang="en-US" sz="3600" b="1" dirty="0">
                <a:latin typeface="Times New Roman"/>
                <a:cs typeface="Calibri"/>
              </a:rPr>
              <a:t>(n) = </a:t>
            </a:r>
            <a:r>
              <a:rPr lang="en-US" sz="3600" b="1" dirty="0">
                <a:latin typeface="Times New Roman"/>
                <a:cs typeface="Times New Roman"/>
              </a:rPr>
              <a:t>5 * 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endParaRPr lang="en-US" sz="3600" b="1" baseline="30000" dirty="0">
              <a:latin typeface="Times New Roman"/>
              <a:cs typeface="Calibri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Times New Roman"/>
              </a:rPr>
              <a:t>            </a:t>
            </a:r>
            <a:r>
              <a:rPr lang="en-GB" sz="3600" b="1" dirty="0">
                <a:latin typeface="Times New Roman"/>
                <a:cs typeface="Times New Roman"/>
              </a:rPr>
              <a:t>f2</a:t>
            </a:r>
            <a:r>
              <a:rPr lang="en-US" sz="3600" b="1" dirty="0">
                <a:latin typeface="Times New Roman"/>
                <a:cs typeface="Times New Roman"/>
              </a:rPr>
              <a:t>(n) = 20 * n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Problem: 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You may not always have 2 functions for comparison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3C1E5F7-2B9A-3F25-DDB7-228D05969E5E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79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F52BB-127F-BE72-D5A7-61644DF4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7395864-3E7B-04AF-29DC-804B589E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CF8344B-5B1C-7598-7A89-60EF2D69F55D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8692F2B-42F9-0101-F8FF-1F42ABD115AC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84BF2FC-AB5F-E5AC-24A6-7C9609F7B0EB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87514D6-965A-EE5B-AD61-FCBC546CB70E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0681402-2245-32D3-35D1-256D457F9167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7AF55B5-9463-A8D0-3C00-5BA293CF0B8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60D80E75-3774-C10B-1B31-6DB859E1FFC3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63102-04CE-B741-706A-ED18B8060183}"/>
              </a:ext>
            </a:extLst>
          </p:cNvPr>
          <p:cNvSpPr txBox="1"/>
          <p:nvPr/>
        </p:nvSpPr>
        <p:spPr>
          <a:xfrm>
            <a:off x="265893" y="1594827"/>
            <a:ext cx="17488410" cy="48174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Calibri"/>
              </a:rPr>
              <a:t>            f</a:t>
            </a:r>
            <a:r>
              <a:rPr lang="en-GB" sz="3600" b="1" dirty="0">
                <a:latin typeface="Times New Roman"/>
                <a:cs typeface="Calibri"/>
              </a:rPr>
              <a:t>1</a:t>
            </a:r>
            <a:r>
              <a:rPr lang="en-US" sz="3600" b="1" dirty="0">
                <a:latin typeface="Times New Roman"/>
                <a:cs typeface="Calibri"/>
              </a:rPr>
              <a:t>(n) = </a:t>
            </a:r>
            <a:r>
              <a:rPr lang="en-US" sz="3600" b="1" dirty="0">
                <a:latin typeface="Times New Roman"/>
                <a:cs typeface="Times New Roman"/>
              </a:rPr>
              <a:t>5 * 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endParaRPr lang="en-US" sz="3600" b="1" baseline="30000" dirty="0">
              <a:latin typeface="Times New Roman"/>
              <a:cs typeface="Calibri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Times New Roman"/>
              </a:rPr>
              <a:t>            </a:t>
            </a:r>
            <a:r>
              <a:rPr lang="en-GB" sz="3600" b="1" dirty="0">
                <a:latin typeface="Times New Roman"/>
                <a:cs typeface="Times New Roman"/>
              </a:rPr>
              <a:t>f2</a:t>
            </a:r>
            <a:r>
              <a:rPr lang="en-US" sz="3600" b="1" dirty="0">
                <a:latin typeface="Times New Roman"/>
                <a:cs typeface="Times New Roman"/>
              </a:rPr>
              <a:t>(n) = 20 * n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Problem: 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You may not always have 2 functions for comparison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Solution: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Reference function - g(n)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17E5603-CEAF-B929-BA00-CE1F06D2CAC7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9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7B322-AC37-5373-2BE3-061E14AD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9EEB10F-D66A-EAB3-7A7E-468196DF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9B484A5-5A23-A047-7E25-7777CF8C50B7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B558D90-23F2-EDAD-21A6-EE9319F371DA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EC650E36-4B22-0194-DD4B-878643CE3AB9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30D742F-64C8-AC57-8F4E-C17BAACB3DD5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628CE9D-2DC2-91D3-0F0D-CE5426D527D6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2CEE113-AC53-B509-17D7-C202A3AE7C8B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EC65F8F-3B2F-CE6A-1554-8BC6776A643C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B097B-7417-8D20-93F9-F09369A5BD7F}"/>
              </a:ext>
            </a:extLst>
          </p:cNvPr>
          <p:cNvSpPr txBox="1"/>
          <p:nvPr/>
        </p:nvSpPr>
        <p:spPr>
          <a:xfrm>
            <a:off x="265893" y="1594827"/>
            <a:ext cx="17488410" cy="34266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Consider: </a:t>
            </a:r>
            <a:endParaRPr lang="en-US" sz="3600" b="1" baseline="30000" dirty="0">
              <a:latin typeface="Times New Roman"/>
              <a:cs typeface="Times New Roman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n + 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endParaRPr lang="en-US" sz="2400" b="1" baseline="300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Reference function g(n)</a:t>
            </a:r>
            <a:endParaRPr lang="en-US" sz="3600" b="1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Compare f(n) and g(n)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Goal: Get rid of constants</a:t>
            </a:r>
            <a:endParaRPr lang="en-US" sz="3600" dirty="0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F58B8AA-50DF-C0A1-BD65-274667AC23B5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12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714F8-2EB7-E982-AE56-F860B893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DB8618-3109-C2B2-1D4F-F311CEA304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383A123-959A-2ADF-6A83-A94CBD930681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7585950-36E1-629B-878A-DD90A00B091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E532B424-E1AF-0321-BDB5-2DED574677F3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54BA372-7F4B-52E5-B425-791E96447F72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C8BCD32-27A2-C7F5-D973-1E5EE91EA0A6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298F985-5AB4-610D-3D9E-CC88CE10B2AE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64C919FD-FDE9-5623-5EBB-2CDA72537EB0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039E1-BA71-C73C-EEBE-E76C3663BC8E}"/>
              </a:ext>
            </a:extLst>
          </p:cNvPr>
          <p:cNvSpPr txBox="1"/>
          <p:nvPr/>
        </p:nvSpPr>
        <p:spPr>
          <a:xfrm>
            <a:off x="265893" y="1594827"/>
            <a:ext cx="17488410" cy="41220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Consider: </a:t>
            </a:r>
            <a:endParaRPr lang="en-US" sz="3600" b="1" baseline="30000" dirty="0">
              <a:latin typeface="Times New Roman"/>
              <a:cs typeface="Times New Roman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n + 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endParaRPr lang="en-US" sz="2400" b="1" baseline="300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Reference function g(n)</a:t>
            </a:r>
            <a:endParaRPr lang="en-US" sz="3600" b="1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Compare f(n) and g(n)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Goal: Get rid of constants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com c*g(n)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10C6199-35B9-62DC-9E61-7FE8B0181CF5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3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102C7-63B7-40D6-36F4-D88D98696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F78EE6-2C16-B49D-16C8-7C13B1C475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D3D62E6A-A904-E93D-62D1-EF91E2483BF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B3B8600-27AD-FE02-543C-BFB208E42F2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0E35852-CF30-2F5B-623A-FB497EC4FD96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1C3BA73-C9BE-93D9-4C4F-F7AC643F02B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9FE0C65-4F95-916A-FE6D-50A2180B110A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7B9BC7F-2DA5-7D94-A263-7C7D996A49D8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547A9E37-33C4-2D50-AEAA-9D7133BD9F66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35DA7-2083-B624-F434-18675AF303FB}"/>
              </a:ext>
            </a:extLst>
          </p:cNvPr>
          <p:cNvSpPr txBox="1"/>
          <p:nvPr/>
        </p:nvSpPr>
        <p:spPr>
          <a:xfrm>
            <a:off x="265893" y="1594827"/>
            <a:ext cx="17488410" cy="48174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Consider: </a:t>
            </a:r>
            <a:endParaRPr lang="en-US" sz="3600" b="1" baseline="30000" dirty="0">
              <a:latin typeface="Times New Roman"/>
              <a:cs typeface="Times New Roman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n + 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endParaRPr lang="en-US" sz="2400" b="1" baseline="300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Reference function g(n)</a:t>
            </a:r>
            <a:endParaRPr lang="en-US" sz="3600" b="1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Compare f(n) and g(n)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Goal: Get rid of constants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com c*g(n)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What possible comparisons?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A087388-9637-CBCE-FA71-CAFA43C68304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9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8133D-7489-0A2B-2F11-EEC4C619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D0FD41-EB4E-DEFA-6C49-A3BBCA1F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B79D417-84E8-403C-1752-C7F1A0F8D6F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908C557-6976-1AF5-795E-963666AF34C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263A235-8381-DA8E-D24B-1AC390FA12D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FC71D10-58F2-96C6-E07B-E22E9CF1800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403108E-DF2B-FDB2-6A69-A0960BC87C6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91B5F4-C84D-C0C6-6C57-8A0F8A0B31F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FF9412D-B1FA-DD1F-CD5D-F4D7339BC0B6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E11BAA-9BCF-E7D1-1036-5798EC7CEF80}"/>
              </a:ext>
            </a:extLst>
          </p:cNvPr>
          <p:cNvSpPr txBox="1"/>
          <p:nvPr/>
        </p:nvSpPr>
        <p:spPr>
          <a:xfrm>
            <a:off x="265893" y="1594827"/>
            <a:ext cx="17488410" cy="83050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Consider: </a:t>
            </a:r>
            <a:endParaRPr lang="en-US" sz="3600" b="1" baseline="30000" dirty="0">
              <a:latin typeface="Times New Roman"/>
              <a:cs typeface="Times New Roman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n + 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endParaRPr lang="en-US" sz="2400" b="1" baseline="300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Reference function g(n)</a:t>
            </a:r>
            <a:endParaRPr lang="en-US" sz="3600" b="1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Compare f(n) and g(n)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Goal: Get rid of constants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com c*g(n)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What possible comparisons?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f(n) &lt;= c*g(n)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f(n) &gt;= c*g(n)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c1*g(n) &lt;= f(n) &lt;= c2*g(n)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f(n) &lt; c*g(n)</a:t>
            </a:r>
            <a:endParaRPr lang="en-US" sz="3600" dirty="0">
              <a:latin typeface="Times New Roman"/>
              <a:cs typeface="Times New Roman"/>
            </a:endParaRP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f(n) &gt; c*g(n)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29C197E-F8BE-39F8-074F-07ADAE718AE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7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495FD-2C93-5761-D3D5-DBF0F915E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696C45E-7E2C-67DC-DC61-32FBDABC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8093026B-9315-4E27-9F08-B3E071C8C6B7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22D6A9A-38D3-57B3-1213-A36EF4022BF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22E1FDE-40ED-AE72-041D-F8E56B9B77D2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7267C3A-7E07-C970-7342-3F735037CF5B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AD2CE36-6EAC-C076-8B96-0B076254736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002F616-7088-3EE4-0710-42125343EFAD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A781D66C-6C3B-FE64-85F1-89A650C92FF5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Measuring Performance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7F1FE-41D0-A14D-D610-FF85D80DF292}"/>
              </a:ext>
            </a:extLst>
          </p:cNvPr>
          <p:cNvSpPr txBox="1"/>
          <p:nvPr/>
        </p:nvSpPr>
        <p:spPr>
          <a:xfrm>
            <a:off x="265893" y="1594827"/>
            <a:ext cx="17488410" cy="20358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Consider: </a:t>
            </a:r>
            <a:endParaRPr lang="en-US" sz="3600" b="1" baseline="30000" dirty="0">
              <a:latin typeface="Times New Roman"/>
              <a:cs typeface="Times New Roman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n + 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endParaRPr lang="en-US" sz="2400" b="1" baseline="300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What values can g(n) take?</a:t>
            </a:r>
            <a:endParaRPr lang="en-US" sz="3600" b="1" dirty="0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56C2CF4F-151B-22D6-E61F-7E40818B5B1C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B3BBC-E663-1A02-E13C-C2A9D7CF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6C9D69E-2B29-8795-715A-442DBF82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DBAD965D-A134-E6E3-A537-6F7DC944C83B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DF92144-E06B-083E-AFCC-83922FA0AC1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E76C6C00-E6E1-EABE-55F8-FA6CCBC8D415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4D204D0-DFFA-C75B-30C1-98CE8253201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CE6C58F-6031-75DE-1DDB-CD8C46E7167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410DC6A-7109-5710-C4A4-03DA6047AAFC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A48189E-EE3D-AC46-C88B-1E1AF5C61D73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Growth Rates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D34D825-F8F8-F316-7CB5-7023C652BBA6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92FD8A0-0BF8-08CA-FF92-5A205BA66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6" y="1373923"/>
            <a:ext cx="8997348" cy="8543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353936-40B6-5117-8584-26B8C91B1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734" y="1458868"/>
            <a:ext cx="6786897" cy="79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8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CC40B-12E4-DA39-A686-D5055F1EE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1827BB9-D49E-5AA8-2739-9D3AEC06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B3C239D-F21B-CC3C-0CBA-E7ABF7E455B4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9BA7F5F-5BAC-201E-B017-B146E07B698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ADED6F2-E732-2E60-F297-23E3B8A759D3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E596DD1-6F78-CDA4-D280-1C31EA232E96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44B2383-7BA1-6AB7-86A9-2984D7FBECF1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847D30F-1864-3B7A-6DD3-F72B2B7ABA4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E3E6ACD-76A8-91DE-F676-0EE5B3F86DA4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Remember n</a:t>
            </a:r>
            <a:r>
              <a:rPr lang="en-US" sz="6000" baseline="-25000" dirty="0">
                <a:solidFill>
                  <a:srgbClr val="005197"/>
                </a:solidFill>
                <a:ea typeface="+mn-lt"/>
                <a:cs typeface="+mn-lt"/>
              </a:rPr>
              <a:t>0</a:t>
            </a:r>
            <a:endParaRPr 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1D56A-B3DB-3134-10C2-2D5BF8DC0705}"/>
              </a:ext>
            </a:extLst>
          </p:cNvPr>
          <p:cNvSpPr txBox="1"/>
          <p:nvPr/>
        </p:nvSpPr>
        <p:spPr>
          <a:xfrm>
            <a:off x="265893" y="1594827"/>
            <a:ext cx="17488410" cy="13404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Calibri"/>
              </a:rPr>
              <a:t>            f</a:t>
            </a:r>
            <a:r>
              <a:rPr lang="en-GB" sz="3600" b="1" dirty="0">
                <a:latin typeface="Times New Roman"/>
                <a:cs typeface="Calibri"/>
              </a:rPr>
              <a:t>1</a:t>
            </a:r>
            <a:r>
              <a:rPr lang="en-US" sz="3600" b="1" dirty="0">
                <a:latin typeface="Times New Roman"/>
                <a:cs typeface="Calibri"/>
              </a:rPr>
              <a:t>(n) = </a:t>
            </a:r>
            <a:r>
              <a:rPr lang="en-US" sz="3600" b="1" dirty="0">
                <a:latin typeface="Times New Roman"/>
                <a:cs typeface="Times New Roman"/>
              </a:rPr>
              <a:t>5 * 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endParaRPr lang="en-US" sz="3600" b="1" baseline="30000">
              <a:latin typeface="Times New Roman"/>
              <a:cs typeface="Calibri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/>
                <a:cs typeface="Times New Roman"/>
              </a:rPr>
              <a:t>            </a:t>
            </a:r>
            <a:r>
              <a:rPr lang="en-GB" sz="3600" b="1" dirty="0">
                <a:latin typeface="Times New Roman"/>
                <a:cs typeface="Times New Roman"/>
              </a:rPr>
              <a:t>f2</a:t>
            </a:r>
            <a:r>
              <a:rPr lang="en-US" sz="3600" b="1" dirty="0">
                <a:latin typeface="Times New Roman"/>
                <a:cs typeface="Times New Roman"/>
              </a:rPr>
              <a:t>(n) = 20 * n</a:t>
            </a:r>
            <a:endParaRPr lang="en-US" sz="3600" b="1" baseline="30000" dirty="0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4FA8EDDF-5174-EE2F-E779-CD99F0F68CC6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  <p:pic>
        <p:nvPicPr>
          <p:cNvPr id="13" name="Picture 12" descr="A graph with a red and blue line&#10;&#10;Description automatically generated">
            <a:extLst>
              <a:ext uri="{FF2B5EF4-FFF2-40B4-BE49-F238E27FC236}">
                <a16:creationId xmlns:a16="http://schemas.microsoft.com/office/drawing/2014/main" id="{44B83768-D916-FBD0-9986-1343B6FA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32" y="3167532"/>
            <a:ext cx="11553825" cy="6076950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BFE74654-98D7-7A00-3E5B-4FCCA0C925C4}"/>
              </a:ext>
            </a:extLst>
          </p:cNvPr>
          <p:cNvSpPr txBox="1"/>
          <p:nvPr/>
        </p:nvSpPr>
        <p:spPr>
          <a:xfrm>
            <a:off x="12428228" y="3160014"/>
            <a:ext cx="1022319" cy="928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36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f</a:t>
            </a:r>
            <a:r>
              <a:rPr lang="en-GB" sz="36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1(</a:t>
            </a:r>
            <a:r>
              <a:rPr lang="en-US" sz="36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n)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D248E8E4-3F7B-7E4C-3B5B-828865DCB91E}"/>
              </a:ext>
            </a:extLst>
          </p:cNvPr>
          <p:cNvSpPr txBox="1"/>
          <p:nvPr/>
        </p:nvSpPr>
        <p:spPr>
          <a:xfrm>
            <a:off x="13458537" y="3981043"/>
            <a:ext cx="1022319" cy="928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GB" sz="3600" dirty="0">
                <a:solidFill>
                  <a:srgbClr val="FF0000"/>
                </a:solidFill>
                <a:latin typeface="Roboto"/>
              </a:rPr>
              <a:t>f2</a:t>
            </a:r>
            <a:r>
              <a:rPr lang="en-US" sz="3600" dirty="0">
                <a:solidFill>
                  <a:srgbClr val="FF0000"/>
                </a:solidFill>
                <a:latin typeface="Roboto"/>
              </a:rPr>
              <a:t>(n)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532D8C-F6CF-66F1-8CD7-198E9EB29352}"/>
              </a:ext>
            </a:extLst>
          </p:cNvPr>
          <p:cNvCxnSpPr/>
          <p:nvPr/>
        </p:nvCxnSpPr>
        <p:spPr>
          <a:xfrm flipH="1">
            <a:off x="11983791" y="5015516"/>
            <a:ext cx="6842" cy="378880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DDBB0B22-BF81-5E4F-57AA-1332E4FA6B54}"/>
              </a:ext>
            </a:extLst>
          </p:cNvPr>
          <p:cNvSpPr txBox="1"/>
          <p:nvPr/>
        </p:nvSpPr>
        <p:spPr>
          <a:xfrm>
            <a:off x="11875163" y="8494014"/>
            <a:ext cx="54299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360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n</a:t>
            </a:r>
            <a:r>
              <a:rPr lang="en-US" sz="3600" baseline="-2500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0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118854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94EE9-1541-51E1-6375-404AE7039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4CA44A5-D852-F75E-5D75-AF04C1E3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BED07541-BD76-317D-5109-D4FB3E250BBC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BB3AFCC-C08F-AB27-ABF5-F77D6535202E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BF5D365-C839-2899-DB70-5EA52A569BB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3A42561-3A82-6588-602F-6DA8DAEEE849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D8B7385-9026-5AF7-38B4-A8EA625ED85B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B0B8552-C78C-BEAB-946A-26D3BFAFB7F8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7B5BA12-2BC1-8888-C271-DC920CBF87CB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Efficiency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95183-310C-9488-19D7-15C18348CFF0}"/>
              </a:ext>
            </a:extLst>
          </p:cNvPr>
          <p:cNvSpPr txBox="1"/>
          <p:nvPr/>
        </p:nvSpPr>
        <p:spPr>
          <a:xfrm>
            <a:off x="265893" y="1594827"/>
            <a:ext cx="17488410" cy="10548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What are the </a:t>
            </a:r>
            <a:r>
              <a:rPr lang="en-US" sz="3600" b="1">
                <a:solidFill>
                  <a:srgbClr val="FF0000"/>
                </a:solidFill>
                <a:latin typeface="Times New Roman"/>
                <a:cs typeface="Calibri"/>
              </a:rPr>
              <a:t>general</a:t>
            </a: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 part of a computer?</a:t>
            </a:r>
            <a:endParaRPr lang="en-US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75621A2E-8290-7B65-F54B-D48FC6761B1A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F38FD-1BCC-4C62-6896-9EBB925A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D7A982C-BBE5-C03A-76A8-EFA77308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BAF4A714-3265-BD7A-F4C9-0AB708F8C8FF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E857CAD-6A33-E5AB-B4D2-8A486751277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B0C7F98-8A28-2C31-C84A-26DD34716CCC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317C501-A787-BE71-38FA-335F4D700CB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FBD2FE9-9451-1370-9CAC-194BB8C69296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3617D2-AEEA-0DB2-80E2-B850636CE68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4161BBE-F0A8-891D-EDE8-67BDC7D5AB70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Overview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8EB99-F3E3-C6AE-A699-14EC16EC2CF3}"/>
              </a:ext>
            </a:extLst>
          </p:cNvPr>
          <p:cNvSpPr txBox="1"/>
          <p:nvPr/>
        </p:nvSpPr>
        <p:spPr>
          <a:xfrm>
            <a:off x="265893" y="1594827"/>
            <a:ext cx="17488410" cy="75989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Consider: </a:t>
            </a:r>
            <a:endParaRPr lang="en-US" sz="3600" b="1" baseline="30000" dirty="0">
              <a:latin typeface="Times New Roman"/>
              <a:cs typeface="Times New Roman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n + 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endParaRPr lang="en-US" sz="2400" b="1" baseline="300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Reference function g(n)</a:t>
            </a:r>
            <a:endParaRPr lang="en-US" sz="3600" b="1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Compare f(n) and g(n)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Goal: Get rid of constants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f(n) &lt;= c*g(n)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f(n) &gt;= c*g(n)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c1*g(n) &lt;= f(n) &lt;= c2*g(n)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f(n) &lt; c*g(n)</a:t>
            </a:r>
            <a:endParaRPr lang="en-US" sz="3600" dirty="0">
              <a:latin typeface="Times New Roman"/>
              <a:cs typeface="Times New Roman"/>
            </a:endParaRP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f(n) &gt; c*g(n)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Find c &gt; 0, Find n</a:t>
            </a:r>
            <a:r>
              <a:rPr lang="en-US" sz="3600" b="1" baseline="-25000" dirty="0">
                <a:latin typeface="Times New Roman"/>
                <a:cs typeface="Times New Roman"/>
              </a:rPr>
              <a:t>0</a:t>
            </a:r>
            <a:r>
              <a:rPr lang="en-US" sz="3600" b="1" dirty="0">
                <a:latin typeface="Times New Roman"/>
                <a:cs typeface="Times New Roman"/>
              </a:rPr>
              <a:t> &lt;= n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E5085BB-584F-990D-6555-9104205F87E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7B1E1-F313-05D3-73B6-4F96AA0F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7DF93F1-1CF3-708B-5DAF-6332C6E5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4BF89C6-BB52-14C2-044D-5252CF251FBD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BC1060A-6B33-067E-204D-3A305B2761BF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935D711-704E-7ACC-7067-E51036AB555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24D12CB-3FCD-F559-CCDB-78657B69CE68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78F7AFD-541A-35E8-3864-5BA34777F1A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50ECE0F-78A1-BADF-EA9A-7941D366AB84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C646EFD-4A42-35A5-9690-69BF8585D475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Big Oh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A4E547C-4C82-CD0D-ADC7-F7B6BC5BFAF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pic>
        <p:nvPicPr>
          <p:cNvPr id="5" name="Picture 4" descr="Big-O Notation, Omega Notation and Big-O Notation (Asymptotic Analysis)">
            <a:extLst>
              <a:ext uri="{FF2B5EF4-FFF2-40B4-BE49-F238E27FC236}">
                <a16:creationId xmlns:a16="http://schemas.microsoft.com/office/drawing/2014/main" id="{1217CD61-9A9F-3F19-AE40-96DABEEF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561975"/>
            <a:ext cx="8439150" cy="91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0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0EB12-1C8C-7F61-7F50-89CFE6CB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669860B-CE92-F296-EDD9-840A07A8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A5B5BCB4-D7F8-2195-895E-A3F096F53DED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63E1246-4A42-CD70-248B-7D8FEE49A0B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E68975F-18F4-3E6D-91BE-663E6BD25599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228AE07-45A9-266D-C198-7DC0E7112398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11B001A-EE7F-6D07-91D6-CA0F3B123064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4DFA480-DC2E-23F2-E9A2-86771633A973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5B378E4-C6A0-9EEE-4531-A728EC438441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Big Omega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DC2946D-CD14-77CA-4D82-6FC0534B92D1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pic>
        <p:nvPicPr>
          <p:cNvPr id="12" name="Picture 11" descr="Asymptotic Analysis: Omega Notation">
            <a:extLst>
              <a:ext uri="{FF2B5EF4-FFF2-40B4-BE49-F238E27FC236}">
                <a16:creationId xmlns:a16="http://schemas.microsoft.com/office/drawing/2014/main" id="{D7ABA619-A0C4-369B-3E2D-556C4A07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55" y="321837"/>
            <a:ext cx="8619184" cy="94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74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5A24D-0892-E6FC-B27F-2A211080A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2CA2853-9A6E-CB94-1866-FD0DA40A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8C95EBE4-EC86-DB88-A38D-378D3459B433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D1AAA80-AD4E-4FB3-8A0C-FD9E147E180B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C9860C0-F864-CB61-9680-6F7CA3C7DED8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95E973D-EB6C-EB04-4B75-F7AD4B55506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C248BE7-F35A-04EF-2825-9881A5601B7D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955C0E3-29C2-C955-0EF9-0EB276D7BD91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F08A270-B837-938E-D2F5-FFBE8DA228C2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Theta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1E51F5B-05F9-C1ED-E3D9-DC1E4506A513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  <p:pic>
        <p:nvPicPr>
          <p:cNvPr id="5" name="Picture 4" descr="Asymptotic Analysis: Theta notation">
            <a:extLst>
              <a:ext uri="{FF2B5EF4-FFF2-40B4-BE49-F238E27FC236}">
                <a16:creationId xmlns:a16="http://schemas.microsoft.com/office/drawing/2014/main" id="{1F32FA40-B561-0E10-6B47-664270195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628650"/>
            <a:ext cx="8439150" cy="90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91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CEAE5-D51A-01CF-D2C0-5500270CA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B70C56-1911-846C-F847-87E706DB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4CC5E299-08E7-340F-45C8-4F8AD1717A07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6A9817B-2E9B-A002-D6DC-731FBB60010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E39E621F-F64C-4C4B-B291-11CC5D20CBC8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E2DF27B-06F5-6C5A-4B90-7A002CCFA5B4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2655850-15B9-3A22-080C-49D4DC925BB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E261655-66E8-14CA-6FF3-055BA90BFC5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6B0365C0-EE59-8CDF-3D8A-5241699AF942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Definitions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634FD88-0646-73C3-FCFF-9D02D8883FFD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5D0234B0-4109-67C1-4202-7C04929A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3" y="1417548"/>
            <a:ext cx="16473286" cy="72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6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AFA6B-3151-D5D8-1DCE-9B4BDF12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6AA3800-D4DC-942D-E909-F7CE16AD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5C112431-4222-ED47-BDCE-A8FD725C23E6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E126F44-A96F-37B9-CDCC-16371E7085D7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0268A85-462E-C4BB-EBF4-FDFC594945E1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9782AB6-E150-6124-CBB4-7D272411459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01ECB70-DD6F-DDD5-0C5B-6103E388F83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B8A8094-207F-645E-6D0C-04E61DB780A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1E6B6F97-67EE-19B6-6110-25BF355E62C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Today's Course Outcomes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9FAD-EE7A-CC8D-354D-3B293CC1DD19}"/>
              </a:ext>
            </a:extLst>
          </p:cNvPr>
          <p:cNvSpPr txBox="1"/>
          <p:nvPr/>
        </p:nvSpPr>
        <p:spPr>
          <a:xfrm>
            <a:off x="265893" y="1433841"/>
            <a:ext cx="17488410" cy="38255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B05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CO1 – Apply abstraction and the basics of complexity analysis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CO2 – Apply various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CO3 – Apply various non-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CO4 -  Analyze the time and space complexity of various data structures – K4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CO5 – Evaluate across various data structures for a given context – K5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05DEDF5-C59E-8565-1C35-76A0466C59B0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5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9DDE2-7864-0D5F-BA8D-D8BA2F4A4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CF4309-7499-A5E3-C04F-69580B88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2FEF70B8-E179-2D35-4E86-0A386D3F0E2F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FFDBA78-D688-ED1A-98DE-8D535B3CF13D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6E6E2F0-6E6D-97A0-FAC4-BFA4F22B603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70A3ED6-F578-23A1-3A1F-AB06924AAFC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BCFCDE6-66D1-3F3D-6324-539E72A58BF4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4B8D6FA-E886-0D1A-C3A3-6152F701DC63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CFB7E05-2BA1-0F78-84A6-364961F67111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Summary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D2E5E-F54B-1D73-7FA5-93AFF5CADD6A}"/>
              </a:ext>
            </a:extLst>
          </p:cNvPr>
          <p:cNvSpPr txBox="1"/>
          <p:nvPr/>
        </p:nvSpPr>
        <p:spPr>
          <a:xfrm>
            <a:off x="265893" y="1594827"/>
            <a:ext cx="17488410" cy="76097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Last Class Summary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Efficiency</a:t>
            </a:r>
            <a:endParaRPr lang="en-US" dirty="0" err="1"/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Measuring Performance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Growth Rates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Remember n</a:t>
            </a:r>
            <a:r>
              <a:rPr lang="en-US" sz="3600" b="1" baseline="-25000" dirty="0">
                <a:latin typeface="Times New Roman"/>
                <a:cs typeface="Times New Roman"/>
              </a:rPr>
              <a:t>0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Overview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Big-Oh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Big-Omega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Theta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Definitions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Today's Course Outcome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747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395289" y="81234"/>
            <a:ext cx="8139111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References</a:t>
            </a:r>
            <a:endParaRPr lang="en-US"/>
          </a:p>
          <a:p>
            <a:pPr>
              <a:lnSpc>
                <a:spcPts val="8400"/>
              </a:lnSpc>
            </a:pPr>
            <a:endParaRPr lang="en-US" sz="6000">
              <a:solidFill>
                <a:srgbClr val="005197"/>
              </a:solidFill>
              <a:latin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D226-C823-B387-6EB1-613DDC0D48B8}"/>
              </a:ext>
            </a:extLst>
          </p:cNvPr>
          <p:cNvSpPr txBox="1"/>
          <p:nvPr/>
        </p:nvSpPr>
        <p:spPr>
          <a:xfrm>
            <a:off x="409768" y="1394961"/>
            <a:ext cx="17454291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>
                <a:latin typeface="Times New Roman"/>
                <a:ea typeface="+mn-lt"/>
                <a:cs typeface="Times New Roman"/>
              </a:rPr>
              <a:t>Allen, Weiss Mark. Data structures and algorithm analysis in C++. 4th Edition, Pearson Education India, 2016.</a:t>
            </a:r>
            <a:endParaRPr lang="en-US" sz="4000" b="1"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endParaRPr lang="en-US" sz="4000" b="1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4000" b="1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Cormen</a:t>
            </a:r>
            <a:r>
              <a:rPr lang="en-US" sz="4000" b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, Thomas H., et al. Introduction to algorithms. MIT press, 2009.</a:t>
            </a:r>
            <a:endParaRPr lang="en-US" b="1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795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756694" y="3018526"/>
            <a:ext cx="6566025" cy="110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9137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1F002-22E0-1FBA-1E11-6A8B2929A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3E29E28-15A5-D692-3A0B-5AF3D2E8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0D5B266-3DE9-5B16-66EF-DB1C663B3B98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B2984B0-2CE8-6CF9-0A2C-1B2209BA8C76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254D3B3-69FA-528E-DCEF-712C68F26479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AB5F056-A76E-2766-82CF-9AFE8E38CA1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4AB8495-3E43-F3DE-AB58-CE4CEA3F0866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2EFF04E-865D-CDB7-A0EC-133E3527FE19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DB97812-CB14-65B8-3234-49DB8DF59982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Efficiency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DDA0B-5F63-4AA0-EF66-969E31373925}"/>
              </a:ext>
            </a:extLst>
          </p:cNvPr>
          <p:cNvSpPr txBox="1"/>
          <p:nvPr/>
        </p:nvSpPr>
        <p:spPr>
          <a:xfrm>
            <a:off x="265893" y="1594827"/>
            <a:ext cx="17488410" cy="3130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What are the </a:t>
            </a:r>
            <a:r>
              <a:rPr lang="en-US" sz="3600" b="1">
                <a:solidFill>
                  <a:srgbClr val="FF0000"/>
                </a:solidFill>
                <a:latin typeface="Times New Roman"/>
                <a:cs typeface="Calibri"/>
              </a:rPr>
              <a:t>general</a:t>
            </a: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 part of a computer?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Processor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Memory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Input/Output Devices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F2BBE14-D8D5-ACF7-0AA2-9A731C9E6414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D9473-DBE3-2E05-D5B1-022F5E73F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4E0C64-B0AA-B8F6-4F5B-E161BB6E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52C5B44B-B985-FA50-A766-6DA53C84DB15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8A02861-6E3B-666F-5B0C-A8A03E38B574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6B6B964-53DA-129D-BE29-4B9CC71B1929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406D6B1-2566-A83D-4A51-E8A3709080B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6644D04-4F58-5B9C-57F9-CB1F72A0CC04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8494D54-1C0E-45F1-A3F2-604EA7074B87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670B001-8EEC-A440-E745-51FAE2FBF5BD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Efficiency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0F9AB-570A-5EB5-08B1-CDB7023B5971}"/>
              </a:ext>
            </a:extLst>
          </p:cNvPr>
          <p:cNvSpPr txBox="1"/>
          <p:nvPr/>
        </p:nvSpPr>
        <p:spPr>
          <a:xfrm>
            <a:off x="265893" y="1594827"/>
            <a:ext cx="17488410" cy="38255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What are the </a:t>
            </a:r>
            <a:r>
              <a:rPr lang="en-US" sz="3600" b="1">
                <a:solidFill>
                  <a:srgbClr val="FF0000"/>
                </a:solidFill>
                <a:latin typeface="Times New Roman"/>
                <a:cs typeface="Calibri"/>
              </a:rPr>
              <a:t>general</a:t>
            </a: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 part of a computer?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Processor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Memory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Input/Output Devices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What is limited?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D49B357-C493-D32F-C619-463599D2D834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7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237B-543B-4B58-8088-BF6FB48A1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4237069-ECD6-9BA8-141F-9479FC2B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4E72B36-AE77-0BE8-B3BD-67EF8F58DF41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896B0F6-1040-A0F9-70AA-034C302FA03F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F7DC39B-2C1A-34E8-60A1-F7AB89DD2436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D8D1D71-36F3-7F1B-BB6F-EE996964533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F04E366-BF80-483E-7B8F-40A7FF80F9BB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D5A2924-D644-CA54-EA5A-2B01431DE074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5C06303-A0DC-2541-70EF-CEF90A8EDA0B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Efficiency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71450-8971-E39E-3F61-5B66FED3D446}"/>
              </a:ext>
            </a:extLst>
          </p:cNvPr>
          <p:cNvSpPr txBox="1"/>
          <p:nvPr/>
        </p:nvSpPr>
        <p:spPr>
          <a:xfrm>
            <a:off x="265893" y="1594827"/>
            <a:ext cx="17488410" cy="660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What are the </a:t>
            </a:r>
            <a:r>
              <a:rPr lang="en-US" sz="3600" b="1">
                <a:solidFill>
                  <a:srgbClr val="FF0000"/>
                </a:solidFill>
                <a:latin typeface="Times New Roman"/>
                <a:cs typeface="Calibri"/>
              </a:rPr>
              <a:t>general</a:t>
            </a: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 part of a computer?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Processor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Memory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Input/Output Devices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What is limited?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Processing Time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GHz)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Memory Size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GB)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Communication Bandwidth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bps)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Power Consumption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W)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0672F2-3041-99B5-76B3-E93CD10AB463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9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C2889-EA46-C298-8655-248B2C546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508BD8-5ED2-7033-68CF-11052F23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1CECA056-AE64-1E12-7998-43BBBDCC1FFD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77544E8-B45D-D257-19A2-10194AF327A2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7C821A5-2E6E-CD4F-4992-6E9B4D17001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9530E5E-2D92-D854-9B42-215308D138C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938570B-96F4-D1B6-041E-896CCB82DE6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FF71A10-3ED1-C3F4-872D-C05117026340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CE5CED9-E558-381E-87BB-BDBA8D0B1F84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Efficiency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F73A2-B00B-5663-4261-B4485D486F3C}"/>
              </a:ext>
            </a:extLst>
          </p:cNvPr>
          <p:cNvSpPr txBox="1"/>
          <p:nvPr/>
        </p:nvSpPr>
        <p:spPr>
          <a:xfrm>
            <a:off x="265893" y="1594827"/>
            <a:ext cx="17488410" cy="73025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What are the </a:t>
            </a:r>
            <a:r>
              <a:rPr lang="en-US" sz="3600" b="1">
                <a:solidFill>
                  <a:srgbClr val="FF0000"/>
                </a:solidFill>
                <a:latin typeface="Times New Roman"/>
                <a:cs typeface="Calibri"/>
              </a:rPr>
              <a:t>general</a:t>
            </a: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 part of a computer?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Processor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Memory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Input/Output Devices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What is limited?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Processing Time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GHz)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Memory Size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GB)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Communication Bandwidth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bps)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Power Consumption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W)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Optimization – Focus Limited Resources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C449301-1C8B-6DEA-2829-0F9137D13A5C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24307-43D6-D9CB-5B3A-4253CC65C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EA86F6-B815-7A27-5114-A0BA3BED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D79977F1-8EDD-C1B6-5AC8-ABFFFF5F8F1C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1779F14-A6E1-ECDD-F6AF-B2C13BB049D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CFBBC3D-AB1A-1996-D87A-DC5621602F64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247BBA1-036E-CF7A-98F0-BF15A6189FF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CEFA3B7-41C0-4DBE-4A16-646DF6AB11B8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090F86A-CA2C-0817-D74C-9D83033AA677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8EE16746-265F-D3C9-38DA-B7C278295D90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ea typeface="+mn-lt"/>
                <a:cs typeface="+mn-lt"/>
              </a:rPr>
              <a:t>Efficiency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0D6A0-1E4E-D89E-BCF3-19C7E72C2421}"/>
              </a:ext>
            </a:extLst>
          </p:cNvPr>
          <p:cNvSpPr txBox="1"/>
          <p:nvPr/>
        </p:nvSpPr>
        <p:spPr>
          <a:xfrm>
            <a:off x="265893" y="1594827"/>
            <a:ext cx="17488410" cy="75989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What are the </a:t>
            </a:r>
            <a:r>
              <a:rPr lang="en-US" sz="3600" b="1">
                <a:solidFill>
                  <a:srgbClr val="FF0000"/>
                </a:solidFill>
                <a:latin typeface="Times New Roman"/>
                <a:cs typeface="Calibri"/>
              </a:rPr>
              <a:t>general</a:t>
            </a: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 part of a computer?</a:t>
            </a:r>
            <a:endParaRPr lang="en-US"/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Processor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Memory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Input/Output Devices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What is limited?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Processing Time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GHz)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Memory Size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GB)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Communication Bandwidth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bps)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cs typeface="Calibri"/>
              </a:rPr>
              <a:t>Power Consumption (</a:t>
            </a:r>
            <a:r>
              <a:rPr lang="en-US" sz="3600" b="1" err="1">
                <a:latin typeface="Times New Roman"/>
                <a:cs typeface="Calibri"/>
              </a:rPr>
              <a:t>Eg</a:t>
            </a:r>
            <a:r>
              <a:rPr lang="en-US" sz="3600" b="1">
                <a:latin typeface="Times New Roman"/>
                <a:cs typeface="Calibri"/>
              </a:rPr>
              <a:t>: W)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Optimization – Focus Limited Resources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Calibri"/>
              </a:rPr>
              <a:t>Data Structures - Logical + Efficient Data Storage + Organization + Retrieval 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D05DBEC-0C7C-EC75-8375-CA00E3C6DA76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705600" y="1638300"/>
            <a:ext cx="4625082" cy="1054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181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 Chennai - Dec2022 - CMP" id="{9AD25906-D516-6C4B-ACE5-C166A3807799}" vid="{09DFD3EC-B212-D342-8DC0-0480B8F38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Advika Lakshman</dc:creator>
  <cp:lastModifiedBy>Subin Sahayam</cp:lastModifiedBy>
  <cp:revision>166</cp:revision>
  <dcterms:created xsi:type="dcterms:W3CDTF">2023-02-01T03:28:39Z</dcterms:created>
  <dcterms:modified xsi:type="dcterms:W3CDTF">2024-01-31T19:11:57Z</dcterms:modified>
  <dc:identifier>DAEv3JmPKQE</dc:identifier>
</cp:coreProperties>
</file>