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9" r:id="rId2"/>
    <p:sldId id="366" r:id="rId3"/>
    <p:sldId id="389" r:id="rId4"/>
    <p:sldId id="398" r:id="rId5"/>
    <p:sldId id="396" r:id="rId6"/>
    <p:sldId id="397" r:id="rId7"/>
    <p:sldId id="298" r:id="rId8"/>
    <p:sldId id="297" r:id="rId9"/>
  </p:sldIdLst>
  <p:sldSz cx="18288000" cy="10287000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57E9D-425D-7B73-9B38-BE536A8098D4}" v="2" dt="2024-02-02T02:43:22.122"/>
    <p1510:client id="{CD4EEA79-D12C-57E6-C1EF-0C018FEAEE7A}" v="172" dt="2024-01-31T19:11:55.641"/>
    <p1510:client id="{D530374E-6520-E3A8-84FE-622626ED4272}" v="955" dt="2024-01-31T20:08:20.025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in Sahayam M" userId="S::subinsahayamm@snuchennai.edu.in::72b30698-588d-41b0-9c9a-9a2061217f17" providerId="AD" clId="Web-{D73D4D6B-3D9B-6F25-00F1-65B5872EC6F2}"/>
    <pc:docChg chg="addSld delSld modSld">
      <pc:chgData name="Subin Sahayam M" userId="S::subinsahayamm@snuchennai.edu.in::72b30698-588d-41b0-9c9a-9a2061217f17" providerId="AD" clId="Web-{D73D4D6B-3D9B-6F25-00F1-65B5872EC6F2}" dt="2024-01-28T14:40:04.881" v="41" actId="20577"/>
      <pc:docMkLst>
        <pc:docMk/>
      </pc:docMkLst>
      <pc:sldChg chg="modSp">
        <pc:chgData name="Subin Sahayam M" userId="S::subinsahayamm@snuchennai.edu.in::72b30698-588d-41b0-9c9a-9a2061217f17" providerId="AD" clId="Web-{D73D4D6B-3D9B-6F25-00F1-65B5872EC6F2}" dt="2024-01-28T14:40:04.881" v="41" actId="20577"/>
        <pc:sldMkLst>
          <pc:docMk/>
          <pc:sldMk cId="2990215091" sldId="377"/>
        </pc:sldMkLst>
        <pc:spChg chg="mod">
          <ac:chgData name="Subin Sahayam M" userId="S::subinsahayamm@snuchennai.edu.in::72b30698-588d-41b0-9c9a-9a2061217f17" providerId="AD" clId="Web-{D73D4D6B-3D9B-6F25-00F1-65B5872EC6F2}" dt="2024-01-28T14:40:04.881" v="41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">
        <pc:chgData name="Subin Sahayam M" userId="S::subinsahayamm@snuchennai.edu.in::72b30698-588d-41b0-9c9a-9a2061217f17" providerId="AD" clId="Web-{D73D4D6B-3D9B-6F25-00F1-65B5872EC6F2}" dt="2024-01-28T14:40:04.631" v="39" actId="20577"/>
        <pc:sldMkLst>
          <pc:docMk/>
          <pc:sldMk cId="504925944" sldId="381"/>
        </pc:sldMkLst>
        <pc:spChg chg="mod">
          <ac:chgData name="Subin Sahayam M" userId="S::subinsahayamm@snuchennai.edu.in::72b30698-588d-41b0-9c9a-9a2061217f17" providerId="AD" clId="Web-{D73D4D6B-3D9B-6F25-00F1-65B5872EC6F2}" dt="2024-01-28T14:40:04.631" v="39" actId="20577"/>
          <ac:spMkLst>
            <pc:docMk/>
            <pc:sldMk cId="504925944" sldId="381"/>
            <ac:spMk id="12" creationId="{2EB8FC2F-0390-D5A9-1D09-25B5E01B4355}"/>
          </ac:spMkLst>
        </pc:spChg>
      </pc:sldChg>
      <pc:sldChg chg="modSp">
        <pc:chgData name="Subin Sahayam M" userId="S::subinsahayamm@snuchennai.edu.in::72b30698-588d-41b0-9c9a-9a2061217f17" providerId="AD" clId="Web-{D73D4D6B-3D9B-6F25-00F1-65B5872EC6F2}" dt="2024-01-28T14:15:45.252" v="9" actId="20577"/>
        <pc:sldMkLst>
          <pc:docMk/>
          <pc:sldMk cId="3733564852" sldId="382"/>
        </pc:sldMkLst>
        <pc:spChg chg="mod">
          <ac:chgData name="Subin Sahayam M" userId="S::subinsahayamm@snuchennai.edu.in::72b30698-588d-41b0-9c9a-9a2061217f17" providerId="AD" clId="Web-{D73D4D6B-3D9B-6F25-00F1-65B5872EC6F2}" dt="2024-01-28T14:15:45.252" v="9" actId="20577"/>
          <ac:spMkLst>
            <pc:docMk/>
            <pc:sldMk cId="3733564852" sldId="382"/>
            <ac:spMk id="12" creationId="{6FA82A1F-E853-9246-527B-704E47C3AD70}"/>
          </ac:spMkLst>
        </pc:spChg>
      </pc:sldChg>
      <pc:sldChg chg="modSp add del replId">
        <pc:chgData name="Subin Sahayam M" userId="S::subinsahayamm@snuchennai.edu.in::72b30698-588d-41b0-9c9a-9a2061217f17" providerId="AD" clId="Web-{D73D4D6B-3D9B-6F25-00F1-65B5872EC6F2}" dt="2024-01-28T14:38:52.864" v="34"/>
        <pc:sldMkLst>
          <pc:docMk/>
          <pc:sldMk cId="3926467626" sldId="383"/>
        </pc:sldMkLst>
        <pc:spChg chg="mod">
          <ac:chgData name="Subin Sahayam M" userId="S::subinsahayamm@snuchennai.edu.in::72b30698-588d-41b0-9c9a-9a2061217f17" providerId="AD" clId="Web-{D73D4D6B-3D9B-6F25-00F1-65B5872EC6F2}" dt="2024-01-28T14:37:02.628" v="33"/>
          <ac:spMkLst>
            <pc:docMk/>
            <pc:sldMk cId="3926467626" sldId="383"/>
            <ac:spMk id="12" creationId="{FD8ABDE1-29FF-770F-4D53-FEA99CDA899D}"/>
          </ac:spMkLst>
        </pc:spChg>
      </pc:sldChg>
    </pc:docChg>
  </pc:docChgLst>
  <pc:docChgLst>
    <pc:chgData name="Subin Sahayam M" userId="S::subinsahayamm@snuchennai.edu.in::72b30698-588d-41b0-9c9a-9a2061217f17" providerId="AD" clId="Web-{F92ADC22-1889-7B70-E13D-18E74BAD71CB}"/>
    <pc:docChg chg="addSld delSld modSld">
      <pc:chgData name="Subin Sahayam M" userId="S::subinsahayamm@snuchennai.edu.in::72b30698-588d-41b0-9c9a-9a2061217f17" providerId="AD" clId="Web-{F92ADC22-1889-7B70-E13D-18E74BAD71CB}" dt="2023-07-11T03:03:45.109" v="162" actId="20577"/>
      <pc:docMkLst>
        <pc:docMk/>
      </pc:docMkLst>
      <pc:sldChg chg="addSp delSp modSp del">
        <pc:chgData name="Subin Sahayam M" userId="S::subinsahayamm@snuchennai.edu.in::72b30698-588d-41b0-9c9a-9a2061217f17" providerId="AD" clId="Web-{F92ADC22-1889-7B70-E13D-18E74BAD71CB}" dt="2023-07-11T03:03:38.375" v="156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F92ADC22-1889-7B70-E13D-18E74BAD71CB}" dt="2023-07-11T03:00:15.933" v="104" actId="1076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2:56:37.929" v="51" actId="20577"/>
          <ac:spMkLst>
            <pc:docMk/>
            <pc:sldMk cId="0" sldId="256"/>
            <ac:spMk id="6" creationId="{C93C7920-C5BC-AE5A-E614-4903D964E866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2:56:58.539" v="55" actId="20577"/>
          <ac:spMkLst>
            <pc:docMk/>
            <pc:sldMk cId="0" sldId="256"/>
            <ac:spMk id="7" creationId="{7492869E-D294-0BF5-EA4E-3D31B36A2593}"/>
          </ac:spMkLst>
        </pc:spChg>
        <pc:spChg chg="add del">
          <ac:chgData name="Subin Sahayam M" userId="S::subinsahayamm@snuchennai.edu.in::72b30698-588d-41b0-9c9a-9a2061217f17" providerId="AD" clId="Web-{F92ADC22-1889-7B70-E13D-18E74BAD71CB}" dt="2023-07-11T02:56:58.882" v="57"/>
          <ac:spMkLst>
            <pc:docMk/>
            <pc:sldMk cId="0" sldId="256"/>
            <ac:spMk id="8" creationId="{984D4D54-810D-D42B-DC0B-EECF9973116B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3:01:52.685" v="154" actId="1076"/>
          <ac:spMkLst>
            <pc:docMk/>
            <pc:sldMk cId="0" sldId="256"/>
            <ac:spMk id="9" creationId="{82219A5A-3EFE-7329-95D6-8EEAD1C73FBD}"/>
          </ac:spMkLst>
        </pc:spChg>
        <pc:picChg chg="mod">
          <ac:chgData name="Subin Sahayam M" userId="S::subinsahayamm@snuchennai.edu.in::72b30698-588d-41b0-9c9a-9a2061217f17" providerId="AD" clId="Web-{F92ADC22-1889-7B70-E13D-18E74BAD71CB}" dt="2023-07-11T02:55:25.441" v="24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add">
        <pc:chgData name="Subin Sahayam M" userId="S::subinsahayamm@snuchennai.edu.in::72b30698-588d-41b0-9c9a-9a2061217f17" providerId="AD" clId="Web-{F92ADC22-1889-7B70-E13D-18E74BAD71CB}" dt="2023-07-11T03:03:45.109" v="162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F92ADC22-1889-7B70-E13D-18E74BAD71CB}" dt="2023-07-11T03:03:45.109" v="162" actId="20577"/>
          <ac:spMkLst>
            <pc:docMk/>
            <pc:sldMk cId="3397504269" sldId="329"/>
            <ac:spMk id="5" creationId="{00000000-0000-0000-0000-000000000000}"/>
          </ac:spMkLst>
        </pc:spChg>
      </pc:sldChg>
      <pc:sldMasterChg chg="addSldLayout">
        <pc:chgData name="Subin Sahayam M" userId="S::subinsahayamm@snuchennai.edu.in::72b30698-588d-41b0-9c9a-9a2061217f17" providerId="AD" clId="Web-{F92ADC22-1889-7B70-E13D-18E74BAD71CB}" dt="2023-07-11T03:03:32.750" v="155"/>
        <pc:sldMasterMkLst>
          <pc:docMk/>
          <pc:sldMasterMk cId="0" sldId="2147483648"/>
        </pc:sldMasterMkLst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8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9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70"/>
          </pc:sldLayoutMkLst>
        </pc:sldLayoutChg>
      </pc:sldMasterChg>
    </pc:docChg>
  </pc:docChgLst>
  <pc:docChgLst>
    <pc:chgData name="Subin Sahayam M" userId="S::subinsahayamm@snuchennai.edu.in::72b30698-588d-41b0-9c9a-9a2061217f17" providerId="AD" clId="Web-{6CDF4C16-08BB-98E2-1316-9641B756DD4F}"/>
    <pc:docChg chg="addSld modSld">
      <pc:chgData name="Subin Sahayam M" userId="S::subinsahayamm@snuchennai.edu.in::72b30698-588d-41b0-9c9a-9a2061217f17" providerId="AD" clId="Web-{6CDF4C16-08BB-98E2-1316-9641B756DD4F}" dt="2023-06-27T09:39:29.585" v="141" actId="20577"/>
      <pc:docMkLst>
        <pc:docMk/>
      </pc:docMkLst>
      <pc:sldChg chg="delSp modSp">
        <pc:chgData name="Subin Sahayam M" userId="S::subinsahayamm@snuchennai.edu.in::72b30698-588d-41b0-9c9a-9a2061217f17" providerId="AD" clId="Web-{6CDF4C16-08BB-98E2-1316-9641B756DD4F}" dt="2023-06-27T09:32:10.829" v="73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6CDF4C16-08BB-98E2-1316-9641B756DD4F}" dt="2023-06-27T09:32:10.829" v="73" actId="20577"/>
          <ac:spMkLst>
            <pc:docMk/>
            <pc:sldMk cId="0" sldId="256"/>
            <ac:spMk id="5" creationId="{00000000-0000-0000-0000-000000000000}"/>
          </ac:spMkLst>
        </pc:spChg>
        <pc:spChg chg="del">
          <ac:chgData name="Subin Sahayam M" userId="S::subinsahayamm@snuchennai.edu.in::72b30698-588d-41b0-9c9a-9a2061217f17" providerId="AD" clId="Web-{6CDF4C16-08BB-98E2-1316-9641B756DD4F}" dt="2023-06-27T09:28:53.264" v="55"/>
          <ac:spMkLst>
            <pc:docMk/>
            <pc:sldMk cId="0" sldId="256"/>
            <ac:spMk id="6" creationId="{00000000-0000-0000-0000-000000000000}"/>
          </ac:spMkLst>
        </pc:spChg>
      </pc:sldChg>
      <pc:sldChg chg="delSp modSp">
        <pc:chgData name="Subin Sahayam M" userId="S::subinsahayamm@snuchennai.edu.in::72b30698-588d-41b0-9c9a-9a2061217f17" providerId="AD" clId="Web-{6CDF4C16-08BB-98E2-1316-9641B756DD4F}" dt="2023-06-27T09:39:29.585" v="141" actId="20577"/>
        <pc:sldMkLst>
          <pc:docMk/>
          <pc:sldMk cId="3315684515" sldId="296"/>
        </pc:sldMkLst>
        <pc:spChg chg="del">
          <ac:chgData name="Subin Sahayam M" userId="S::subinsahayamm@snuchennai.edu.in::72b30698-588d-41b0-9c9a-9a2061217f17" providerId="AD" clId="Web-{6CDF4C16-08BB-98E2-1316-9641B756DD4F}" dt="2023-06-27T09:35:41.300" v="93"/>
          <ac:spMkLst>
            <pc:docMk/>
            <pc:sldMk cId="3315684515" sldId="296"/>
            <ac:spMk id="10" creationId="{47CAD226-C823-B387-6EB1-613DDC0D48B8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35:50.379" v="96" actId="20577"/>
          <ac:spMkLst>
            <pc:docMk/>
            <pc:sldMk cId="3315684515" sldId="296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39:29.585" v="141" actId="20577"/>
          <ac:spMkLst>
            <pc:docMk/>
            <pc:sldMk cId="3315684515" sldId="296"/>
            <ac:spMk id="12" creationId="{DE27FD9A-663E-D237-497E-61FFCFDD9A97}"/>
          </ac:spMkLst>
        </pc:spChg>
      </pc:sldChg>
      <pc:sldChg chg="add">
        <pc:chgData name="Subin Sahayam M" userId="S::subinsahayamm@snuchennai.edu.in::72b30698-588d-41b0-9c9a-9a2061217f17" providerId="AD" clId="Web-{6CDF4C16-08BB-98E2-1316-9641B756DD4F}" dt="2023-06-27T08:18:19.972" v="0"/>
        <pc:sldMkLst>
          <pc:docMk/>
          <pc:sldMk cId="491378111" sldId="297"/>
        </pc:sldMkLst>
      </pc:sldChg>
      <pc:sldChg chg="modSp add replId">
        <pc:chgData name="Subin Sahayam M" userId="S::subinsahayamm@snuchennai.edu.in::72b30698-588d-41b0-9c9a-9a2061217f17" providerId="AD" clId="Web-{6CDF4C16-08BB-98E2-1316-9641B756DD4F}" dt="2023-06-27T09:10:55.612" v="54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6CDF4C16-08BB-98E2-1316-9641B756DD4F}" dt="2023-06-27T09:07:58.031" v="4" actId="20577"/>
          <ac:spMkLst>
            <pc:docMk/>
            <pc:sldMk cId="2847795585" sldId="298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10:55.612" v="54" actId="20577"/>
          <ac:spMkLst>
            <pc:docMk/>
            <pc:sldMk cId="2847795585" sldId="298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792CFA63-A7EE-475A-BDC7-3FA1D9234CD3}"/>
    <pc:docChg chg="modSld">
      <pc:chgData name="Subin Sahayam M" userId="72b30698-588d-41b0-9c9a-9a2061217f17" providerId="ADAL" clId="{792CFA63-A7EE-475A-BDC7-3FA1D9234CD3}" dt="2023-08-02T12:11:09.321" v="0" actId="1036"/>
      <pc:docMkLst>
        <pc:docMk/>
      </pc:docMkLst>
      <pc:sldChg chg="modSp">
        <pc:chgData name="Subin Sahayam M" userId="72b30698-588d-41b0-9c9a-9a2061217f17" providerId="ADAL" clId="{792CFA63-A7EE-475A-BDC7-3FA1D9234CD3}" dt="2023-08-02T12:11:09.321" v="0" actId="1036"/>
        <pc:sldMkLst>
          <pc:docMk/>
          <pc:sldMk cId="851922996" sldId="310"/>
        </pc:sldMkLst>
        <pc:picChg chg="mod">
          <ac:chgData name="Subin Sahayam M" userId="72b30698-588d-41b0-9c9a-9a2061217f17" providerId="ADAL" clId="{792CFA63-A7EE-475A-BDC7-3FA1D9234CD3}" dt="2023-08-02T12:11:09.321" v="0" actId="1036"/>
          <ac:picMkLst>
            <pc:docMk/>
            <pc:sldMk cId="851922996" sldId="310"/>
            <ac:picMk id="1026" creationId="{BC680726-469E-F271-B4E0-D64AFB90850A}"/>
          </ac:picMkLst>
        </pc:picChg>
      </pc:sldChg>
    </pc:docChg>
  </pc:docChgLst>
  <pc:docChgLst>
    <pc:chgData name="Subin Sahayam M" userId="S::subinsahayamm@snuchennai.edu.in::72b30698-588d-41b0-9c9a-9a2061217f17" providerId="AD" clId="Web-{BC8712E8-1A6E-AFD5-6267-6259F8E67258}"/>
    <pc:docChg chg="modSld">
      <pc:chgData name="Subin Sahayam M" userId="S::subinsahayamm@snuchennai.edu.in::72b30698-588d-41b0-9c9a-9a2061217f17" providerId="AD" clId="Web-{BC8712E8-1A6E-AFD5-6267-6259F8E67258}" dt="2024-01-22T09:43:55.236" v="15" actId="20577"/>
      <pc:docMkLst>
        <pc:docMk/>
      </pc:docMkLst>
      <pc:sldChg chg="modSp">
        <pc:chgData name="Subin Sahayam M" userId="S::subinsahayamm@snuchennai.edu.in::72b30698-588d-41b0-9c9a-9a2061217f17" providerId="AD" clId="Web-{BC8712E8-1A6E-AFD5-6267-6259F8E67258}" dt="2024-01-22T09:43:55.236" v="15" actId="20577"/>
        <pc:sldMkLst>
          <pc:docMk/>
          <pc:sldMk cId="3434821914" sldId="330"/>
        </pc:sldMkLst>
        <pc:spChg chg="mod">
          <ac:chgData name="Subin Sahayam M" userId="S::subinsahayamm@snuchennai.edu.in::72b30698-588d-41b0-9c9a-9a2061217f17" providerId="AD" clId="Web-{BC8712E8-1A6E-AFD5-6267-6259F8E67258}" dt="2024-01-22T09:43:55.236" v="15" actId="20577"/>
          <ac:spMkLst>
            <pc:docMk/>
            <pc:sldMk cId="3434821914" sldId="330"/>
            <ac:spMk id="12" creationId="{30EB1706-4853-BE2E-43CD-7819704923D3}"/>
          </ac:spMkLst>
        </pc:spChg>
      </pc:sldChg>
    </pc:docChg>
  </pc:docChgLst>
  <pc:docChgLst>
    <pc:chgData clId="Web-{33D58132-C672-D61F-5561-13C16B9E4749}"/>
    <pc:docChg chg="modSld">
      <pc:chgData name="" userId="" providerId="" clId="Web-{33D58132-C672-D61F-5561-13C16B9E4749}" dt="2024-01-21T08:57:05.904" v="8" actId="20577"/>
      <pc:docMkLst>
        <pc:docMk/>
      </pc:docMkLst>
      <pc:sldChg chg="modSp">
        <pc:chgData name="" userId="" providerId="" clId="Web-{33D58132-C672-D61F-5561-13C16B9E4749}" dt="2024-01-21T08:57:05.904" v="8" actId="20577"/>
        <pc:sldMkLst>
          <pc:docMk/>
          <pc:sldMk cId="3397504269" sldId="329"/>
        </pc:sldMkLst>
        <pc:spChg chg="mod">
          <ac:chgData name="" userId="" providerId="" clId="Web-{33D58132-C672-D61F-5561-13C16B9E4749}" dt="2024-01-21T08:57:05.904" v="8" actId="20577"/>
          <ac:spMkLst>
            <pc:docMk/>
            <pc:sldMk cId="3397504269" sldId="329"/>
            <ac:spMk id="6" creationId="{C93C7920-C5BC-AE5A-E614-4903D964E866}"/>
          </ac:spMkLst>
        </pc:spChg>
      </pc:sldChg>
    </pc:docChg>
  </pc:docChgLst>
  <pc:docChgLst>
    <pc:chgData name="Subin Sahayam M" userId="S::subinsahayamm@snuchennai.edu.in::72b30698-588d-41b0-9c9a-9a2061217f17" providerId="AD" clId="Web-{E4565BEC-A2AC-04D8-BBF0-7D17FC67CA53}"/>
    <pc:docChg chg="addSld delSld modSld sldOrd">
      <pc:chgData name="Subin Sahayam M" userId="S::subinsahayamm@snuchennai.edu.in::72b30698-588d-41b0-9c9a-9a2061217f17" providerId="AD" clId="Web-{E4565BEC-A2AC-04D8-BBF0-7D17FC67CA53}" dt="2023-07-10T02:28:25.217" v="106" actId="20577"/>
      <pc:docMkLst>
        <pc:docMk/>
      </pc:docMkLst>
      <pc:sldChg chg="modSp">
        <pc:chgData name="Subin Sahayam M" userId="S::subinsahayamm@snuchennai.edu.in::72b30698-588d-41b0-9c9a-9a2061217f17" providerId="AD" clId="Web-{E4565BEC-A2AC-04D8-BBF0-7D17FC67CA53}" dt="2023-07-10T02:21:06.473" v="1" actId="1076"/>
        <pc:sldMkLst>
          <pc:docMk/>
          <pc:sldMk cId="491378111" sldId="297"/>
        </pc:sldMkLst>
        <pc:spChg chg="mod">
          <ac:chgData name="Subin Sahayam M" userId="S::subinsahayamm@snuchennai.edu.in::72b30698-588d-41b0-9c9a-9a2061217f17" providerId="AD" clId="Web-{E4565BEC-A2AC-04D8-BBF0-7D17FC67CA53}" dt="2023-07-10T02:21:06.473" v="1" actId="1076"/>
          <ac:spMkLst>
            <pc:docMk/>
            <pc:sldMk cId="491378111" sldId="297"/>
            <ac:spMk id="5" creationId="{00000000-0000-0000-0000-000000000000}"/>
          </ac:spMkLst>
        </pc:spChg>
      </pc:sldChg>
      <pc:sldChg chg="modSp add ord replId">
        <pc:chgData name="Subin Sahayam M" userId="S::subinsahayamm@snuchennai.edu.in::72b30698-588d-41b0-9c9a-9a2061217f17" providerId="AD" clId="Web-{E4565BEC-A2AC-04D8-BBF0-7D17FC67CA53}" dt="2023-07-10T02:23:57.807" v="45" actId="20577"/>
        <pc:sldMkLst>
          <pc:docMk/>
          <pc:sldMk cId="862524840" sldId="321"/>
        </pc:sldMkLst>
        <pc:spChg chg="mod">
          <ac:chgData name="Subin Sahayam M" userId="S::subinsahayamm@snuchennai.edu.in::72b30698-588d-41b0-9c9a-9a2061217f17" providerId="AD" clId="Web-{E4565BEC-A2AC-04D8-BBF0-7D17FC67CA53}" dt="2023-07-10T02:23:57.807" v="45" actId="20577"/>
          <ac:spMkLst>
            <pc:docMk/>
            <pc:sldMk cId="862524840" sldId="321"/>
            <ac:spMk id="12" creationId="{DE27FD9A-663E-D237-497E-61FFCFDD9A97}"/>
          </ac:spMkLst>
        </pc:spChg>
      </pc:sldChg>
      <pc:sldChg chg="modSp add del replId">
        <pc:chgData name="Subin Sahayam M" userId="S::subinsahayamm@snuchennai.edu.in::72b30698-588d-41b0-9c9a-9a2061217f17" providerId="AD" clId="Web-{E4565BEC-A2AC-04D8-BBF0-7D17FC67CA53}" dt="2023-07-10T02:22:40.369" v="15"/>
        <pc:sldMkLst>
          <pc:docMk/>
          <pc:sldMk cId="2997292171" sldId="321"/>
        </pc:sldMkLst>
        <pc:spChg chg="mod">
          <ac:chgData name="Subin Sahayam M" userId="S::subinsahayamm@snuchennai.edu.in::72b30698-588d-41b0-9c9a-9a2061217f17" providerId="AD" clId="Web-{E4565BEC-A2AC-04D8-BBF0-7D17FC67CA53}" dt="2023-07-10T02:22:32.478" v="14" actId="20577"/>
          <ac:spMkLst>
            <pc:docMk/>
            <pc:sldMk cId="2997292171" sldId="321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E4565BEC-A2AC-04D8-BBF0-7D17FC67CA53}" dt="2023-07-10T02:28:25.217" v="106" actId="20577"/>
        <pc:sldMkLst>
          <pc:docMk/>
          <pc:sldMk cId="3886508236" sldId="322"/>
        </pc:sldMkLst>
        <pc:spChg chg="mod">
          <ac:chgData name="Subin Sahayam M" userId="S::subinsahayamm@snuchennai.edu.in::72b30698-588d-41b0-9c9a-9a2061217f17" providerId="AD" clId="Web-{E4565BEC-A2AC-04D8-BBF0-7D17FC67CA53}" dt="2023-07-10T02:28:25.217" v="106" actId="20577"/>
          <ac:spMkLst>
            <pc:docMk/>
            <pc:sldMk cId="3886508236" sldId="322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73B9C6D0-6D26-0025-6871-933DDF42B8F3}"/>
    <pc:docChg chg="addSld delSld modSld sldOrd">
      <pc:chgData name="Subin Sahayam M" userId="S::subinsahayamm@snuchennai.edu.in::72b30698-588d-41b0-9c9a-9a2061217f17" providerId="AD" clId="Web-{73B9C6D0-6D26-0025-6871-933DDF42B8F3}" dt="2024-01-21T17:47:58.171" v="1003" actId="20577"/>
      <pc:docMkLst>
        <pc:docMk/>
      </pc:docMkLst>
      <pc:sldChg chg="modSp">
        <pc:chgData name="Subin Sahayam M" userId="S::subinsahayamm@snuchennai.edu.in::72b30698-588d-41b0-9c9a-9a2061217f17" providerId="AD" clId="Web-{73B9C6D0-6D26-0025-6871-933DDF42B8F3}" dt="2024-01-21T15:59:04.821" v="106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73B9C6D0-6D26-0025-6871-933DDF42B8F3}" dt="2024-01-21T15:59:04.821" v="106" actId="20577"/>
          <ac:spMkLst>
            <pc:docMk/>
            <pc:sldMk cId="2847795585" sldId="298"/>
            <ac:spMk id="10" creationId="{47CAD226-C823-B387-6EB1-613DDC0D48B8}"/>
          </ac:spMkLst>
        </pc:spChg>
      </pc:sldChg>
      <pc:sldChg chg="modSp">
        <pc:chgData name="Subin Sahayam M" userId="S::subinsahayamm@snuchennai.edu.in::72b30698-588d-41b0-9c9a-9a2061217f17" providerId="AD" clId="Web-{73B9C6D0-6D26-0025-6871-933DDF42B8F3}" dt="2024-01-21T15:40:48.551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73B9C6D0-6D26-0025-6871-933DDF42B8F3}" dt="2024-01-21T15:40:48.551" v="0" actId="20577"/>
          <ac:spMkLst>
            <pc:docMk/>
            <pc:sldMk cId="1180098692" sldId="301"/>
            <ac:spMk id="14" creationId="{C8E3783A-3B11-0B78-A8E3-3F8DA47167BE}"/>
          </ac:spMkLst>
        </pc:spChg>
      </pc:sldChg>
      <pc:sldChg chg="delSp">
        <pc:chgData name="Subin Sahayam M" userId="S::subinsahayamm@snuchennai.edu.in::72b30698-588d-41b0-9c9a-9a2061217f17" providerId="AD" clId="Web-{73B9C6D0-6D26-0025-6871-933DDF42B8F3}" dt="2024-01-21T15:56:23.006" v="79"/>
        <pc:sldMkLst>
          <pc:docMk/>
          <pc:sldMk cId="3317485698" sldId="305"/>
        </pc:sldMkLst>
        <pc:spChg chg="del">
          <ac:chgData name="Subin Sahayam M" userId="S::subinsahayamm@snuchennai.edu.in::72b30698-588d-41b0-9c9a-9a2061217f17" providerId="AD" clId="Web-{73B9C6D0-6D26-0025-6871-933DDF42B8F3}" dt="2024-01-21T15:56:23.006" v="79"/>
          <ac:spMkLst>
            <pc:docMk/>
            <pc:sldMk cId="3317485698" sldId="305"/>
            <ac:spMk id="10" creationId="{71241D2C-A0CA-A65D-E959-F3F4D0148B5A}"/>
          </ac:spMkLst>
        </pc:spChg>
      </pc:sldChg>
      <pc:sldChg chg="addSp delSp modSp">
        <pc:chgData name="Subin Sahayam M" userId="S::subinsahayamm@snuchennai.edu.in::72b30698-588d-41b0-9c9a-9a2061217f17" providerId="AD" clId="Web-{73B9C6D0-6D26-0025-6871-933DDF42B8F3}" dt="2024-01-21T15:46:34.447" v="21" actId="1076"/>
        <pc:sldMkLst>
          <pc:docMk/>
          <pc:sldMk cId="3344727745" sldId="308"/>
        </pc:sldMkLst>
        <pc:picChg chg="add mod">
          <ac:chgData name="Subin Sahayam M" userId="S::subinsahayamm@snuchennai.edu.in::72b30698-588d-41b0-9c9a-9a2061217f17" providerId="AD" clId="Web-{73B9C6D0-6D26-0025-6871-933DDF42B8F3}" dt="2024-01-21T15:46:28.946" v="20" actId="14100"/>
          <ac:picMkLst>
            <pc:docMk/>
            <pc:sldMk cId="3344727745" sldId="308"/>
            <ac:picMk id="5" creationId="{752812DC-0D91-2630-91D4-79DA23FB88AA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7.177" v="3"/>
          <ac:picMkLst>
            <pc:docMk/>
            <pc:sldMk cId="3344727745" sldId="308"/>
            <ac:picMk id="12" creationId="{68A11228-B03E-0F05-ACD5-C8D0A761AC66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6:34.447" v="21" actId="1076"/>
          <ac:picMkLst>
            <pc:docMk/>
            <pc:sldMk cId="3344727745" sldId="308"/>
            <ac:picMk id="13" creationId="{C40B709C-4F13-240D-FAB3-129034DA3FB7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5.396" v="1"/>
          <ac:picMkLst>
            <pc:docMk/>
            <pc:sldMk cId="3344727745" sldId="308"/>
            <ac:picMk id="16" creationId="{278CFF46-B30F-04E8-DCF7-0EF166A3E67C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6.505" v="2"/>
          <ac:picMkLst>
            <pc:docMk/>
            <pc:sldMk cId="3344727745" sldId="308"/>
            <ac:picMk id="19" creationId="{AB430256-DC00-9F66-10CA-7FA7DAFCA897}"/>
          </ac:picMkLst>
        </pc:picChg>
      </pc:sldChg>
      <pc:sldChg chg="addSp delSp modSp">
        <pc:chgData name="Subin Sahayam M" userId="S::subinsahayamm@snuchennai.edu.in::72b30698-588d-41b0-9c9a-9a2061217f17" providerId="AD" clId="Web-{73B9C6D0-6D26-0025-6871-933DDF42B8F3}" dt="2024-01-21T16:13:36.087" v="213"/>
        <pc:sldMkLst>
          <pc:docMk/>
          <pc:sldMk cId="2471002178" sldId="309"/>
        </pc:sldMkLst>
        <pc:spChg chg="del">
          <ac:chgData name="Subin Sahayam M" userId="S::subinsahayamm@snuchennai.edu.in::72b30698-588d-41b0-9c9a-9a2061217f17" providerId="AD" clId="Web-{73B9C6D0-6D26-0025-6871-933DDF42B8F3}" dt="2024-01-21T16:01:43.042" v="124"/>
          <ac:spMkLst>
            <pc:docMk/>
            <pc:sldMk cId="2471002178" sldId="309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5:58:04.023" v="85" actId="20577"/>
          <ac:spMkLst>
            <pc:docMk/>
            <pc:sldMk cId="2471002178" sldId="309"/>
            <ac:spMk id="11" creationId="{00000000-0000-0000-0000-000000000000}"/>
          </ac:spMkLst>
        </pc:spChg>
        <pc:spChg chg="add del mod">
          <ac:chgData name="Subin Sahayam M" userId="S::subinsahayamm@snuchennai.edu.in::72b30698-588d-41b0-9c9a-9a2061217f17" providerId="AD" clId="Web-{73B9C6D0-6D26-0025-6871-933DDF42B8F3}" dt="2024-01-21T16:03:48.376" v="212"/>
          <ac:spMkLst>
            <pc:docMk/>
            <pc:sldMk cId="2471002178" sldId="309"/>
            <ac:spMk id="12" creationId="{B09F744E-DA91-160A-67C3-2001F3280E8F}"/>
          </ac:spMkLst>
        </pc:spChg>
        <pc:spChg chg="add">
          <ac:chgData name="Subin Sahayam M" userId="S::subinsahayamm@snuchennai.edu.in::72b30698-588d-41b0-9c9a-9a2061217f17" providerId="AD" clId="Web-{73B9C6D0-6D26-0025-6871-933DDF42B8F3}" dt="2024-01-21T16:13:36.087" v="213"/>
          <ac:spMkLst>
            <pc:docMk/>
            <pc:sldMk cId="2471002178" sldId="309"/>
            <ac:spMk id="14" creationId="{DDDD8DBD-30F4-64F3-2780-E835E2242964}"/>
          </ac:spMkLst>
        </pc:sp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5:48:39.136" v="27" actId="1076"/>
        <pc:sldMkLst>
          <pc:docMk/>
          <pc:sldMk cId="974369890" sldId="332"/>
        </pc:sldMkLst>
        <pc:picChg chg="del">
          <ac:chgData name="Subin Sahayam M" userId="S::subinsahayamm@snuchennai.edu.in::72b30698-588d-41b0-9c9a-9a2061217f17" providerId="AD" clId="Web-{73B9C6D0-6D26-0025-6871-933DDF42B8F3}" dt="2024-01-21T15:46:07.977" v="13"/>
          <ac:picMkLst>
            <pc:docMk/>
            <pc:sldMk cId="974369890" sldId="332"/>
            <ac:picMk id="5" creationId="{987E292D-FF46-2E6E-8EFF-7624CF818349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8:36.261" v="26" actId="1076"/>
          <ac:picMkLst>
            <pc:docMk/>
            <pc:sldMk cId="974369890" sldId="332"/>
            <ac:picMk id="12" creationId="{4069A2B9-817B-FF78-BD5C-66549ABD2C83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6:07.540" v="12"/>
          <ac:picMkLst>
            <pc:docMk/>
            <pc:sldMk cId="974369890" sldId="332"/>
            <ac:picMk id="13" creationId="{AE1097AB-7459-E04E-2EF2-BE6BF0FCAE9C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8:39.136" v="27" actId="1076"/>
          <ac:picMkLst>
            <pc:docMk/>
            <pc:sldMk cId="974369890" sldId="332"/>
            <ac:picMk id="14" creationId="{83914C53-C38D-91AD-32BE-2F4D4C321394}"/>
          </ac:picMkLst>
        </pc:pic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5:56:07.350" v="78" actId="20577"/>
        <pc:sldMkLst>
          <pc:docMk/>
          <pc:sldMk cId="3949387248" sldId="333"/>
        </pc:sldMkLst>
        <pc:spChg chg="add del mod">
          <ac:chgData name="Subin Sahayam M" userId="S::subinsahayamm@snuchennai.edu.in::72b30698-588d-41b0-9c9a-9a2061217f17" providerId="AD" clId="Web-{73B9C6D0-6D26-0025-6871-933DDF42B8F3}" dt="2024-01-21T15:52:10.873" v="39"/>
          <ac:spMkLst>
            <pc:docMk/>
            <pc:sldMk cId="3949387248" sldId="333"/>
            <ac:spMk id="13" creationId="{D21188CB-F231-29C9-34F9-25C7176781E8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5:01.912" v="69" actId="20577"/>
          <ac:spMkLst>
            <pc:docMk/>
            <pc:sldMk cId="3949387248" sldId="333"/>
            <ac:spMk id="16" creationId="{550B471B-F5F1-0E9D-9421-38EBD92027DE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4:59.177" v="68" actId="1076"/>
          <ac:spMkLst>
            <pc:docMk/>
            <pc:sldMk cId="3949387248" sldId="333"/>
            <ac:spMk id="18" creationId="{F24B4D96-06A8-85CE-6B8F-63E36762FE14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6:07.350" v="78" actId="20577"/>
          <ac:spMkLst>
            <pc:docMk/>
            <pc:sldMk cId="3949387248" sldId="333"/>
            <ac:spMk id="20" creationId="{482D6075-E5C9-7C44-4702-5188D68E5A38}"/>
          </ac:spMkLst>
        </pc:spChg>
        <pc:picChg chg="add del mod">
          <ac:chgData name="Subin Sahayam M" userId="S::subinsahayamm@snuchennai.edu.in::72b30698-588d-41b0-9c9a-9a2061217f17" providerId="AD" clId="Web-{73B9C6D0-6D26-0025-6871-933DDF42B8F3}" dt="2024-01-21T15:51:58.841" v="35"/>
          <ac:picMkLst>
            <pc:docMk/>
            <pc:sldMk cId="3949387248" sldId="333"/>
            <ac:picMk id="5" creationId="{7FAB3565-C982-B4AD-340B-389773E27C0F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8:47.573" v="30"/>
          <ac:picMkLst>
            <pc:docMk/>
            <pc:sldMk cId="3949387248" sldId="333"/>
            <ac:picMk id="12" creationId="{3F47A648-A2F0-8267-D69D-D3764A26B920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8:46.792" v="29"/>
          <ac:picMkLst>
            <pc:docMk/>
            <pc:sldMk cId="3949387248" sldId="333"/>
            <ac:picMk id="14" creationId="{615AD717-D005-C924-EE69-6829F5AACB95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2:35.529" v="42" actId="14100"/>
          <ac:picMkLst>
            <pc:docMk/>
            <pc:sldMk cId="3949387248" sldId="333"/>
            <ac:picMk id="15" creationId="{D3A242FA-6280-B5AB-BFF2-4ED504848366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4:41.036" v="64" actId="14100"/>
          <ac:picMkLst>
            <pc:docMk/>
            <pc:sldMk cId="3949387248" sldId="333"/>
            <ac:picMk id="17" creationId="{12AD8D35-1A52-27B5-B9BC-5FD5CBAE1559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5:57.084" v="75" actId="14100"/>
          <ac:picMkLst>
            <pc:docMk/>
            <pc:sldMk cId="3949387248" sldId="333"/>
            <ac:picMk id="19" creationId="{292A910F-D171-3C61-C4E0-4F79F7CDCB70}"/>
          </ac:picMkLst>
        </pc:picChg>
      </pc:sldChg>
      <pc:sldChg chg="modSp add ord replId">
        <pc:chgData name="Subin Sahayam M" userId="S::subinsahayamm@snuchennai.edu.in::72b30698-588d-41b0-9c9a-9a2061217f17" providerId="AD" clId="Web-{73B9C6D0-6D26-0025-6871-933DDF42B8F3}" dt="2024-01-21T17:47:28.498" v="996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73B9C6D0-6D26-0025-6871-933DDF42B8F3}" dt="2024-01-21T16:01:54.484" v="126" actId="20577"/>
          <ac:spMkLst>
            <pc:docMk/>
            <pc:sldMk cId="1743707651" sldId="334"/>
            <ac:spMk id="11" creationId="{9F8BD89A-FBFD-B6BC-144C-319AEB5EDA03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6:51.941" v="721" actId="20577"/>
          <ac:spMkLst>
            <pc:docMk/>
            <pc:sldMk cId="1743707651" sldId="334"/>
            <ac:spMk id="12" creationId="{FE8563DB-E90A-EC96-BAE0-625F2E726873}"/>
          </ac:spMkLst>
        </pc:spChg>
      </pc:sldChg>
      <pc:sldChg chg="add del replId">
        <pc:chgData name="Subin Sahayam M" userId="S::subinsahayamm@snuchennai.edu.in::72b30698-588d-41b0-9c9a-9a2061217f17" providerId="AD" clId="Web-{73B9C6D0-6D26-0025-6871-933DDF42B8F3}" dt="2024-01-21T16:01:11.041" v="108"/>
        <pc:sldMkLst>
          <pc:docMk/>
          <pc:sldMk cId="2323717548" sldId="334"/>
        </pc:sldMkLst>
      </pc:sldChg>
      <pc:sldChg chg="addSp add replId">
        <pc:chgData name="Subin Sahayam M" userId="S::subinsahayamm@snuchennai.edu.in::72b30698-588d-41b0-9c9a-9a2061217f17" providerId="AD" clId="Web-{73B9C6D0-6D26-0025-6871-933DDF42B8F3}" dt="2024-01-21T16:13:39.915" v="214"/>
        <pc:sldMkLst>
          <pc:docMk/>
          <pc:sldMk cId="3133840227" sldId="335"/>
        </pc:sldMkLst>
        <pc:spChg chg="add">
          <ac:chgData name="Subin Sahayam M" userId="S::subinsahayamm@snuchennai.edu.in::72b30698-588d-41b0-9c9a-9a2061217f17" providerId="AD" clId="Web-{73B9C6D0-6D26-0025-6871-933DDF42B8F3}" dt="2024-01-21T16:13:39.915" v="214"/>
          <ac:spMkLst>
            <pc:docMk/>
            <pc:sldMk cId="3133840227" sldId="335"/>
            <ac:spMk id="10" creationId="{FC994B4F-F687-401C-6BA1-61411FFC350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4:08.243" v="227" actId="20577"/>
        <pc:sldMkLst>
          <pc:docMk/>
          <pc:sldMk cId="3465566642" sldId="336"/>
        </pc:sldMkLst>
        <pc:spChg chg="mod">
          <ac:chgData name="Subin Sahayam M" userId="S::subinsahayamm@snuchennai.edu.in::72b30698-588d-41b0-9c9a-9a2061217f17" providerId="AD" clId="Web-{73B9C6D0-6D26-0025-6871-933DDF42B8F3}" dt="2024-01-21T16:14:08.243" v="227" actId="20577"/>
          <ac:spMkLst>
            <pc:docMk/>
            <pc:sldMk cId="3465566642" sldId="336"/>
            <ac:spMk id="12" creationId="{D5834DF7-6297-8366-CEA5-12E0EC22922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6:01.292" v="269" actId="20577"/>
        <pc:sldMkLst>
          <pc:docMk/>
          <pc:sldMk cId="50141226" sldId="337"/>
        </pc:sldMkLst>
        <pc:spChg chg="mod">
          <ac:chgData name="Subin Sahayam M" userId="S::subinsahayamm@snuchennai.edu.in::72b30698-588d-41b0-9c9a-9a2061217f17" providerId="AD" clId="Web-{73B9C6D0-6D26-0025-6871-933DDF42B8F3}" dt="2024-01-21T16:16:01.292" v="269" actId="20577"/>
          <ac:spMkLst>
            <pc:docMk/>
            <pc:sldMk cId="50141226" sldId="337"/>
            <ac:spMk id="12" creationId="{923849AE-A8F5-7922-7B96-AB1EF39FCF9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7:11.793" v="299" actId="20577"/>
        <pc:sldMkLst>
          <pc:docMk/>
          <pc:sldMk cId="1679689369" sldId="338"/>
        </pc:sldMkLst>
        <pc:spChg chg="mod">
          <ac:chgData name="Subin Sahayam M" userId="S::subinsahayamm@snuchennai.edu.in::72b30698-588d-41b0-9c9a-9a2061217f17" providerId="AD" clId="Web-{73B9C6D0-6D26-0025-6871-933DDF42B8F3}" dt="2024-01-21T16:17:11.793" v="299" actId="20577"/>
          <ac:spMkLst>
            <pc:docMk/>
            <pc:sldMk cId="1679689369" sldId="338"/>
            <ac:spMk id="12" creationId="{46BE2992-1937-DC05-6076-2C752E781120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7:40.981" v="311" actId="20577"/>
        <pc:sldMkLst>
          <pc:docMk/>
          <pc:sldMk cId="1351365624" sldId="339"/>
        </pc:sldMkLst>
        <pc:spChg chg="mod">
          <ac:chgData name="Subin Sahayam M" userId="S::subinsahayamm@snuchennai.edu.in::72b30698-588d-41b0-9c9a-9a2061217f17" providerId="AD" clId="Web-{73B9C6D0-6D26-0025-6871-933DDF42B8F3}" dt="2024-01-21T16:17:35.465" v="307" actId="20577"/>
          <ac:spMkLst>
            <pc:docMk/>
            <pc:sldMk cId="1351365624" sldId="339"/>
            <ac:spMk id="11" creationId="{DFC58226-C8DE-AB4E-18F2-FD76252D4180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17:40.981" v="311" actId="20577"/>
          <ac:spMkLst>
            <pc:docMk/>
            <pc:sldMk cId="1351365624" sldId="339"/>
            <ac:spMk id="12" creationId="{190271FF-782B-43D5-4389-F27728C28256}"/>
          </ac:spMkLst>
        </pc:sp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6:21:37.718" v="330"/>
        <pc:sldMkLst>
          <pc:docMk/>
          <pc:sldMk cId="1006340438" sldId="340"/>
        </pc:sldMkLst>
        <pc:spChg chg="del mod">
          <ac:chgData name="Subin Sahayam M" userId="S::subinsahayamm@snuchennai.edu.in::72b30698-588d-41b0-9c9a-9a2061217f17" providerId="AD" clId="Web-{73B9C6D0-6D26-0025-6871-933DDF42B8F3}" dt="2024-01-21T16:21:37.718" v="330"/>
          <ac:spMkLst>
            <pc:docMk/>
            <pc:sldMk cId="1006340438" sldId="340"/>
            <ac:spMk id="12" creationId="{0851A2FE-449B-6252-5119-972755AAE4DC}"/>
          </ac:spMkLst>
        </pc:spChg>
        <pc:graphicFrameChg chg="add del mod">
          <ac:chgData name="Subin Sahayam M" userId="S::subinsahayamm@snuchennai.edu.in::72b30698-588d-41b0-9c9a-9a2061217f17" providerId="AD" clId="Web-{73B9C6D0-6D26-0025-6871-933DDF42B8F3}" dt="2024-01-21T16:18:23.778" v="314"/>
          <ac:graphicFrameMkLst>
            <pc:docMk/>
            <pc:sldMk cId="1006340438" sldId="340"/>
            <ac:graphicFrameMk id="13" creationId="{47B5BF90-25CA-8FA7-C282-C04B858C3511}"/>
          </ac:graphicFrameMkLst>
        </pc:graphicFrameChg>
        <pc:graphicFrameChg chg="add mod modGraphic">
          <ac:chgData name="Subin Sahayam M" userId="S::subinsahayamm@snuchennai.edu.in::72b30698-588d-41b0-9c9a-9a2061217f17" providerId="AD" clId="Web-{73B9C6D0-6D26-0025-6871-933DDF42B8F3}" dt="2024-01-21T16:19:10.701" v="321" actId="1076"/>
          <ac:graphicFrameMkLst>
            <pc:docMk/>
            <pc:sldMk cId="1006340438" sldId="340"/>
            <ac:graphicFrameMk id="15" creationId="{7DACBC8F-6AB7-0A9C-9260-B7EB2044B723}"/>
          </ac:graphicFrameMkLst>
        </pc:graphicFrameChg>
      </pc:sldChg>
      <pc:sldChg chg="delSp modSp add ord replId">
        <pc:chgData name="Subin Sahayam M" userId="S::subinsahayamm@snuchennai.edu.in::72b30698-588d-41b0-9c9a-9a2061217f17" providerId="AD" clId="Web-{73B9C6D0-6D26-0025-6871-933DDF42B8F3}" dt="2024-01-21T16:39:21.529" v="411" actId="20577"/>
        <pc:sldMkLst>
          <pc:docMk/>
          <pc:sldMk cId="4097829736" sldId="341"/>
        </pc:sldMkLst>
        <pc:spChg chg="mod">
          <ac:chgData name="Subin Sahayam M" userId="S::subinsahayamm@snuchennai.edu.in::72b30698-588d-41b0-9c9a-9a2061217f17" providerId="AD" clId="Web-{73B9C6D0-6D26-0025-6871-933DDF42B8F3}" dt="2024-01-21T16:39:21.529" v="411" actId="20577"/>
          <ac:spMkLst>
            <pc:docMk/>
            <pc:sldMk cId="4097829736" sldId="341"/>
            <ac:spMk id="10" creationId="{31DFA160-9661-DBE2-0773-687B0F0289D2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7:43.262" v="360" actId="20577"/>
          <ac:spMkLst>
            <pc:docMk/>
            <pc:sldMk cId="4097829736" sldId="341"/>
            <ac:spMk id="11" creationId="{C8B7F599-1050-4BA2-76E8-4E7891CA0683}"/>
          </ac:spMkLst>
        </pc:spChg>
        <pc:spChg chg="del mod">
          <ac:chgData name="Subin Sahayam M" userId="S::subinsahayamm@snuchennai.edu.in::72b30698-588d-41b0-9c9a-9a2061217f17" providerId="AD" clId="Web-{73B9C6D0-6D26-0025-6871-933DDF42B8F3}" dt="2024-01-21T16:38:47.560" v="384"/>
          <ac:spMkLst>
            <pc:docMk/>
            <pc:sldMk cId="4097829736" sldId="341"/>
            <ac:spMk id="12" creationId="{D167F362-20C8-B49D-85DF-3C10779B786F}"/>
          </ac:spMkLst>
        </pc:spChg>
      </pc:sldChg>
      <pc:sldChg chg="add">
        <pc:chgData name="Subin Sahayam M" userId="S::subinsahayamm@snuchennai.edu.in::72b30698-588d-41b0-9c9a-9a2061217f17" providerId="AD" clId="Web-{73B9C6D0-6D26-0025-6871-933DDF42B8F3}" dt="2024-01-21T16:23:46.298" v="340"/>
        <pc:sldMkLst>
          <pc:docMk/>
          <pc:sldMk cId="1211815778" sldId="342"/>
        </pc:sldMkLst>
      </pc:sldChg>
      <pc:sldChg chg="modSp add replId">
        <pc:chgData name="Subin Sahayam M" userId="S::subinsahayamm@snuchennai.edu.in::72b30698-588d-41b0-9c9a-9a2061217f17" providerId="AD" clId="Web-{73B9C6D0-6D26-0025-6871-933DDF42B8F3}" dt="2024-01-21T16:39:24.982" v="412" actId="20577"/>
        <pc:sldMkLst>
          <pc:docMk/>
          <pc:sldMk cId="1141778399" sldId="343"/>
        </pc:sldMkLst>
        <pc:spChg chg="mod">
          <ac:chgData name="Subin Sahayam M" userId="S::subinsahayamm@snuchennai.edu.in::72b30698-588d-41b0-9c9a-9a2061217f17" providerId="AD" clId="Web-{73B9C6D0-6D26-0025-6871-933DDF42B8F3}" dt="2024-01-21T16:39:24.982" v="412" actId="20577"/>
          <ac:spMkLst>
            <pc:docMk/>
            <pc:sldMk cId="1141778399" sldId="343"/>
            <ac:spMk id="10" creationId="{607830A4-F086-7813-70D8-8C128746389F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8:51.982" v="385" actId="20577"/>
          <ac:spMkLst>
            <pc:docMk/>
            <pc:sldMk cId="1141778399" sldId="343"/>
            <ac:spMk id="12" creationId="{25013A4A-01E3-4A58-45BD-A556F706B46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39:27.576" v="413" actId="20577"/>
        <pc:sldMkLst>
          <pc:docMk/>
          <pc:sldMk cId="3892145778" sldId="344"/>
        </pc:sldMkLst>
        <pc:spChg chg="mod">
          <ac:chgData name="Subin Sahayam M" userId="S::subinsahayamm@snuchennai.edu.in::72b30698-588d-41b0-9c9a-9a2061217f17" providerId="AD" clId="Web-{73B9C6D0-6D26-0025-6871-933DDF42B8F3}" dt="2024-01-21T16:39:27.576" v="413" actId="20577"/>
          <ac:spMkLst>
            <pc:docMk/>
            <pc:sldMk cId="3892145778" sldId="344"/>
            <ac:spMk id="10" creationId="{4976948D-4E29-1E18-758E-A3FE83BF4AFC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9:08.904" v="410" actId="20577"/>
          <ac:spMkLst>
            <pc:docMk/>
            <pc:sldMk cId="3892145778" sldId="344"/>
            <ac:spMk id="12" creationId="{30509314-5BCA-B317-314A-6D68C9F920F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0:04.561" v="449" actId="20577"/>
        <pc:sldMkLst>
          <pc:docMk/>
          <pc:sldMk cId="2133797684" sldId="345"/>
        </pc:sldMkLst>
        <pc:spChg chg="mod">
          <ac:chgData name="Subin Sahayam M" userId="S::subinsahayamm@snuchennai.edu.in::72b30698-588d-41b0-9c9a-9a2061217f17" providerId="AD" clId="Web-{73B9C6D0-6D26-0025-6871-933DDF42B8F3}" dt="2024-01-21T16:40:04.561" v="449" actId="20577"/>
          <ac:spMkLst>
            <pc:docMk/>
            <pc:sldMk cId="2133797684" sldId="345"/>
            <ac:spMk id="12" creationId="{EC8F9B61-9CED-1887-D04B-80EC55F80C4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08.265" v="498" actId="20577"/>
        <pc:sldMkLst>
          <pc:docMk/>
          <pc:sldMk cId="1701053084" sldId="346"/>
        </pc:sldMkLst>
        <pc:spChg chg="mod">
          <ac:chgData name="Subin Sahayam M" userId="S::subinsahayamm@snuchennai.edu.in::72b30698-588d-41b0-9c9a-9a2061217f17" providerId="AD" clId="Web-{73B9C6D0-6D26-0025-6871-933DDF42B8F3}" dt="2024-01-21T16:41:08.265" v="498" actId="20577"/>
          <ac:spMkLst>
            <pc:docMk/>
            <pc:sldMk cId="1701053084" sldId="346"/>
            <ac:spMk id="10" creationId="{2B4B7A99-C586-3265-4133-249E6B0EB021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0:23.655" v="471" actId="20577"/>
          <ac:spMkLst>
            <pc:docMk/>
            <pc:sldMk cId="1701053084" sldId="346"/>
            <ac:spMk id="12" creationId="{C97D742B-48D1-B116-0D0C-689A642BFC1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28.390" v="514" actId="20577"/>
        <pc:sldMkLst>
          <pc:docMk/>
          <pc:sldMk cId="558860518" sldId="347"/>
        </pc:sldMkLst>
        <pc:spChg chg="mod">
          <ac:chgData name="Subin Sahayam M" userId="S::subinsahayamm@snuchennai.edu.in::72b30698-588d-41b0-9c9a-9a2061217f17" providerId="AD" clId="Web-{73B9C6D0-6D26-0025-6871-933DDF42B8F3}" dt="2024-01-21T16:41:15.343" v="499" actId="20577"/>
          <ac:spMkLst>
            <pc:docMk/>
            <pc:sldMk cId="558860518" sldId="347"/>
            <ac:spMk id="10" creationId="{FEC37DD7-506B-7199-E890-0B6E45EFFDED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1:28.390" v="514" actId="20577"/>
          <ac:spMkLst>
            <pc:docMk/>
            <pc:sldMk cId="558860518" sldId="347"/>
            <ac:spMk id="12" creationId="{E1817BDC-1D8C-AE52-F11B-6694A5CC765C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53.750" v="529" actId="20577"/>
        <pc:sldMkLst>
          <pc:docMk/>
          <pc:sldMk cId="1447910653" sldId="348"/>
        </pc:sldMkLst>
        <pc:spChg chg="mod">
          <ac:chgData name="Subin Sahayam M" userId="S::subinsahayamm@snuchennai.edu.in::72b30698-588d-41b0-9c9a-9a2061217f17" providerId="AD" clId="Web-{73B9C6D0-6D26-0025-6871-933DDF42B8F3}" dt="2024-01-21T16:41:53.750" v="529" actId="20577"/>
          <ac:spMkLst>
            <pc:docMk/>
            <pc:sldMk cId="1447910653" sldId="348"/>
            <ac:spMk id="12" creationId="{281BD540-5DEE-3C3F-31B3-31A7B653A9E3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36:37.990" v="837" actId="20577"/>
        <pc:sldMkLst>
          <pc:docMk/>
          <pc:sldMk cId="283542332" sldId="349"/>
        </pc:sldMkLst>
        <pc:spChg chg="mod">
          <ac:chgData name="Subin Sahayam M" userId="S::subinsahayamm@snuchennai.edu.in::72b30698-588d-41b0-9c9a-9a2061217f17" providerId="AD" clId="Web-{73B9C6D0-6D26-0025-6871-933DDF42B8F3}" dt="2024-01-21T16:45:54.159" v="692" actId="20577"/>
          <ac:spMkLst>
            <pc:docMk/>
            <pc:sldMk cId="283542332" sldId="349"/>
            <ac:spMk id="10" creationId="{69D5C648-3247-5E5C-82B2-7BE9ED182518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7:36:37.990" v="837" actId="20577"/>
          <ac:spMkLst>
            <pc:docMk/>
            <pc:sldMk cId="283542332" sldId="349"/>
            <ac:spMk id="12" creationId="{EC85FE57-D557-EFC9-CC27-683F968ABD53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7:51.911" v="775" actId="20577"/>
        <pc:sldMkLst>
          <pc:docMk/>
          <pc:sldMk cId="3397154219" sldId="350"/>
        </pc:sldMkLst>
        <pc:spChg chg="mod">
          <ac:chgData name="Subin Sahayam M" userId="S::subinsahayamm@snuchennai.edu.in::72b30698-588d-41b0-9c9a-9a2061217f17" providerId="AD" clId="Web-{73B9C6D0-6D26-0025-6871-933DDF42B8F3}" dt="2024-01-21T16:45:44.393" v="691" actId="20577"/>
          <ac:spMkLst>
            <pc:docMk/>
            <pc:sldMk cId="3397154219" sldId="350"/>
            <ac:spMk id="11" creationId="{1D1143DF-BBA7-6F1D-4F6D-6F71280C9BBC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7:51.911" v="775" actId="20577"/>
          <ac:spMkLst>
            <pc:docMk/>
            <pc:sldMk cId="3397154219" sldId="350"/>
            <ac:spMk id="12" creationId="{9411E604-C385-60E6-94F7-328CDCC096FD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35:22.177" v="835" actId="20577"/>
        <pc:sldMkLst>
          <pc:docMk/>
          <pc:sldMk cId="2322678968" sldId="351"/>
        </pc:sldMkLst>
        <pc:spChg chg="mod">
          <ac:chgData name="Subin Sahayam M" userId="S::subinsahayamm@snuchennai.edu.in::72b30698-588d-41b0-9c9a-9a2061217f17" providerId="AD" clId="Web-{73B9C6D0-6D26-0025-6871-933DDF42B8F3}" dt="2024-01-21T17:35:22.177" v="835" actId="20577"/>
          <ac:spMkLst>
            <pc:docMk/>
            <pc:sldMk cId="2322678968" sldId="351"/>
            <ac:spMk id="12" creationId="{20953433-628C-AC24-D1ED-C309DA68E8A5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45:51.294" v="993" actId="20577"/>
        <pc:sldMkLst>
          <pc:docMk/>
          <pc:sldMk cId="3573489109" sldId="352"/>
        </pc:sldMkLst>
        <pc:spChg chg="mod">
          <ac:chgData name="Subin Sahayam M" userId="S::subinsahayamm@snuchennai.edu.in::72b30698-588d-41b0-9c9a-9a2061217f17" providerId="AD" clId="Web-{73B9C6D0-6D26-0025-6871-933DDF42B8F3}" dt="2024-01-21T17:45:51.294" v="993" actId="20577"/>
          <ac:spMkLst>
            <pc:docMk/>
            <pc:sldMk cId="3573489109" sldId="352"/>
            <ac:spMk id="12" creationId="{CE055184-F107-E52E-8F80-CECD12B9FAA7}"/>
          </ac:spMkLst>
        </pc:spChg>
      </pc:sldChg>
      <pc:sldChg chg="add replId">
        <pc:chgData name="Subin Sahayam M" userId="S::subinsahayamm@snuchennai.edu.in::72b30698-588d-41b0-9c9a-9a2061217f17" providerId="AD" clId="Web-{73B9C6D0-6D26-0025-6871-933DDF42B8F3}" dt="2024-01-21T17:44:48.668" v="942"/>
        <pc:sldMkLst>
          <pc:docMk/>
          <pc:sldMk cId="886818746" sldId="353"/>
        </pc:sldMkLst>
      </pc:sldChg>
      <pc:sldChg chg="modSp add ord replId">
        <pc:chgData name="Subin Sahayam M" userId="S::subinsahayamm@snuchennai.edu.in::72b30698-588d-41b0-9c9a-9a2061217f17" providerId="AD" clId="Web-{73B9C6D0-6D26-0025-6871-933DDF42B8F3}" dt="2024-01-21T17:47:58.171" v="1003" actId="20577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73B9C6D0-6D26-0025-6871-933DDF42B8F3}" dt="2024-01-21T17:47:58.171" v="1003" actId="20577"/>
          <ac:spMkLst>
            <pc:docMk/>
            <pc:sldMk cId="1108656426" sldId="354"/>
            <ac:spMk id="11" creationId="{6B0365C0-EE59-8CDF-3D8A-5241699AF942}"/>
          </ac:spMkLst>
        </pc:spChg>
      </pc:sldChg>
    </pc:docChg>
  </pc:docChgLst>
  <pc:docChgLst>
    <pc:chgData name="Subin Sahayam M" userId="S::subinsahayamm@snuchennai.edu.in::72b30698-588d-41b0-9c9a-9a2061217f17" providerId="AD" clId="Web-{46DA7E66-3B93-C846-540D-32ED73E636F9}"/>
    <pc:docChg chg="modSld">
      <pc:chgData name="Subin Sahayam M" userId="S::subinsahayamm@snuchennai.edu.in::72b30698-588d-41b0-9c9a-9a2061217f17" providerId="AD" clId="Web-{46DA7E66-3B93-C846-540D-32ED73E636F9}" dt="2023-07-06T04:35:28.145" v="0" actId="20577"/>
      <pc:docMkLst>
        <pc:docMk/>
      </pc:docMkLst>
      <pc:sldChg chg="modSp">
        <pc:chgData name="Subin Sahayam M" userId="S::subinsahayamm@snuchennai.edu.in::72b30698-588d-41b0-9c9a-9a2061217f17" providerId="AD" clId="Web-{46DA7E66-3B93-C846-540D-32ED73E636F9}" dt="2023-07-06T04:35:28.145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46DA7E66-3B93-C846-540D-32ED73E636F9}" dt="2023-07-06T04:35:28.145" v="0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A1B594CE-6376-0B93-0F62-3DAB1A5D73A3}"/>
    <pc:docChg chg="modSld">
      <pc:chgData name="Subin Sahayam M" userId="S::subinsahayamm@snuchennai.edu.in::72b30698-588d-41b0-9c9a-9a2061217f17" providerId="AD" clId="Web-{A1B594CE-6376-0B93-0F62-3DAB1A5D73A3}" dt="2023-07-09T18:31:38.547" v="51" actId="20577"/>
      <pc:docMkLst>
        <pc:docMk/>
      </pc:docMkLst>
      <pc:sldChg chg="modSp">
        <pc:chgData name="Subin Sahayam M" userId="S::subinsahayamm@snuchennai.edu.in::72b30698-588d-41b0-9c9a-9a2061217f17" providerId="AD" clId="Web-{A1B594CE-6376-0B93-0F62-3DAB1A5D73A3}" dt="2023-07-09T17:52:26.151" v="42" actId="20577"/>
        <pc:sldMkLst>
          <pc:docMk/>
          <pc:sldMk cId="3315684515" sldId="296"/>
        </pc:sldMkLst>
        <pc:spChg chg="mod">
          <ac:chgData name="Subin Sahayam M" userId="S::subinsahayamm@snuchennai.edu.in::72b30698-588d-41b0-9c9a-9a2061217f17" providerId="AD" clId="Web-{A1B594CE-6376-0B93-0F62-3DAB1A5D73A3}" dt="2023-07-09T17:52:26.151" v="42" actId="20577"/>
          <ac:spMkLst>
            <pc:docMk/>
            <pc:sldMk cId="3315684515" sldId="296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A1B594CE-6376-0B93-0F62-3DAB1A5D73A3}" dt="2023-07-09T18:31:38.547" v="51" actId="20577"/>
        <pc:sldMkLst>
          <pc:docMk/>
          <pc:sldMk cId="1600439374" sldId="303"/>
        </pc:sldMkLst>
        <pc:spChg chg="mod">
          <ac:chgData name="Subin Sahayam M" userId="S::subinsahayamm@snuchennai.edu.in::72b30698-588d-41b0-9c9a-9a2061217f17" providerId="AD" clId="Web-{A1B594CE-6376-0B93-0F62-3DAB1A5D73A3}" dt="2023-07-09T18:31:38.547" v="51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A1B594CE-6376-0B93-0F62-3DAB1A5D73A3}" dt="2023-07-09T14:40:38.318" v="37" actId="20577"/>
        <pc:sldMkLst>
          <pc:docMk/>
          <pc:sldMk cId="1967771271" sldId="306"/>
        </pc:sldMkLst>
        <pc:spChg chg="mod">
          <ac:chgData name="Subin Sahayam M" userId="S::subinsahayamm@snuchennai.edu.in::72b30698-588d-41b0-9c9a-9a2061217f17" providerId="AD" clId="Web-{A1B594CE-6376-0B93-0F62-3DAB1A5D73A3}" dt="2023-07-09T14:40:38.318" v="37" actId="20577"/>
          <ac:spMkLst>
            <pc:docMk/>
            <pc:sldMk cId="1967771271" sldId="306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DA8606F2-8628-F20C-39FD-ED918C9B8615}"/>
    <pc:docChg chg="addSld delSld modSld sldOrd">
      <pc:chgData name="Subin Sahayam M" userId="S::subinsahayamm@snuchennai.edu.in::72b30698-588d-41b0-9c9a-9a2061217f17" providerId="AD" clId="Web-{DA8606F2-8628-F20C-39FD-ED918C9B8615}" dt="2023-07-03T10:16:04.447" v="245" actId="20577"/>
      <pc:docMkLst>
        <pc:docMk/>
      </pc:docMkLst>
      <pc:sldChg chg="modSp">
        <pc:chgData name="Subin Sahayam M" userId="S::subinsahayamm@snuchennai.edu.in::72b30698-588d-41b0-9c9a-9a2061217f17" providerId="AD" clId="Web-{DA8606F2-8628-F20C-39FD-ED918C9B8615}" dt="2023-07-03T10:01:53.328" v="219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DA8606F2-8628-F20C-39FD-ED918C9B8615}" dt="2023-07-03T10:01:53.328" v="219" actId="20577"/>
          <ac:spMkLst>
            <pc:docMk/>
            <pc:sldMk cId="0" sldId="256"/>
            <ac:spMk id="5" creationId="{00000000-0000-0000-0000-000000000000}"/>
          </ac:spMkLst>
        </pc:spChg>
      </pc:sldChg>
      <pc:sldChg chg="addSp delSp modSp">
        <pc:chgData name="Subin Sahayam M" userId="S::subinsahayamm@snuchennai.edu.in::72b30698-588d-41b0-9c9a-9a2061217f17" providerId="AD" clId="Web-{DA8606F2-8628-F20C-39FD-ED918C9B8615}" dt="2023-07-03T10:02:52.907" v="240"/>
        <pc:sldMkLst>
          <pc:docMk/>
          <pc:sldMk cId="3315684515" sldId="296"/>
        </pc:sldMkLst>
        <pc:spChg chg="add mod">
          <ac:chgData name="Subin Sahayam M" userId="S::subinsahayamm@snuchennai.edu.in::72b30698-588d-41b0-9c9a-9a2061217f17" providerId="AD" clId="Web-{DA8606F2-8628-F20C-39FD-ED918C9B8615}" dt="2023-07-03T09:19:34.331" v="45" actId="1076"/>
          <ac:spMkLst>
            <pc:docMk/>
            <pc:sldMk cId="3315684515" sldId="296"/>
            <ac:spMk id="10" creationId="{71241D2C-A0CA-A65D-E959-F3F4D0148B5A}"/>
          </ac:spMkLst>
        </pc:spChg>
        <pc:spChg chg="del mod">
          <ac:chgData name="Subin Sahayam M" userId="S::subinsahayamm@snuchennai.edu.in::72b30698-588d-41b0-9c9a-9a2061217f17" providerId="AD" clId="Web-{DA8606F2-8628-F20C-39FD-ED918C9B8615}" dt="2023-07-03T10:02:52.860" v="239"/>
          <ac:spMkLst>
            <pc:docMk/>
            <pc:sldMk cId="3315684515" sldId="296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09:17:11.486" v="21" actId="20577"/>
          <ac:spMkLst>
            <pc:docMk/>
            <pc:sldMk cId="3315684515" sldId="296"/>
            <ac:spMk id="12" creationId="{DE27FD9A-663E-D237-497E-61FFCFDD9A97}"/>
          </ac:spMkLst>
        </pc:spChg>
        <pc:spChg chg="add">
          <ac:chgData name="Subin Sahayam M" userId="S::subinsahayamm@snuchennai.edu.in::72b30698-588d-41b0-9c9a-9a2061217f17" providerId="AD" clId="Web-{DA8606F2-8628-F20C-39FD-ED918C9B8615}" dt="2023-07-03T10:02:52.907" v="240"/>
          <ac:spMkLst>
            <pc:docMk/>
            <pc:sldMk cId="3315684515" sldId="296"/>
            <ac:spMk id="14" creationId="{9EC92043-78BC-7D95-0F9B-C571A22E7807}"/>
          </ac:spMkLst>
        </pc:spChg>
        <pc:picChg chg="add del mod">
          <ac:chgData name="Subin Sahayam M" userId="S::subinsahayamm@snuchennai.edu.in::72b30698-588d-41b0-9c9a-9a2061217f17" providerId="AD" clId="Web-{DA8606F2-8628-F20C-39FD-ED918C9B8615}" dt="2023-07-03T09:17:52.346" v="28"/>
          <ac:picMkLst>
            <pc:docMk/>
            <pc:sldMk cId="3315684515" sldId="296"/>
            <ac:picMk id="5" creationId="{BFAFA754-8D22-9FFD-10A7-8B542AB6B1C2}"/>
          </ac:picMkLst>
        </pc:picChg>
      </pc:sldChg>
      <pc:sldChg chg="addSp modSp add del replId">
        <pc:chgData name="Subin Sahayam M" userId="S::subinsahayamm@snuchennai.edu.in::72b30698-588d-41b0-9c9a-9a2061217f17" providerId="AD" clId="Web-{DA8606F2-8628-F20C-39FD-ED918C9B8615}" dt="2023-07-03T09:17:38.268" v="25"/>
        <pc:sldMkLst>
          <pc:docMk/>
          <pc:sldMk cId="1476523907" sldId="299"/>
        </pc:sldMkLst>
        <pc:picChg chg="add mod">
          <ac:chgData name="Subin Sahayam M" userId="S::subinsahayamm@snuchennai.edu.in::72b30698-588d-41b0-9c9a-9a2061217f17" providerId="AD" clId="Web-{DA8606F2-8628-F20C-39FD-ED918C9B8615}" dt="2023-07-03T09:17:36.002" v="24" actId="1076"/>
          <ac:picMkLst>
            <pc:docMk/>
            <pc:sldMk cId="1476523907" sldId="299"/>
            <ac:picMk id="5" creationId="{2368BD88-51E8-DBA3-D59F-42AFA6DB31FF}"/>
          </ac:picMkLst>
        </pc:picChg>
      </pc:sldChg>
      <pc:sldChg chg="modSp add replId">
        <pc:chgData name="Subin Sahayam M" userId="S::subinsahayamm@snuchennai.edu.in::72b30698-588d-41b0-9c9a-9a2061217f17" providerId="AD" clId="Web-{DA8606F2-8628-F20C-39FD-ED918C9B8615}" dt="2023-07-03T10:16:04.447" v="245" actId="20577"/>
        <pc:sldMkLst>
          <pc:docMk/>
          <pc:sldMk cId="3685687362" sldId="299"/>
        </pc:sldMkLst>
        <pc:spChg chg="mod">
          <ac:chgData name="Subin Sahayam M" userId="S::subinsahayamm@snuchennai.edu.in::72b30698-588d-41b0-9c9a-9a2061217f17" providerId="AD" clId="Web-{DA8606F2-8628-F20C-39FD-ED918C9B8615}" dt="2023-07-03T09:31:34.183" v="126" actId="20577"/>
          <ac:spMkLst>
            <pc:docMk/>
            <pc:sldMk cId="3685687362" sldId="299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10:16:04.447" v="245" actId="20577"/>
          <ac:spMkLst>
            <pc:docMk/>
            <pc:sldMk cId="3685687362" sldId="299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DA8606F2-8628-F20C-39FD-ED918C9B8615}" dt="2023-07-03T09:41:50.049" v="206" actId="20577"/>
        <pc:sldMkLst>
          <pc:docMk/>
          <pc:sldMk cId="3790598818" sldId="300"/>
        </pc:sldMkLst>
        <pc:spChg chg="mod">
          <ac:chgData name="Subin Sahayam M" userId="S::subinsahayamm@snuchennai.edu.in::72b30698-588d-41b0-9c9a-9a2061217f17" providerId="AD" clId="Web-{DA8606F2-8628-F20C-39FD-ED918C9B8615}" dt="2023-07-03T09:41:50.049" v="206" actId="20577"/>
          <ac:spMkLst>
            <pc:docMk/>
            <pc:sldMk cId="3790598818" sldId="300"/>
            <ac:spMk id="12" creationId="{DE27FD9A-663E-D237-497E-61FFCFDD9A97}"/>
          </ac:spMkLst>
        </pc:spChg>
      </pc:sldChg>
      <pc:sldChg chg="modSp add ord replId">
        <pc:chgData name="Subin Sahayam M" userId="S::subinsahayamm@snuchennai.edu.in::72b30698-588d-41b0-9c9a-9a2061217f17" providerId="AD" clId="Web-{DA8606F2-8628-F20C-39FD-ED918C9B8615}" dt="2023-07-03T10:02:33.032" v="237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DA8606F2-8628-F20C-39FD-ED918C9B8615}" dt="2023-07-03T10:02:17.219" v="233" actId="20577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10:02:33.032" v="237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33D58132-C672-D61F-5561-13C16B9E4749}"/>
    <pc:docChg chg="addSld delSld modSld">
      <pc:chgData name="Subin Sahayam M" userId="S::subinsahayamm@snuchennai.edu.in::72b30698-588d-41b0-9c9a-9a2061217f17" providerId="AD" clId="Web-{33D58132-C672-D61F-5561-13C16B9E4749}" dt="2024-01-21T12:32:21.798" v="224" actId="14100"/>
      <pc:docMkLst>
        <pc:docMk/>
      </pc:docMkLst>
      <pc:sldChg chg="delSp modSp">
        <pc:chgData name="Subin Sahayam M" userId="S::subinsahayamm@snuchennai.edu.in::72b30698-588d-41b0-9c9a-9a2061217f17" providerId="AD" clId="Web-{33D58132-C672-D61F-5561-13C16B9E4749}" dt="2024-01-21T09:12:46.236" v="67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33D58132-C672-D61F-5561-13C16B9E4749}" dt="2024-01-21T09:12:46.236" v="67" actId="20577"/>
          <ac:spMkLst>
            <pc:docMk/>
            <pc:sldMk cId="2847795585" sldId="298"/>
            <ac:spMk id="10" creationId="{47CAD226-C823-B387-6EB1-613DDC0D48B8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8:58:35.891" v="28"/>
          <ac:spMkLst>
            <pc:docMk/>
            <pc:sldMk cId="2847795585" sldId="298"/>
            <ac:spMk id="12" creationId="{DE27FD9A-663E-D237-497E-61FFCFDD9A97}"/>
          </ac:spMkLst>
        </pc:spChg>
      </pc:sldChg>
      <pc:sldChg chg="addSp delSp modSp">
        <pc:chgData name="Subin Sahayam M" userId="S::subinsahayamm@snuchennai.edu.in::72b30698-588d-41b0-9c9a-9a2061217f17" providerId="AD" clId="Web-{33D58132-C672-D61F-5561-13C16B9E4749}" dt="2024-01-21T12:32:21.798" v="224" actId="14100"/>
        <pc:sldMkLst>
          <pc:docMk/>
          <pc:sldMk cId="1180098692" sldId="301"/>
        </pc:sldMkLst>
        <pc:spChg chg="add del mod">
          <ac:chgData name="Subin Sahayam M" userId="S::subinsahayamm@snuchennai.edu.in::72b30698-588d-41b0-9c9a-9a2061217f17" providerId="AD" clId="Web-{33D58132-C672-D61F-5561-13C16B9E4749}" dt="2024-01-21T12:28:58.776" v="195" actId="14100"/>
          <ac:spMkLst>
            <pc:docMk/>
            <pc:sldMk cId="1180098692" sldId="301"/>
            <ac:spMk id="5" creationId="{DA62288A-3410-6E71-3660-E2284B0F15A8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32:19.392" v="223" actId="1076"/>
          <ac:spMkLst>
            <pc:docMk/>
            <pc:sldMk cId="1180098692" sldId="301"/>
            <ac:spMk id="13" creationId="{4C9EDA77-97D1-FCDC-0B09-1A150EB2316C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8:14.104" v="187" actId="1076"/>
          <ac:spMkLst>
            <pc:docMk/>
            <pc:sldMk cId="1180098692" sldId="301"/>
            <ac:spMk id="14" creationId="{C8E3783A-3B11-0B78-A8E3-3F8DA47167BE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8:05.229" v="186"/>
          <ac:spMkLst>
            <pc:docMk/>
            <pc:sldMk cId="1180098692" sldId="301"/>
            <ac:spMk id="15" creationId="{D3E0025B-1F23-016F-A44F-426B605CC8DC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8:05.229" v="185"/>
          <ac:spMkLst>
            <pc:docMk/>
            <pc:sldMk cId="1180098692" sldId="301"/>
            <ac:spMk id="16" creationId="{832EF2FD-E3BA-BA10-1DB9-F8A857333740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7:54.416" v="181"/>
          <ac:spMkLst>
            <pc:docMk/>
            <pc:sldMk cId="1180098692" sldId="301"/>
            <ac:spMk id="17" creationId="{007C1700-6C09-0C2E-7A8E-1C8B1FA569E4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7:54.416" v="177"/>
          <ac:spMkLst>
            <pc:docMk/>
            <pc:sldMk cId="1180098692" sldId="301"/>
            <ac:spMk id="65" creationId="{A4EA4BAA-5D19-0C4F-02C3-B6E9CB540B74}"/>
          </ac:spMkLst>
        </pc:spChg>
        <pc:cxnChg chg="add del mod">
          <ac:chgData name="Subin Sahayam M" userId="S::subinsahayamm@snuchennai.edu.in::72b30698-588d-41b0-9c9a-9a2061217f17" providerId="AD" clId="Web-{33D58132-C672-D61F-5561-13C16B9E4749}" dt="2024-01-21T12:31:07.907" v="213"/>
          <ac:cxnSpMkLst>
            <pc:docMk/>
            <pc:sldMk cId="1180098692" sldId="301"/>
            <ac:cxnSpMk id="12" creationId="{5761B04D-4AD6-D006-27DE-1692416173AC}"/>
          </ac:cxnSpMkLst>
        </pc:cxnChg>
        <pc:cxnChg chg="add del mod">
          <ac:chgData name="Subin Sahayam M" userId="S::subinsahayamm@snuchennai.edu.in::72b30698-588d-41b0-9c9a-9a2061217f17" providerId="AD" clId="Web-{33D58132-C672-D61F-5561-13C16B9E4749}" dt="2024-01-21T12:32:00.267" v="220" actId="14100"/>
          <ac:cxnSpMkLst>
            <pc:docMk/>
            <pc:sldMk cId="1180098692" sldId="301"/>
            <ac:cxnSpMk id="19" creationId="{4C45FCAB-9CE4-F15C-B033-AB0FF0B2D26C}"/>
          </ac:cxnSpMkLst>
        </pc:cxnChg>
        <pc:cxnChg chg="mod">
          <ac:chgData name="Subin Sahayam M" userId="S::subinsahayamm@snuchennai.edu.in::72b30698-588d-41b0-9c9a-9a2061217f17" providerId="AD" clId="Web-{33D58132-C672-D61F-5561-13C16B9E4749}" dt="2024-01-21T12:32:21.798" v="224" actId="14100"/>
          <ac:cxnSpMkLst>
            <pc:docMk/>
            <pc:sldMk cId="1180098692" sldId="301"/>
            <ac:cxnSpMk id="22" creationId="{AFD12F57-4766-7E23-3C7A-6C726DC7BC12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4"/>
          <ac:cxnSpMkLst>
            <pc:docMk/>
            <pc:sldMk cId="1180098692" sldId="301"/>
            <ac:cxnSpMk id="31" creationId="{44F6D2D1-D85D-3016-DD20-42248DFE99CB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3"/>
          <ac:cxnSpMkLst>
            <pc:docMk/>
            <pc:sldMk cId="1180098692" sldId="301"/>
            <ac:cxnSpMk id="35" creationId="{16B9E4AE-0733-F3D7-9B40-FFE7FC1FB5C7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2"/>
          <ac:cxnSpMkLst>
            <pc:docMk/>
            <pc:sldMk cId="1180098692" sldId="301"/>
            <ac:cxnSpMk id="39" creationId="{B0C6BD1E-A552-00FD-A788-94090696A518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80"/>
          <ac:cxnSpMkLst>
            <pc:docMk/>
            <pc:sldMk cId="1180098692" sldId="301"/>
            <ac:cxnSpMk id="49" creationId="{196E878C-7503-926E-D73A-4615DD18BA7F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9"/>
          <ac:cxnSpMkLst>
            <pc:docMk/>
            <pc:sldMk cId="1180098692" sldId="301"/>
            <ac:cxnSpMk id="52" creationId="{1415E3B7-D564-F041-BD8F-EE279E675AEE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8"/>
          <ac:cxnSpMkLst>
            <pc:docMk/>
            <pc:sldMk cId="1180098692" sldId="301"/>
            <ac:cxnSpMk id="63" creationId="{E0CDF147-234C-6631-BC84-BED80E81B9FB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6"/>
          <ac:cxnSpMkLst>
            <pc:docMk/>
            <pc:sldMk cId="1180098692" sldId="301"/>
            <ac:cxnSpMk id="66" creationId="{32A36C1B-7795-1E9E-311B-7966872EDCF6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5"/>
          <ac:cxnSpMkLst>
            <pc:docMk/>
            <pc:sldMk cId="1180098692" sldId="301"/>
            <ac:cxnSpMk id="69" creationId="{18C18B65-1007-E688-4D12-20931BD6CED0}"/>
          </ac:cxnSpMkLst>
        </pc:cxnChg>
      </pc:sldChg>
      <pc:sldChg chg="delSp modSp">
        <pc:chgData name="Subin Sahayam M" userId="S::subinsahayamm@snuchennai.edu.in::72b30698-588d-41b0-9c9a-9a2061217f17" providerId="AD" clId="Web-{33D58132-C672-D61F-5561-13C16B9E4749}" dt="2024-01-21T12:27:37.713" v="174" actId="20577"/>
        <pc:sldMkLst>
          <pc:docMk/>
          <pc:sldMk cId="1267796521" sldId="302"/>
        </pc:sldMkLst>
        <pc:spChg chg="del mod">
          <ac:chgData name="Subin Sahayam M" userId="S::subinsahayamm@snuchennai.edu.in::72b30698-588d-41b0-9c9a-9a2061217f17" providerId="AD" clId="Web-{33D58132-C672-D61F-5561-13C16B9E4749}" dt="2024-01-21T08:58:12.578" v="23"/>
          <ac:spMkLst>
            <pc:docMk/>
            <pc:sldMk cId="1267796521" sldId="302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7:37.713" v="174" actId="20577"/>
          <ac:spMkLst>
            <pc:docMk/>
            <pc:sldMk cId="1267796521" sldId="302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11:59:30.141" v="112" actId="20577"/>
        <pc:sldMkLst>
          <pc:docMk/>
          <pc:sldMk cId="1600439374" sldId="303"/>
        </pc:sldMkLst>
        <pc:spChg chg="del">
          <ac:chgData name="Subin Sahayam M" userId="S::subinsahayamm@snuchennai.edu.in::72b30698-588d-41b0-9c9a-9a2061217f17" providerId="AD" clId="Web-{33D58132-C672-D61F-5561-13C16B9E4749}" dt="2024-01-21T08:57:27.233" v="10"/>
          <ac:spMkLst>
            <pc:docMk/>
            <pc:sldMk cId="1600439374" sldId="303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1:59:30.141" v="112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12:27:05.665" v="157" actId="20577"/>
        <pc:sldMkLst>
          <pc:docMk/>
          <pc:sldMk cId="2166363217" sldId="304"/>
        </pc:sldMkLst>
        <pc:spChg chg="del">
          <ac:chgData name="Subin Sahayam M" userId="S::subinsahayamm@snuchennai.edu.in::72b30698-588d-41b0-9c9a-9a2061217f17" providerId="AD" clId="Web-{33D58132-C672-D61F-5561-13C16B9E4749}" dt="2024-01-21T08:57:43.202" v="19"/>
          <ac:spMkLst>
            <pc:docMk/>
            <pc:sldMk cId="2166363217" sldId="304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7:05.665" v="157" actId="20577"/>
          <ac:spMkLst>
            <pc:docMk/>
            <pc:sldMk cId="2166363217" sldId="304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09:01:05.972" v="43"/>
        <pc:sldMkLst>
          <pc:docMk/>
          <pc:sldMk cId="1967771271" sldId="306"/>
        </pc:sldMkLst>
        <pc:spChg chg="del">
          <ac:chgData name="Subin Sahayam M" userId="S::subinsahayamm@snuchennai.edu.in::72b30698-588d-41b0-9c9a-9a2061217f17" providerId="AD" clId="Web-{33D58132-C672-D61F-5561-13C16B9E4749}" dt="2024-01-21T09:01:02.644" v="42"/>
          <ac:spMkLst>
            <pc:docMk/>
            <pc:sldMk cId="1967771271" sldId="306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09:00:54.534" v="41" actId="20577"/>
          <ac:spMkLst>
            <pc:docMk/>
            <pc:sldMk cId="1967771271" sldId="306"/>
            <ac:spMk id="11" creationId="{00000000-0000-0000-0000-000000000000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9:01:05.972" v="43"/>
          <ac:spMkLst>
            <pc:docMk/>
            <pc:sldMk cId="1967771271" sldId="306"/>
            <ac:spMk id="12" creationId="{DE27FD9A-663E-D237-497E-61FFCFDD9A97}"/>
          </ac:spMkLst>
        </pc:spChg>
      </pc:sldChg>
      <pc:sldChg chg="del">
        <pc:chgData name="Subin Sahayam M" userId="S::subinsahayamm@snuchennai.edu.in::72b30698-588d-41b0-9c9a-9a2061217f17" providerId="AD" clId="Web-{33D58132-C672-D61F-5561-13C16B9E4749}" dt="2024-01-21T09:08:51.294" v="44"/>
        <pc:sldMkLst>
          <pc:docMk/>
          <pc:sldMk cId="3014898552" sldId="307"/>
        </pc:sldMkLst>
      </pc:sldChg>
      <pc:sldChg chg="modSp">
        <pc:chgData name="Subin Sahayam M" userId="S::subinsahayamm@snuchennai.edu.in::72b30698-588d-41b0-9c9a-9a2061217f17" providerId="AD" clId="Web-{33D58132-C672-D61F-5561-13C16B9E4749}" dt="2024-01-21T09:08:57.497" v="45" actId="20577"/>
        <pc:sldMkLst>
          <pc:docMk/>
          <pc:sldMk cId="3344727745" sldId="308"/>
        </pc:sldMkLst>
        <pc:spChg chg="mod">
          <ac:chgData name="Subin Sahayam M" userId="S::subinsahayamm@snuchennai.edu.in::72b30698-588d-41b0-9c9a-9a2061217f17" providerId="AD" clId="Web-{33D58132-C672-D61F-5561-13C16B9E4749}" dt="2024-01-21T09:08:57.497" v="45" actId="20577"/>
          <ac:spMkLst>
            <pc:docMk/>
            <pc:sldMk cId="3344727745" sldId="308"/>
            <ac:spMk id="11" creationId="{00000000-0000-0000-0000-000000000000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09:13:18.502" v="70"/>
        <pc:sldMkLst>
          <pc:docMk/>
          <pc:sldMk cId="2471002178" sldId="309"/>
        </pc:sldMkLst>
        <pc:spChg chg="mod">
          <ac:chgData name="Subin Sahayam M" userId="S::subinsahayamm@snuchennai.edu.in::72b30698-588d-41b0-9c9a-9a2061217f17" providerId="AD" clId="Web-{33D58132-C672-D61F-5561-13C16B9E4749}" dt="2024-01-21T09:09:12.310" v="48" actId="20577"/>
          <ac:spMkLst>
            <pc:docMk/>
            <pc:sldMk cId="2471002178" sldId="309"/>
            <ac:spMk id="11" creationId="{00000000-0000-0000-0000-000000000000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9:13:18.502" v="70"/>
          <ac:spMkLst>
            <pc:docMk/>
            <pc:sldMk cId="2471002178" sldId="309"/>
            <ac:spMk id="12" creationId="{DE27FD9A-663E-D237-497E-61FFCFDD9A97}"/>
          </ac:spMkLst>
        </pc:spChg>
      </pc:sldChg>
      <pc:sldChg chg="del">
        <pc:chgData name="Subin Sahayam M" userId="S::subinsahayamm@snuchennai.edu.in::72b30698-588d-41b0-9c9a-9a2061217f17" providerId="AD" clId="Web-{33D58132-C672-D61F-5561-13C16B9E4749}" dt="2024-01-21T09:09:14.700" v="49"/>
        <pc:sldMkLst>
          <pc:docMk/>
          <pc:sldMk cId="712515293" sldId="312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5.497" v="50"/>
        <pc:sldMkLst>
          <pc:docMk/>
          <pc:sldMk cId="3768355538" sldId="313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6.466" v="51"/>
        <pc:sldMkLst>
          <pc:docMk/>
          <pc:sldMk cId="3516735823" sldId="314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7.263" v="52"/>
        <pc:sldMkLst>
          <pc:docMk/>
          <pc:sldMk cId="3413928917" sldId="315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8.419" v="53"/>
        <pc:sldMkLst>
          <pc:docMk/>
          <pc:sldMk cId="1933202422" sldId="316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9.185" v="54"/>
        <pc:sldMkLst>
          <pc:docMk/>
          <pc:sldMk cId="862524840" sldId="321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0.122" v="55"/>
        <pc:sldMkLst>
          <pc:docMk/>
          <pc:sldMk cId="3886508236" sldId="322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1.747" v="56"/>
        <pc:sldMkLst>
          <pc:docMk/>
          <pc:sldMk cId="2514699366" sldId="323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2.732" v="57"/>
        <pc:sldMkLst>
          <pc:docMk/>
          <pc:sldMk cId="747545441" sldId="324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3.669" v="58"/>
        <pc:sldMkLst>
          <pc:docMk/>
          <pc:sldMk cId="3169181869" sldId="325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8:58:20.468" v="25"/>
        <pc:sldMkLst>
          <pc:docMk/>
          <pc:sldMk cId="26418418" sldId="326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8:58:17.609" v="24"/>
        <pc:sldMkLst>
          <pc:docMk/>
          <pc:sldMk cId="3936888721" sldId="327"/>
        </pc:sldMkLst>
      </pc:sldChg>
      <pc:sldChg chg="modSp del">
        <pc:chgData name="Subin Sahayam M" userId="S::subinsahayamm@snuchennai.edu.in::72b30698-588d-41b0-9c9a-9a2061217f17" providerId="AD" clId="Web-{33D58132-C672-D61F-5561-13C16B9E4749}" dt="2024-01-21T09:09:24.638" v="59"/>
        <pc:sldMkLst>
          <pc:docMk/>
          <pc:sldMk cId="4280169684" sldId="328"/>
        </pc:sldMkLst>
        <pc:spChg chg="mod">
          <ac:chgData name="Subin Sahayam M" userId="S::subinsahayamm@snuchennai.edu.in::72b30698-588d-41b0-9c9a-9a2061217f17" providerId="AD" clId="Web-{33D58132-C672-D61F-5561-13C16B9E4749}" dt="2024-01-21T08:58:44.766" v="31" actId="20577"/>
          <ac:spMkLst>
            <pc:docMk/>
            <pc:sldMk cId="4280169684" sldId="328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33D58132-C672-D61F-5561-13C16B9E4749}" dt="2024-01-21T08:57:09.920" v="1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33D58132-C672-D61F-5561-13C16B9E4749}" dt="2024-01-21T08:57:09.920" v="1" actId="20577"/>
          <ac:spMkLst>
            <pc:docMk/>
            <pc:sldMk cId="3397504269" sldId="329"/>
            <ac:spMk id="6" creationId="{C93C7920-C5BC-AE5A-E614-4903D964E866}"/>
          </ac:spMkLst>
        </pc:spChg>
      </pc:sldChg>
      <pc:sldChg chg="add replId">
        <pc:chgData name="Subin Sahayam M" userId="S::subinsahayamm@snuchennai.edu.in::72b30698-588d-41b0-9c9a-9a2061217f17" providerId="AD" clId="Web-{33D58132-C672-D61F-5561-13C16B9E4749}" dt="2024-01-21T09:00:44.612" v="37"/>
        <pc:sldMkLst>
          <pc:docMk/>
          <pc:sldMk cId="3434821914" sldId="330"/>
        </pc:sldMkLst>
      </pc:sldChg>
    </pc:docChg>
  </pc:docChgLst>
  <pc:docChgLst>
    <pc:chgData name="Subin Sahayam M" userId="S::subinsahayamm@snuchennai.edu.in::72b30698-588d-41b0-9c9a-9a2061217f17" providerId="AD" clId="Web-{FA4E3C11-9DF0-5B52-8362-BC3E2EEBBB34}"/>
    <pc:docChg chg="delSld">
      <pc:chgData name="Subin Sahayam M" userId="S::subinsahayamm@snuchennai.edu.in::72b30698-588d-41b0-9c9a-9a2061217f17" providerId="AD" clId="Web-{FA4E3C11-9DF0-5B52-8362-BC3E2EEBBB34}" dt="2023-07-10T04:03:33.632" v="5"/>
      <pc:docMkLst>
        <pc:docMk/>
      </pc:docMkLst>
      <pc:sldChg chg="del">
        <pc:chgData name="Subin Sahayam M" userId="S::subinsahayamm@snuchennai.edu.in::72b30698-588d-41b0-9c9a-9a2061217f17" providerId="AD" clId="Web-{FA4E3C11-9DF0-5B52-8362-BC3E2EEBBB34}" dt="2023-07-10T04:03:33.632" v="5"/>
        <pc:sldMkLst>
          <pc:docMk/>
          <pc:sldMk cId="3315684515" sldId="296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0"/>
        <pc:sldMkLst>
          <pc:docMk/>
          <pc:sldMk cId="3685687362" sldId="299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32" v="4"/>
        <pc:sldMkLst>
          <pc:docMk/>
          <pc:sldMk cId="714185829" sldId="317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32" v="3"/>
        <pc:sldMkLst>
          <pc:docMk/>
          <pc:sldMk cId="2538726731" sldId="318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2"/>
        <pc:sldMkLst>
          <pc:docMk/>
          <pc:sldMk cId="795029469" sldId="319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1"/>
        <pc:sldMkLst>
          <pc:docMk/>
          <pc:sldMk cId="4073890203" sldId="320"/>
        </pc:sldMkLst>
      </pc:sldChg>
    </pc:docChg>
  </pc:docChgLst>
  <pc:docChgLst>
    <pc:chgData name="Subin Sahayam M" userId="S::subinsahayamm@snuchennai.edu.in::72b30698-588d-41b0-9c9a-9a2061217f17" providerId="AD" clId="Web-{CD4EEA79-D12C-57E6-C1EF-0C018FEAEE7A}"/>
    <pc:docChg chg="addSld modSld">
      <pc:chgData name="Subin Sahayam M" userId="S::subinsahayamm@snuchennai.edu.in::72b30698-588d-41b0-9c9a-9a2061217f17" providerId="AD" clId="Web-{CD4EEA79-D12C-57E6-C1EF-0C018FEAEE7A}" dt="2024-01-31T19:11:54.563" v="100" actId="20577"/>
      <pc:docMkLst>
        <pc:docMk/>
      </pc:docMkLst>
      <pc:sldChg chg="addSp delSp modSp">
        <pc:chgData name="Subin Sahayam M" userId="S::subinsahayamm@snuchennai.edu.in::72b30698-588d-41b0-9c9a-9a2061217f17" providerId="AD" clId="Web-{CD4EEA79-D12C-57E6-C1EF-0C018FEAEE7A}" dt="2024-01-31T19:09:16.779" v="48" actId="14100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CD4EEA79-D12C-57E6-C1EF-0C018FEAEE7A}" dt="2024-01-31T19:09:08.919" v="45" actId="20577"/>
          <ac:spMkLst>
            <pc:docMk/>
            <pc:sldMk cId="1108656426" sldId="354"/>
            <ac:spMk id="11" creationId="{6B0365C0-EE59-8CDF-3D8A-5241699AF942}"/>
          </ac:spMkLst>
        </pc:spChg>
        <pc:spChg chg="del">
          <ac:chgData name="Subin Sahayam M" userId="S::subinsahayamm@snuchennai.edu.in::72b30698-588d-41b0-9c9a-9a2061217f17" providerId="AD" clId="Web-{CD4EEA79-D12C-57E6-C1EF-0C018FEAEE7A}" dt="2024-01-31T19:09:06.607" v="44"/>
          <ac:spMkLst>
            <pc:docMk/>
            <pc:sldMk cId="1108656426" sldId="354"/>
            <ac:spMk id="12" creationId="{09685B7B-A0E7-7F79-8C71-C5E7EF7EC40B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9:09:16.779" v="48" actId="14100"/>
          <ac:picMkLst>
            <pc:docMk/>
            <pc:sldMk cId="1108656426" sldId="354"/>
            <ac:picMk id="5" creationId="{5D0234B0-4109-67C1-4202-7C04929AADE6}"/>
          </ac:picMkLst>
        </pc:picChg>
      </pc:sldChg>
      <pc:sldChg chg="modSp">
        <pc:chgData name="Subin Sahayam M" userId="S::subinsahayamm@snuchennai.edu.in::72b30698-588d-41b0-9c9a-9a2061217f17" providerId="AD" clId="Web-{CD4EEA79-D12C-57E6-C1EF-0C018FEAEE7A}" dt="2024-01-31T19:11:54.563" v="100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CD4EEA79-D12C-57E6-C1EF-0C018FEAEE7A}" dt="2024-01-31T19:11:54.563" v="100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addSp modSp">
        <pc:chgData name="Subin Sahayam M" userId="S::subinsahayamm@snuchennai.edu.in::72b30698-588d-41b0-9c9a-9a2061217f17" providerId="AD" clId="Web-{CD4EEA79-D12C-57E6-C1EF-0C018FEAEE7A}" dt="2024-01-31T19:07:29.777" v="43" actId="14100"/>
        <pc:sldMkLst>
          <pc:docMk/>
          <pc:sldMk cId="2222848807" sldId="385"/>
        </pc:sldMkLst>
        <pc:spChg chg="mod">
          <ac:chgData name="Subin Sahayam M" userId="S::subinsahayamm@snuchennai.edu.in::72b30698-588d-41b0-9c9a-9a2061217f17" providerId="AD" clId="Web-{CD4EEA79-D12C-57E6-C1EF-0C018FEAEE7A}" dt="2024-01-31T18:51:06.058" v="32" actId="20577"/>
          <ac:spMkLst>
            <pc:docMk/>
            <pc:sldMk cId="2222848807" sldId="385"/>
            <ac:spMk id="11" creationId="{BA48189E-EE3D-AC46-C88B-1E1AF5C61D73}"/>
          </ac:spMkLst>
        </pc:spChg>
        <pc:picChg chg="mod">
          <ac:chgData name="Subin Sahayam M" userId="S::subinsahayamm@snuchennai.edu.in::72b30698-588d-41b0-9c9a-9a2061217f17" providerId="AD" clId="Web-{CD4EEA79-D12C-57E6-C1EF-0C018FEAEE7A}" dt="2024-01-31T19:07:25.918" v="41" actId="1076"/>
          <ac:picMkLst>
            <pc:docMk/>
            <pc:sldMk cId="2222848807" sldId="385"/>
            <ac:picMk id="5" creationId="{E92FD8A0-0BF8-08CA-FF92-5A205BA66AB3}"/>
          </ac:picMkLst>
        </pc:picChg>
        <pc:picChg chg="add mod">
          <ac:chgData name="Subin Sahayam M" userId="S::subinsahayamm@snuchennai.edu.in::72b30698-588d-41b0-9c9a-9a2061217f17" providerId="AD" clId="Web-{CD4EEA79-D12C-57E6-C1EF-0C018FEAEE7A}" dt="2024-01-31T19:07:29.777" v="43" actId="14100"/>
          <ac:picMkLst>
            <pc:docMk/>
            <pc:sldMk cId="2222848807" sldId="385"/>
            <ac:picMk id="12" creationId="{FF353936-40B6-5117-8584-26B8C91B182C}"/>
          </ac:picMkLst>
        </pc:picChg>
      </pc:sldChg>
      <pc:sldChg chg="modSp">
        <pc:chgData name="Subin Sahayam M" userId="S::subinsahayamm@snuchennai.edu.in::72b30698-588d-41b0-9c9a-9a2061217f17" providerId="AD" clId="Web-{CD4EEA79-D12C-57E6-C1EF-0C018FEAEE7A}" dt="2024-01-31T19:11:20.109" v="75" actId="20577"/>
        <pc:sldMkLst>
          <pc:docMk/>
          <pc:sldMk cId="286218430" sldId="391"/>
        </pc:sldMkLst>
        <pc:spChg chg="mod">
          <ac:chgData name="Subin Sahayam M" userId="S::subinsahayamm@snuchennai.edu.in::72b30698-588d-41b0-9c9a-9a2061217f17" providerId="AD" clId="Web-{CD4EEA79-D12C-57E6-C1EF-0C018FEAEE7A}" dt="2024-01-31T19:11:20.109" v="75" actId="20577"/>
          <ac:spMkLst>
            <pc:docMk/>
            <pc:sldMk cId="286218430" sldId="391"/>
            <ac:spMk id="11" creationId="{34161BBE-F0A8-891D-EDE8-67BDC7D5AB70}"/>
          </ac:spMkLst>
        </pc:spChg>
      </pc:sldChg>
      <pc:sldChg chg="modSp">
        <pc:chgData name="Subin Sahayam M" userId="S::subinsahayamm@snuchennai.edu.in::72b30698-588d-41b0-9c9a-9a2061217f17" providerId="AD" clId="Web-{CD4EEA79-D12C-57E6-C1EF-0C018FEAEE7A}" dt="2024-01-31T19:10:33.811" v="61" actId="20577"/>
        <pc:sldMkLst>
          <pc:docMk/>
          <pc:sldMk cId="1188549005" sldId="392"/>
        </pc:sldMkLst>
        <pc:spChg chg="mod">
          <ac:chgData name="Subin Sahayam M" userId="S::subinsahayamm@snuchennai.edu.in::72b30698-588d-41b0-9c9a-9a2061217f17" providerId="AD" clId="Web-{CD4EEA79-D12C-57E6-C1EF-0C018FEAEE7A}" dt="2024-01-31T19:10:33.811" v="61" actId="20577"/>
          <ac:spMkLst>
            <pc:docMk/>
            <pc:sldMk cId="1188549005" sldId="392"/>
            <ac:spMk id="11" creationId="{4E3E6ACD-76A8-91DE-F676-0EE5B3F86DA4}"/>
          </ac:spMkLst>
        </pc:sp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6:47.023" v="5"/>
        <pc:sldMkLst>
          <pc:docMk/>
          <pc:sldMk cId="1012250546" sldId="393"/>
        </pc:sldMkLst>
        <pc:spChg chg="mod">
          <ac:chgData name="Subin Sahayam M" userId="S::subinsahayamm@snuchennai.edu.in::72b30698-588d-41b0-9c9a-9a2061217f17" providerId="AD" clId="Web-{CD4EEA79-D12C-57E6-C1EF-0C018FEAEE7A}" dt="2024-01-31T18:46:44.241" v="4" actId="20577"/>
          <ac:spMkLst>
            <pc:docMk/>
            <pc:sldMk cId="1012250546" sldId="393"/>
            <ac:spMk id="11" creationId="{2C646EFD-4A42-35A5-9690-69BF8585D475}"/>
          </ac:spMkLst>
        </pc:spChg>
        <pc:spChg chg="del mod">
          <ac:chgData name="Subin Sahayam M" userId="S::subinsahayamm@snuchennai.edu.in::72b30698-588d-41b0-9c9a-9a2061217f17" providerId="AD" clId="Web-{CD4EEA79-D12C-57E6-C1EF-0C018FEAEE7A}" dt="2024-01-31T18:46:39.616" v="3"/>
          <ac:spMkLst>
            <pc:docMk/>
            <pc:sldMk cId="1012250546" sldId="393"/>
            <ac:spMk id="12" creationId="{4F92D64E-BC69-855A-096E-C95612B3812F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8:46:47.023" v="5"/>
          <ac:picMkLst>
            <pc:docMk/>
            <pc:sldMk cId="1012250546" sldId="393"/>
            <ac:picMk id="5" creationId="{1217CD61-9A9F-3F19-AE40-96DABEEF8837}"/>
          </ac:picMkLst>
        </pc:pic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8:44.040" v="21" actId="1076"/>
        <pc:sldMkLst>
          <pc:docMk/>
          <pc:sldMk cId="3615674598" sldId="394"/>
        </pc:sldMkLst>
        <pc:spChg chg="mod">
          <ac:chgData name="Subin Sahayam M" userId="S::subinsahayamm@snuchennai.edu.in::72b30698-588d-41b0-9c9a-9a2061217f17" providerId="AD" clId="Web-{CD4EEA79-D12C-57E6-C1EF-0C018FEAEE7A}" dt="2024-01-31T18:48:30.728" v="20" actId="20577"/>
          <ac:spMkLst>
            <pc:docMk/>
            <pc:sldMk cId="3615674598" sldId="394"/>
            <ac:spMk id="11" creationId="{45B378E4-C6A0-9EEE-4531-A728EC438441}"/>
          </ac:spMkLst>
        </pc:spChg>
        <pc:picChg chg="del">
          <ac:chgData name="Subin Sahayam M" userId="S::subinsahayamm@snuchennai.edu.in::72b30698-588d-41b0-9c9a-9a2061217f17" providerId="AD" clId="Web-{CD4EEA79-D12C-57E6-C1EF-0C018FEAEE7A}" dt="2024-01-31T18:47:31.930" v="7"/>
          <ac:picMkLst>
            <pc:docMk/>
            <pc:sldMk cId="3615674598" sldId="394"/>
            <ac:picMk id="5" creationId="{E827EB3A-8F75-13CA-85A9-76623FCF9817}"/>
          </ac:picMkLst>
        </pc:picChg>
        <pc:picChg chg="add mod">
          <ac:chgData name="Subin Sahayam M" userId="S::subinsahayamm@snuchennai.edu.in::72b30698-588d-41b0-9c9a-9a2061217f17" providerId="AD" clId="Web-{CD4EEA79-D12C-57E6-C1EF-0C018FEAEE7A}" dt="2024-01-31T18:48:44.040" v="21" actId="1076"/>
          <ac:picMkLst>
            <pc:docMk/>
            <pc:sldMk cId="3615674598" sldId="394"/>
            <ac:picMk id="12" creationId="{D7ABA619-A0C4-369B-3E2D-556C4A07751D}"/>
          </ac:picMkLst>
        </pc:pic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9:31.572" v="25" actId="20577"/>
        <pc:sldMkLst>
          <pc:docMk/>
          <pc:sldMk cId="1307191641" sldId="395"/>
        </pc:sldMkLst>
        <pc:spChg chg="mod">
          <ac:chgData name="Subin Sahayam M" userId="S::subinsahayamm@snuchennai.edu.in::72b30698-588d-41b0-9c9a-9a2061217f17" providerId="AD" clId="Web-{CD4EEA79-D12C-57E6-C1EF-0C018FEAEE7A}" dt="2024-01-31T18:49:31.572" v="25" actId="20577"/>
          <ac:spMkLst>
            <pc:docMk/>
            <pc:sldMk cId="1307191641" sldId="395"/>
            <ac:spMk id="11" creationId="{DF08A270-B837-938E-D2F5-FFBE8DA228C2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8:49:12.744" v="24"/>
          <ac:picMkLst>
            <pc:docMk/>
            <pc:sldMk cId="1307191641" sldId="395"/>
            <ac:picMk id="5" creationId="{1F32FA40-B561-0E10-6B47-664270195FB0}"/>
          </ac:picMkLst>
        </pc:picChg>
        <pc:picChg chg="del">
          <ac:chgData name="Subin Sahayam M" userId="S::subinsahayamm@snuchennai.edu.in::72b30698-588d-41b0-9c9a-9a2061217f17" providerId="AD" clId="Web-{CD4EEA79-D12C-57E6-C1EF-0C018FEAEE7A}" dt="2024-01-31T18:49:10.916" v="23"/>
          <ac:picMkLst>
            <pc:docMk/>
            <pc:sldMk cId="1307191641" sldId="395"/>
            <ac:picMk id="12" creationId="{55D25C99-4ED6-73E7-EC09-23ADC62CBB71}"/>
          </ac:picMkLst>
        </pc:picChg>
      </pc:sldChg>
      <pc:sldChg chg="add replId">
        <pc:chgData name="Subin Sahayam M" userId="S::subinsahayamm@snuchennai.edu.in::72b30698-588d-41b0-9c9a-9a2061217f17" providerId="AD" clId="Web-{CD4EEA79-D12C-57E6-C1EF-0C018FEAEE7A}" dt="2024-01-31T19:05:34.353" v="33"/>
        <pc:sldMkLst>
          <pc:docMk/>
          <pc:sldMk cId="2459995191" sldId="396"/>
        </pc:sldMkLst>
      </pc:sldChg>
    </pc:docChg>
  </pc:docChgLst>
  <pc:docChgLst>
    <pc:chgData name="Subin Sahayam M" userId="S::subinsahayamm@snuchennai.edu.in::72b30698-588d-41b0-9c9a-9a2061217f17" providerId="AD" clId="Web-{5E8A0BCF-61F0-DA58-9DF7-4951C3FF25EB}"/>
    <pc:docChg chg="addSld modSld">
      <pc:chgData name="Subin Sahayam M" userId="S::subinsahayamm@snuchennai.edu.in::72b30698-588d-41b0-9c9a-9a2061217f17" providerId="AD" clId="Web-{5E8A0BCF-61F0-DA58-9DF7-4951C3FF25EB}" dt="2023-07-09T14:24:33.313" v="151"/>
      <pc:docMkLst>
        <pc:docMk/>
      </pc:docMkLst>
      <pc:sldChg chg="addSp delSp modSp">
        <pc:chgData name="Subin Sahayam M" userId="S::subinsahayamm@snuchennai.edu.in::72b30698-588d-41b0-9c9a-9a2061217f17" providerId="AD" clId="Web-{5E8A0BCF-61F0-DA58-9DF7-4951C3FF25EB}" dt="2023-07-09T14:24:33.313" v="151"/>
        <pc:sldMkLst>
          <pc:docMk/>
          <pc:sldMk cId="1180098692" sldId="301"/>
        </pc:sldMkLst>
        <pc:spChg chg="add mod">
          <ac:chgData name="Subin Sahayam M" userId="S::subinsahayamm@snuchennai.edu.in::72b30698-588d-41b0-9c9a-9a2061217f17" providerId="AD" clId="Web-{5E8A0BCF-61F0-DA58-9DF7-4951C3FF25EB}" dt="2023-07-09T14:16:19.526" v="69" actId="14100"/>
          <ac:spMkLst>
            <pc:docMk/>
            <pc:sldMk cId="1180098692" sldId="301"/>
            <ac:spMk id="5" creationId="{DA62288A-3410-6E71-3660-E2284B0F15A8}"/>
          </ac:spMkLst>
        </pc:spChg>
        <pc:spChg chg="mod">
          <ac:chgData name="Subin Sahayam M" userId="S::subinsahayamm@snuchennai.edu.in::72b30698-588d-41b0-9c9a-9a2061217f17" providerId="AD" clId="Web-{5E8A0BCF-61F0-DA58-9DF7-4951C3FF25EB}" dt="2023-07-09T14:11:34.617" v="9" actId="20577"/>
          <ac:spMkLst>
            <pc:docMk/>
            <pc:sldMk cId="1180098692" sldId="301"/>
            <ac:spMk id="11" creationId="{00000000-0000-0000-0000-000000000000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6:27.792" v="70" actId="1076"/>
          <ac:spMkLst>
            <pc:docMk/>
            <pc:sldMk cId="1180098692" sldId="301"/>
            <ac:spMk id="13" creationId="{4C9EDA77-97D1-FCDC-0B09-1A150EB2316C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6:58.714" v="75" actId="20577"/>
          <ac:spMkLst>
            <pc:docMk/>
            <pc:sldMk cId="1180098692" sldId="301"/>
            <ac:spMk id="14" creationId="{C8E3783A-3B11-0B78-A8E3-3F8DA47167BE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16.464" v="81" actId="14100"/>
          <ac:spMkLst>
            <pc:docMk/>
            <pc:sldMk cId="1180098692" sldId="301"/>
            <ac:spMk id="15" creationId="{D3E0025B-1F23-016F-A44F-426B605CC8DC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36.902" v="92" actId="1076"/>
          <ac:spMkLst>
            <pc:docMk/>
            <pc:sldMk cId="1180098692" sldId="301"/>
            <ac:spMk id="16" creationId="{832EF2FD-E3BA-BA10-1DB9-F8A857333740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51.918" v="98" actId="20577"/>
          <ac:spMkLst>
            <pc:docMk/>
            <pc:sldMk cId="1180098692" sldId="301"/>
            <ac:spMk id="17" creationId="{007C1700-6C09-0C2E-7A8E-1C8B1FA569E4}"/>
          </ac:spMkLst>
        </pc:spChg>
        <pc:inkChg chg="add del">
          <ac:chgData name="Subin Sahayam M" userId="S::subinsahayamm@snuchennai.edu.in::72b30698-588d-41b0-9c9a-9a2061217f17" providerId="AD" clId="Web-{5E8A0BCF-61F0-DA58-9DF7-4951C3FF25EB}" dt="2023-07-09T14:20:14.810" v="123"/>
          <ac:inkMkLst>
            <pc:docMk/>
            <pc:sldMk cId="1180098692" sldId="301"/>
            <ac:inkMk id="21" creationId="{8FA69E1B-F132-8D20-69A2-41FD9AF916A6}"/>
          </ac:inkMkLst>
        </pc:inkChg>
        <pc:inkChg chg="add del">
          <ac:chgData name="Subin Sahayam M" userId="S::subinsahayamm@snuchennai.edu.in::72b30698-588d-41b0-9c9a-9a2061217f17" providerId="AD" clId="Web-{5E8A0BCF-61F0-DA58-9DF7-4951C3FF25EB}" dt="2023-07-09T14:20:29.857" v="126"/>
          <ac:inkMkLst>
            <pc:docMk/>
            <pc:sldMk cId="1180098692" sldId="301"/>
            <ac:inkMk id="23" creationId="{C3CBFD70-C67B-8053-C92B-86B4527AF6BA}"/>
          </ac:inkMkLst>
        </pc:inkChg>
        <pc:cxnChg chg="add del mod">
          <ac:chgData name="Subin Sahayam M" userId="S::subinsahayamm@snuchennai.edu.in::72b30698-588d-41b0-9c9a-9a2061217f17" providerId="AD" clId="Web-{5E8A0BCF-61F0-DA58-9DF7-4951C3FF25EB}" dt="2023-07-09T14:18:25.465" v="103"/>
          <ac:cxnSpMkLst>
            <pc:docMk/>
            <pc:sldMk cId="1180098692" sldId="301"/>
            <ac:cxnSpMk id="18" creationId="{E6CBEA06-7360-0773-FF0B-42B524783B24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18:55.981" v="109"/>
          <ac:cxnSpMkLst>
            <pc:docMk/>
            <pc:sldMk cId="1180098692" sldId="301"/>
            <ac:cxnSpMk id="19" creationId="{EF00BE9D-6250-D783-85F9-3923CCD95B09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19:55.466" v="121"/>
          <ac:cxnSpMkLst>
            <pc:docMk/>
            <pc:sldMk cId="1180098692" sldId="301"/>
            <ac:cxnSpMk id="20" creationId="{A7A36B91-EA9B-1E3D-A5D7-4A295CB0EA14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1:24.498" v="135"/>
          <ac:cxnSpMkLst>
            <pc:docMk/>
            <pc:sldMk cId="1180098692" sldId="301"/>
            <ac:cxnSpMk id="22" creationId="{B01FE4BD-4F41-7819-02B6-27FD23BE29B8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3:30.547" v="143"/>
          <ac:cxnSpMkLst>
            <pc:docMk/>
            <pc:sldMk cId="1180098692" sldId="301"/>
            <ac:cxnSpMk id="24" creationId="{126707A3-9F89-0368-F1B6-0D9183A4915C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4:33.313" v="151"/>
          <ac:cxnSpMkLst>
            <pc:docMk/>
            <pc:sldMk cId="1180098692" sldId="301"/>
            <ac:cxnSpMk id="25" creationId="{3128B434-C0A0-14A5-7181-AE69176A246C}"/>
          </ac:cxnSpMkLst>
        </pc:cxnChg>
      </pc:sldChg>
      <pc:sldChg chg="add replId">
        <pc:chgData name="Subin Sahayam M" userId="S::subinsahayamm@snuchennai.edu.in::72b30698-588d-41b0-9c9a-9a2061217f17" providerId="AD" clId="Web-{5E8A0BCF-61F0-DA58-9DF7-4951C3FF25EB}" dt="2023-07-09T14:11:08.179" v="0"/>
        <pc:sldMkLst>
          <pc:docMk/>
          <pc:sldMk cId="1967771271" sldId="306"/>
        </pc:sldMkLst>
      </pc:sldChg>
    </pc:docChg>
  </pc:docChgLst>
  <pc:docChgLst>
    <pc:chgData name="Subin Sahayam M" userId="S::subinsahayamm@snuchennai.edu.in::72b30698-588d-41b0-9c9a-9a2061217f17" providerId="AD" clId="Web-{D530374E-6520-E3A8-84FE-622626ED4272}"/>
    <pc:docChg chg="addSld delSld modSld sldOrd">
      <pc:chgData name="Subin Sahayam M" userId="S::subinsahayamm@snuchennai.edu.in::72b30698-588d-41b0-9c9a-9a2061217f17" providerId="AD" clId="Web-{D530374E-6520-E3A8-84FE-622626ED4272}" dt="2024-01-31T20:08:04.041" v="519" actId="20577"/>
      <pc:docMkLst>
        <pc:docMk/>
      </pc:docMkLst>
      <pc:sldChg chg="modSp">
        <pc:chgData name="Subin Sahayam M" userId="S::subinsahayamm@snuchennai.edu.in::72b30698-588d-41b0-9c9a-9a2061217f17" providerId="AD" clId="Web-{D530374E-6520-E3A8-84FE-622626ED4272}" dt="2024-01-31T19:20:38.211" v="4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D530374E-6520-E3A8-84FE-622626ED4272}" dt="2024-01-31T19:20:38.211" v="4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D530374E-6520-E3A8-84FE-622626ED4272}" dt="2024-01-31T19:20:47.555" v="12"/>
        <pc:sldMkLst>
          <pc:docMk/>
          <pc:sldMk cId="1211815778" sldId="34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3.978" v="36"/>
        <pc:sldMkLst>
          <pc:docMk/>
          <pc:sldMk cId="1108656426" sldId="35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0.743" v="5"/>
        <pc:sldMkLst>
          <pc:docMk/>
          <pc:sldMk cId="1887522239" sldId="355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0.758" v="6"/>
        <pc:sldMkLst>
          <pc:docMk/>
          <pc:sldMk cId="243704985" sldId="365"/>
        </pc:sldMkLst>
      </pc:sldChg>
      <pc:sldChg chg="modSp ord">
        <pc:chgData name="Subin Sahayam M" userId="S::subinsahayamm@snuchennai.edu.in::72b30698-588d-41b0-9c9a-9a2061217f17" providerId="AD" clId="Web-{D530374E-6520-E3A8-84FE-622626ED4272}" dt="2024-01-31T19:21:38.712" v="41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D530374E-6520-E3A8-84FE-622626ED4272}" dt="2024-01-31T19:21:38.712" v="41" actId="20577"/>
          <ac:spMkLst>
            <pc:docMk/>
            <pc:sldMk cId="4072747181" sldId="366"/>
            <ac:spMk id="11" creationId="{BCFB7E05-2BA1-0F78-84A6-364961F67111}"/>
          </ac:spMkLst>
        </pc:spChg>
      </pc:sldChg>
      <pc:sldChg chg="del">
        <pc:chgData name="Subin Sahayam M" userId="S::subinsahayamm@snuchennai.edu.in::72b30698-588d-41b0-9c9a-9a2061217f17" providerId="AD" clId="Web-{D530374E-6520-E3A8-84FE-622626ED4272}" dt="2024-01-31T19:20:41.774" v="7"/>
        <pc:sldMkLst>
          <pc:docMk/>
          <pc:sldMk cId="4059336692" sldId="367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2.837" v="8"/>
        <pc:sldMkLst>
          <pc:docMk/>
          <pc:sldMk cId="614378729" sldId="368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3.758" v="9"/>
        <pc:sldMkLst>
          <pc:docMk/>
          <pc:sldMk cId="3109497070" sldId="369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4.446" v="10"/>
        <pc:sldMkLst>
          <pc:docMk/>
          <pc:sldMk cId="2568634319" sldId="370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6.508" v="11"/>
        <pc:sldMkLst>
          <pc:docMk/>
          <pc:sldMk cId="1511845900" sldId="371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8.087" v="13"/>
        <pc:sldMkLst>
          <pc:docMk/>
          <pc:sldMk cId="1485652943" sldId="37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8.555" v="14"/>
        <pc:sldMkLst>
          <pc:docMk/>
          <pc:sldMk cId="1946126748" sldId="373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9.321" v="15"/>
        <pc:sldMkLst>
          <pc:docMk/>
          <pc:sldMk cId="3032773664" sldId="37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1.758" v="16"/>
        <pc:sldMkLst>
          <pc:docMk/>
          <pc:sldMk cId="714424366" sldId="375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5.196" v="19"/>
        <pc:sldMkLst>
          <pc:docMk/>
          <pc:sldMk cId="2936603880" sldId="376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6.884" v="21"/>
        <pc:sldMkLst>
          <pc:docMk/>
          <pc:sldMk cId="2990215091" sldId="377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3.352" v="17"/>
        <pc:sldMkLst>
          <pc:docMk/>
          <pc:sldMk cId="1885702546" sldId="378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5.899" v="20"/>
        <pc:sldMkLst>
          <pc:docMk/>
          <pc:sldMk cId="2034566520" sldId="379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3.743" v="18"/>
        <pc:sldMkLst>
          <pc:docMk/>
          <pc:sldMk cId="3801369096" sldId="380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8.384" v="22"/>
        <pc:sldMkLst>
          <pc:docMk/>
          <pc:sldMk cId="504925944" sldId="381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0.134" v="23"/>
        <pc:sldMkLst>
          <pc:docMk/>
          <pc:sldMk cId="3733564852" sldId="38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1.087" v="24"/>
        <pc:sldMkLst>
          <pc:docMk/>
          <pc:sldMk cId="3065179497" sldId="383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3.055" v="25"/>
        <pc:sldMkLst>
          <pc:docMk/>
          <pc:sldMk cId="2052319893" sldId="38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17.212" v="29"/>
        <pc:sldMkLst>
          <pc:docMk/>
          <pc:sldMk cId="2222848807" sldId="385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9.477" v="26"/>
        <pc:sldMkLst>
          <pc:docMk/>
          <pc:sldMk cId="2554612446" sldId="386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10.962" v="27"/>
        <pc:sldMkLst>
          <pc:docMk/>
          <pc:sldMk cId="1543603915" sldId="387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14.087" v="28"/>
        <pc:sldMkLst>
          <pc:docMk/>
          <pc:sldMk cId="1972059164" sldId="388"/>
        </pc:sldMkLst>
      </pc:sldChg>
      <pc:sldChg chg="addSp delSp modSp modTransition">
        <pc:chgData name="Subin Sahayam M" userId="S::subinsahayamm@snuchennai.edu.in::72b30698-588d-41b0-9c9a-9a2061217f17" providerId="AD" clId="Web-{D530374E-6520-E3A8-84FE-622626ED4272}" dt="2024-01-31T20:01:40.427" v="380" actId="20577"/>
        <pc:sldMkLst>
          <pc:docMk/>
          <pc:sldMk cId="1186587795" sldId="389"/>
        </pc:sldMkLst>
        <pc:spChg chg="mod">
          <ac:chgData name="Subin Sahayam M" userId="S::subinsahayamm@snuchennai.edu.in::72b30698-588d-41b0-9c9a-9a2061217f17" providerId="AD" clId="Web-{D530374E-6520-E3A8-84FE-622626ED4272}" dt="2024-01-31T19:22:17.603" v="56" actId="20577"/>
          <ac:spMkLst>
            <pc:docMk/>
            <pc:sldMk cId="1186587795" sldId="389"/>
            <ac:spMk id="10" creationId="{229C197E-F8BE-39F8-074F-07ADAE718AE9}"/>
          </ac:spMkLst>
        </pc:spChg>
        <pc:spChg chg="mod">
          <ac:chgData name="Subin Sahayam M" userId="S::subinsahayamm@snuchennai.edu.in::72b30698-588d-41b0-9c9a-9a2061217f17" providerId="AD" clId="Web-{D530374E-6520-E3A8-84FE-622626ED4272}" dt="2024-01-31T19:22:07.978" v="51" actId="20577"/>
          <ac:spMkLst>
            <pc:docMk/>
            <pc:sldMk cId="1186587795" sldId="389"/>
            <ac:spMk id="11" creationId="{0FF9412D-B1FA-DD1F-CD5D-F4D7339BC0B6}"/>
          </ac:spMkLst>
        </pc:spChg>
        <pc:spChg chg="del mod">
          <ac:chgData name="Subin Sahayam M" userId="S::subinsahayamm@snuchennai.edu.in::72b30698-588d-41b0-9c9a-9a2061217f17" providerId="AD" clId="Web-{D530374E-6520-E3A8-84FE-622626ED4272}" dt="2024-01-31T19:22:13.744" v="54"/>
          <ac:spMkLst>
            <pc:docMk/>
            <pc:sldMk cId="1186587795" sldId="389"/>
            <ac:spMk id="12" creationId="{91E11BAA-9BCF-E7D1-1036-5798EC7CEF80}"/>
          </ac:spMkLst>
        </pc:spChg>
        <pc:spChg chg="add mod">
          <ac:chgData name="Subin Sahayam M" userId="S::subinsahayamm@snuchennai.edu.in::72b30698-588d-41b0-9c9a-9a2061217f17" providerId="AD" clId="Web-{D530374E-6520-E3A8-84FE-622626ED4272}" dt="2024-01-31T20:01:40.427" v="380" actId="20577"/>
          <ac:spMkLst>
            <pc:docMk/>
            <pc:sldMk cId="1186587795" sldId="389"/>
            <ac:spMk id="13" creationId="{82CF27FF-1223-9A69-4936-5A958F61D600}"/>
          </ac:spMkLst>
        </pc:spChg>
      </pc:sldChg>
      <pc:sldChg chg="del">
        <pc:chgData name="Subin Sahayam M" userId="S::subinsahayamm@snuchennai.edu.in::72b30698-588d-41b0-9c9a-9a2061217f17" providerId="AD" clId="Web-{D530374E-6520-E3A8-84FE-622626ED4272}" dt="2024-01-31T19:21:20.228" v="30"/>
        <pc:sldMkLst>
          <pc:docMk/>
          <pc:sldMk cId="582361032" sldId="390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1.790" v="32"/>
        <pc:sldMkLst>
          <pc:docMk/>
          <pc:sldMk cId="286218430" sldId="391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1.103" v="31"/>
        <pc:sldMkLst>
          <pc:docMk/>
          <pc:sldMk cId="1188549005" sldId="39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2.321" v="33"/>
        <pc:sldMkLst>
          <pc:docMk/>
          <pc:sldMk cId="1012250546" sldId="393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2.728" v="34"/>
        <pc:sldMkLst>
          <pc:docMk/>
          <pc:sldMk cId="3615674598" sldId="39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3.259" v="35"/>
        <pc:sldMkLst>
          <pc:docMk/>
          <pc:sldMk cId="1307191641" sldId="395"/>
        </pc:sldMkLst>
      </pc:sldChg>
      <pc:sldChg chg="modSp add replId">
        <pc:chgData name="Subin Sahayam M" userId="S::subinsahayamm@snuchennai.edu.in::72b30698-588d-41b0-9c9a-9a2061217f17" providerId="AD" clId="Web-{D530374E-6520-E3A8-84FE-622626ED4272}" dt="2024-01-31T19:22:03.916" v="50" actId="20577"/>
        <pc:sldMkLst>
          <pc:docMk/>
          <pc:sldMk cId="2496481017" sldId="397"/>
        </pc:sldMkLst>
        <pc:spChg chg="mod">
          <ac:chgData name="Subin Sahayam M" userId="S::subinsahayamm@snuchennai.edu.in::72b30698-588d-41b0-9c9a-9a2061217f17" providerId="AD" clId="Web-{D530374E-6520-E3A8-84FE-622626ED4272}" dt="2024-01-31T19:22:03.916" v="50" actId="20577"/>
          <ac:spMkLst>
            <pc:docMk/>
            <pc:sldMk cId="2496481017" sldId="397"/>
            <ac:spMk id="12" creationId="{D45267F5-BF6E-BE1D-AF32-A056345EEF6E}"/>
          </ac:spMkLst>
        </pc:spChg>
      </pc:sldChg>
      <pc:sldChg chg="modSp add replId">
        <pc:chgData name="Subin Sahayam M" userId="S::subinsahayamm@snuchennai.edu.in::72b30698-588d-41b0-9c9a-9a2061217f17" providerId="AD" clId="Web-{D530374E-6520-E3A8-84FE-622626ED4272}" dt="2024-01-31T20:08:04.041" v="519" actId="20577"/>
        <pc:sldMkLst>
          <pc:docMk/>
          <pc:sldMk cId="1733331580" sldId="398"/>
        </pc:sldMkLst>
        <pc:spChg chg="mod">
          <ac:chgData name="Subin Sahayam M" userId="S::subinsahayamm@snuchennai.edu.in::72b30698-588d-41b0-9c9a-9a2061217f17" providerId="AD" clId="Web-{D530374E-6520-E3A8-84FE-622626ED4272}" dt="2024-01-31T20:01:09.927" v="350" actId="20577"/>
          <ac:spMkLst>
            <pc:docMk/>
            <pc:sldMk cId="1733331580" sldId="398"/>
            <ac:spMk id="10" creationId="{36B8432B-5579-B080-1068-B17ECDCEE5AD}"/>
          </ac:spMkLst>
        </pc:spChg>
        <pc:spChg chg="mod">
          <ac:chgData name="Subin Sahayam M" userId="S::subinsahayamm@snuchennai.edu.in::72b30698-588d-41b0-9c9a-9a2061217f17" providerId="AD" clId="Web-{D530374E-6520-E3A8-84FE-622626ED4272}" dt="2024-01-31T20:08:04.041" v="519" actId="20577"/>
          <ac:spMkLst>
            <pc:docMk/>
            <pc:sldMk cId="1733331580" sldId="398"/>
            <ac:spMk id="13" creationId="{C8FCDAB8-8CF8-6C44-F0BC-D2E89A8D5A13}"/>
          </ac:spMkLst>
        </pc:spChg>
      </pc:sldChg>
    </pc:docChg>
  </pc:docChgLst>
  <pc:docChgLst>
    <pc:chgData name="Subin Sahayam M" userId="S::subinsahayamm@snuchennai.edu.in::72b30698-588d-41b0-9c9a-9a2061217f17" providerId="AD" clId="Web-{60057E9D-425D-7B73-9B38-BE536A8098D4}"/>
    <pc:docChg chg="modSld">
      <pc:chgData name="Subin Sahayam M" userId="S::subinsahayamm@snuchennai.edu.in::72b30698-588d-41b0-9c9a-9a2061217f17" providerId="AD" clId="Web-{60057E9D-425D-7B73-9B38-BE536A8098D4}" dt="2024-02-02T02:43:22.122" v="1"/>
      <pc:docMkLst>
        <pc:docMk/>
      </pc:docMkLst>
      <pc:sldChg chg="modTransition">
        <pc:chgData name="Subin Sahayam M" userId="S::subinsahayamm@snuchennai.edu.in::72b30698-588d-41b0-9c9a-9a2061217f17" providerId="AD" clId="Web-{60057E9D-425D-7B73-9B38-BE536A8098D4}" dt="2024-02-02T02:43:19.263" v="0"/>
        <pc:sldMkLst>
          <pc:docMk/>
          <pc:sldMk cId="1186587795" sldId="389"/>
        </pc:sldMkLst>
      </pc:sldChg>
      <pc:sldChg chg="modTransition">
        <pc:chgData name="Subin Sahayam M" userId="S::subinsahayamm@snuchennai.edu.in::72b30698-588d-41b0-9c9a-9a2061217f17" providerId="AD" clId="Web-{60057E9D-425D-7B73-9B38-BE536A8098D4}" dt="2024-02-02T02:43:22.122" v="1"/>
        <pc:sldMkLst>
          <pc:docMk/>
          <pc:sldMk cId="1733331580" sldId="398"/>
        </pc:sldMkLst>
      </pc:sldChg>
    </pc:docChg>
  </pc:docChgLst>
  <pc:docChgLst>
    <pc:chgData name="Subin Sahayam M" userId="S::subinsahayamm@snuchennai.edu.in::72b30698-588d-41b0-9c9a-9a2061217f17" providerId="AD" clId="Web-{96A6AAEA-741A-6F0F-B24B-87739A7ED26A}"/>
    <pc:docChg chg="addSld modSld sldOrd">
      <pc:chgData name="Subin Sahayam M" userId="S::subinsahayamm@snuchennai.edu.in::72b30698-588d-41b0-9c9a-9a2061217f17" providerId="AD" clId="Web-{96A6AAEA-741A-6F0F-B24B-87739A7ED26A}" dt="2023-07-05T04:53:38.615" v="194" actId="20577"/>
      <pc:docMkLst>
        <pc:docMk/>
      </pc:docMkLst>
      <pc:sldChg chg="modSp">
        <pc:chgData name="Subin Sahayam M" userId="S::subinsahayamm@snuchennai.edu.in::72b30698-588d-41b0-9c9a-9a2061217f17" providerId="AD" clId="Web-{96A6AAEA-741A-6F0F-B24B-87739A7ED26A}" dt="2023-07-05T04:19:18.789" v="143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96A6AAEA-741A-6F0F-B24B-87739A7ED26A}" dt="2023-07-05T04:19:18.789" v="143" actId="20577"/>
          <ac:spMkLst>
            <pc:docMk/>
            <pc:sldMk cId="2847795585" sldId="298"/>
            <ac:spMk id="12" creationId="{DE27FD9A-663E-D237-497E-61FFCFDD9A97}"/>
          </ac:spMkLst>
        </pc:spChg>
      </pc:sldChg>
      <pc:sldChg chg="modSp add ord replId">
        <pc:chgData name="Subin Sahayam M" userId="S::subinsahayamm@snuchennai.edu.in::72b30698-588d-41b0-9c9a-9a2061217f17" providerId="AD" clId="Web-{96A6AAEA-741A-6F0F-B24B-87739A7ED26A}" dt="2023-07-05T04:53:38.615" v="194" actId="20577"/>
        <pc:sldMkLst>
          <pc:docMk/>
          <pc:sldMk cId="1267796521" sldId="302"/>
        </pc:sldMkLst>
        <pc:spChg chg="mod">
          <ac:chgData name="Subin Sahayam M" userId="S::subinsahayamm@snuchennai.edu.in::72b30698-588d-41b0-9c9a-9a2061217f17" providerId="AD" clId="Web-{96A6AAEA-741A-6F0F-B24B-87739A7ED26A}" dt="2023-07-05T04:10:51.861" v="5" actId="20577"/>
          <ac:spMkLst>
            <pc:docMk/>
            <pc:sldMk cId="1267796521" sldId="302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96A6AAEA-741A-6F0F-B24B-87739A7ED26A}" dt="2023-07-05T04:53:38.615" v="194" actId="20577"/>
          <ac:spMkLst>
            <pc:docMk/>
            <pc:sldMk cId="1267796521" sldId="302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88AF5D40-8847-4CC5-8C33-9769C04E666E}"/>
    <pc:docChg chg="undo custSel addSld modSld">
      <pc:chgData name="Subin Sahayam M" userId="72b30698-588d-41b0-9c9a-9a2061217f17" providerId="ADAL" clId="{88AF5D40-8847-4CC5-8C33-9769C04E666E}" dt="2024-01-21T13:10:26.619" v="518" actId="20577"/>
      <pc:docMkLst>
        <pc:docMk/>
      </pc:docMkLst>
      <pc:sldChg chg="delSp modSp mod">
        <pc:chgData name="Subin Sahayam M" userId="72b30698-588d-41b0-9c9a-9a2061217f17" providerId="ADAL" clId="{88AF5D40-8847-4CC5-8C33-9769C04E666E}" dt="2024-01-21T12:34:00.627" v="9" actId="478"/>
        <pc:sldMkLst>
          <pc:docMk/>
          <pc:sldMk cId="1180098692" sldId="301"/>
        </pc:sldMkLst>
        <pc:spChg chg="mod">
          <ac:chgData name="Subin Sahayam M" userId="72b30698-588d-41b0-9c9a-9a2061217f17" providerId="ADAL" clId="{88AF5D40-8847-4CC5-8C33-9769C04E666E}" dt="2024-01-21T12:33:31.255" v="6" actId="1076"/>
          <ac:spMkLst>
            <pc:docMk/>
            <pc:sldMk cId="1180098692" sldId="301"/>
            <ac:spMk id="5" creationId="{DA62288A-3410-6E71-3660-E2284B0F15A8}"/>
          </ac:spMkLst>
        </pc:spChg>
        <pc:spChg chg="del">
          <ac:chgData name="Subin Sahayam M" userId="72b30698-588d-41b0-9c9a-9a2061217f17" providerId="ADAL" clId="{88AF5D40-8847-4CC5-8C33-9769C04E666E}" dt="2024-01-21T12:34:00.627" v="9" actId="478"/>
          <ac:spMkLst>
            <pc:docMk/>
            <pc:sldMk cId="1180098692" sldId="301"/>
            <ac:spMk id="10" creationId="{71241D2C-A0CA-A65D-E959-F3F4D0148B5A}"/>
          </ac:spMkLst>
        </pc:spChg>
        <pc:spChg chg="mod">
          <ac:chgData name="Subin Sahayam M" userId="72b30698-588d-41b0-9c9a-9a2061217f17" providerId="ADAL" clId="{88AF5D40-8847-4CC5-8C33-9769C04E666E}" dt="2024-01-21T12:33:24.639" v="4" actId="1076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72b30698-588d-41b0-9c9a-9a2061217f17" providerId="ADAL" clId="{88AF5D40-8847-4CC5-8C33-9769C04E666E}" dt="2024-01-21T12:33:42.494" v="8" actId="1076"/>
          <ac:spMkLst>
            <pc:docMk/>
            <pc:sldMk cId="1180098692" sldId="301"/>
            <ac:spMk id="14" creationId="{C8E3783A-3B11-0B78-A8E3-3F8DA47167BE}"/>
          </ac:spMkLst>
        </pc:spChg>
        <pc:cxnChg chg="mod">
          <ac:chgData name="Subin Sahayam M" userId="72b30698-588d-41b0-9c9a-9a2061217f17" providerId="ADAL" clId="{88AF5D40-8847-4CC5-8C33-9769C04E666E}" dt="2024-01-21T12:33:42.494" v="8" actId="1076"/>
          <ac:cxnSpMkLst>
            <pc:docMk/>
            <pc:sldMk cId="1180098692" sldId="301"/>
            <ac:cxnSpMk id="19" creationId="{4C45FCAB-9CE4-F15C-B033-AB0FF0B2D26C}"/>
          </ac:cxnSpMkLst>
        </pc:cxnChg>
        <pc:cxnChg chg="mod">
          <ac:chgData name="Subin Sahayam M" userId="72b30698-588d-41b0-9c9a-9a2061217f17" providerId="ADAL" clId="{88AF5D40-8847-4CC5-8C33-9769C04E666E}" dt="2024-01-21T12:33:42.494" v="8" actId="1076"/>
          <ac:cxnSpMkLst>
            <pc:docMk/>
            <pc:sldMk cId="1180098692" sldId="301"/>
            <ac:cxnSpMk id="22" creationId="{AFD12F57-4766-7E23-3C7A-6C726DC7BC12}"/>
          </ac:cxnSpMkLst>
        </pc:cxnChg>
      </pc:sldChg>
      <pc:sldChg chg="modSp mod">
        <pc:chgData name="Subin Sahayam M" userId="72b30698-588d-41b0-9c9a-9a2061217f17" providerId="ADAL" clId="{88AF5D40-8847-4CC5-8C33-9769C04E666E}" dt="2024-01-21T12:39:26.959" v="21" actId="20577"/>
        <pc:sldMkLst>
          <pc:docMk/>
          <pc:sldMk cId="1967771271" sldId="306"/>
        </pc:sldMkLst>
        <pc:spChg chg="mod">
          <ac:chgData name="Subin Sahayam M" userId="72b30698-588d-41b0-9c9a-9a2061217f17" providerId="ADAL" clId="{88AF5D40-8847-4CC5-8C33-9769C04E666E}" dt="2024-01-21T12:39:26.959" v="21" actId="20577"/>
          <ac:spMkLst>
            <pc:docMk/>
            <pc:sldMk cId="1967771271" sldId="306"/>
            <ac:spMk id="11" creationId="{00000000-0000-0000-0000-000000000000}"/>
          </ac:spMkLst>
        </pc:spChg>
      </pc:sldChg>
      <pc:sldChg chg="modSp mod">
        <pc:chgData name="Subin Sahayam M" userId="72b30698-588d-41b0-9c9a-9a2061217f17" providerId="ADAL" clId="{88AF5D40-8847-4CC5-8C33-9769C04E666E}" dt="2024-01-21T12:34:11.822" v="19" actId="20577"/>
        <pc:sldMkLst>
          <pc:docMk/>
          <pc:sldMk cId="3397504269" sldId="329"/>
        </pc:sldMkLst>
        <pc:spChg chg="mod">
          <ac:chgData name="Subin Sahayam M" userId="72b30698-588d-41b0-9c9a-9a2061217f17" providerId="ADAL" clId="{88AF5D40-8847-4CC5-8C33-9769C04E666E}" dt="2024-01-21T12:34:11.822" v="19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modSp mod">
        <pc:chgData name="Subin Sahayam M" userId="72b30698-588d-41b0-9c9a-9a2061217f17" providerId="ADAL" clId="{88AF5D40-8847-4CC5-8C33-9769C04E666E}" dt="2024-01-21T13:10:26.619" v="518" actId="20577"/>
        <pc:sldMkLst>
          <pc:docMk/>
          <pc:sldMk cId="3434821914" sldId="330"/>
        </pc:sldMkLst>
        <pc:spChg chg="mod">
          <ac:chgData name="Subin Sahayam M" userId="72b30698-588d-41b0-9c9a-9a2061217f17" providerId="ADAL" clId="{88AF5D40-8847-4CC5-8C33-9769C04E666E}" dt="2024-01-21T13:10:26.619" v="518" actId="20577"/>
          <ac:spMkLst>
            <pc:docMk/>
            <pc:sldMk cId="3434821914" sldId="330"/>
            <ac:spMk id="12" creationId="{30EB1706-4853-BE2E-43CD-7819704923D3}"/>
          </ac:spMkLst>
        </pc:spChg>
      </pc:sldChg>
      <pc:sldChg chg="addSp modSp add">
        <pc:chgData name="Subin Sahayam M" userId="72b30698-588d-41b0-9c9a-9a2061217f17" providerId="ADAL" clId="{88AF5D40-8847-4CC5-8C33-9769C04E666E}" dt="2024-01-21T12:41:01.596" v="28" actId="14100"/>
        <pc:sldMkLst>
          <pc:docMk/>
          <pc:sldMk cId="3373405220" sldId="331"/>
        </pc:sldMkLst>
        <pc:picChg chg="add mod">
          <ac:chgData name="Subin Sahayam M" userId="72b30698-588d-41b0-9c9a-9a2061217f17" providerId="ADAL" clId="{88AF5D40-8847-4CC5-8C33-9769C04E666E}" dt="2024-01-21T12:41:01.596" v="28" actId="14100"/>
          <ac:picMkLst>
            <pc:docMk/>
            <pc:sldMk cId="3373405220" sldId="331"/>
            <ac:picMk id="1026" creationId="{AE0EC777-9496-EFA7-FF0C-EA9DAB74BE4F}"/>
          </ac:picMkLst>
        </pc:picChg>
      </pc:sldChg>
    </pc:docChg>
  </pc:docChgLst>
  <pc:docChgLst>
    <pc:chgData name="Subin Sahayam M" userId="S::subinsahayamm@snuchennai.edu.in::72b30698-588d-41b0-9c9a-9a2061217f17" providerId="AD" clId="Web-{0EF7F183-2B7D-6E47-A367-55067294F1C9}"/>
    <pc:docChg chg="addSld modSld">
      <pc:chgData name="Subin Sahayam M" userId="S::subinsahayamm@snuchennai.edu.in::72b30698-588d-41b0-9c9a-9a2061217f17" providerId="AD" clId="Web-{0EF7F183-2B7D-6E47-A367-55067294F1C9}" dt="2023-07-10T18:27:59.054" v="1" actId="20577"/>
      <pc:docMkLst>
        <pc:docMk/>
      </pc:docMkLst>
      <pc:sldChg chg="modSp add">
        <pc:chgData name="Subin Sahayam M" userId="S::subinsahayamm@snuchennai.edu.in::72b30698-588d-41b0-9c9a-9a2061217f17" providerId="AD" clId="Web-{0EF7F183-2B7D-6E47-A367-55067294F1C9}" dt="2023-07-10T18:27:59.054" v="1" actId="20577"/>
        <pc:sldMkLst>
          <pc:docMk/>
          <pc:sldMk cId="4280169684" sldId="328"/>
        </pc:sldMkLst>
        <pc:spChg chg="mod">
          <ac:chgData name="Subin Sahayam M" userId="S::subinsahayamm@snuchennai.edu.in::72b30698-588d-41b0-9c9a-9a2061217f17" providerId="AD" clId="Web-{0EF7F183-2B7D-6E47-A367-55067294F1C9}" dt="2023-07-10T18:27:59.054" v="1" actId="20577"/>
          <ac:spMkLst>
            <pc:docMk/>
            <pc:sldMk cId="4280169684" sldId="328"/>
            <ac:spMk id="14" creationId="{9EC92043-78BC-7D95-0F9B-C571A22E7807}"/>
          </ac:spMkLst>
        </pc:spChg>
      </pc:sldChg>
      <pc:sldMasterChg chg="addSldLayout">
        <pc:chgData name="Subin Sahayam M" userId="S::subinsahayamm@snuchennai.edu.in::72b30698-588d-41b0-9c9a-9a2061217f17" providerId="AD" clId="Web-{0EF7F183-2B7D-6E47-A367-55067294F1C9}" dt="2023-07-10T18:27:53.335" v="0"/>
        <pc:sldMasterMkLst>
          <pc:docMk/>
          <pc:sldMasterMk cId="0" sldId="2147483648"/>
        </pc:sldMasterMkLst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  <pc:docChgLst>
    <pc:chgData name="Subin Sahayam M" userId="S::subinsahayamm@snuchennai.edu.in::72b30698-588d-41b0-9c9a-9a2061217f17" providerId="AD" clId="Web-{EB1FF16A-3975-B5CC-C3F7-D187B53591C1}"/>
    <pc:docChg chg="addSld delSld modSld sldOrd">
      <pc:chgData name="Subin Sahayam M" userId="S::subinsahayamm@snuchennai.edu.in::72b30698-588d-41b0-9c9a-9a2061217f17" providerId="AD" clId="Web-{EB1FF16A-3975-B5CC-C3F7-D187B53591C1}" dt="2024-01-29T05:33:34.946" v="320" actId="20577"/>
      <pc:docMkLst>
        <pc:docMk/>
      </pc:docMkLst>
      <pc:sldChg chg="modSp">
        <pc:chgData name="Subin Sahayam M" userId="S::subinsahayamm@snuchennai.edu.in::72b30698-588d-41b0-9c9a-9a2061217f17" providerId="AD" clId="Web-{EB1FF16A-3975-B5CC-C3F7-D187B53591C1}" dt="2024-01-29T04:42:16.556" v="20" actId="20577"/>
        <pc:sldMkLst>
          <pc:docMk/>
          <pc:sldMk cId="3032773664" sldId="374"/>
        </pc:sldMkLst>
        <pc:spChg chg="mod">
          <ac:chgData name="Subin Sahayam M" userId="S::subinsahayamm@snuchennai.edu.in::72b30698-588d-41b0-9c9a-9a2061217f17" providerId="AD" clId="Web-{EB1FF16A-3975-B5CC-C3F7-D187B53591C1}" dt="2024-01-29T04:42:16.556" v="20" actId="20577"/>
          <ac:spMkLst>
            <pc:docMk/>
            <pc:sldMk cId="3032773664" sldId="374"/>
            <ac:spMk id="12" creationId="{05267645-5494-C533-FE33-BD5D0FE315A8}"/>
          </ac:spMkLst>
        </pc:spChg>
      </pc:sldChg>
      <pc:sldChg chg="modSp">
        <pc:chgData name="Subin Sahayam M" userId="S::subinsahayamm@snuchennai.edu.in::72b30698-588d-41b0-9c9a-9a2061217f17" providerId="AD" clId="Web-{EB1FF16A-3975-B5CC-C3F7-D187B53591C1}" dt="2024-01-29T04:42:22.962" v="24" actId="20577"/>
        <pc:sldMkLst>
          <pc:docMk/>
          <pc:sldMk cId="714424366" sldId="375"/>
        </pc:sldMkLst>
        <pc:spChg chg="mod">
          <ac:chgData name="Subin Sahayam M" userId="S::subinsahayamm@snuchennai.edu.in::72b30698-588d-41b0-9c9a-9a2061217f17" providerId="AD" clId="Web-{EB1FF16A-3975-B5CC-C3F7-D187B53591C1}" dt="2024-01-29T04:42:22.962" v="24" actId="20577"/>
          <ac:spMkLst>
            <pc:docMk/>
            <pc:sldMk cId="714424366" sldId="375"/>
            <ac:spMk id="12" creationId="{A4CF3425-D253-DBA2-843E-881C92988A97}"/>
          </ac:spMkLst>
        </pc:spChg>
      </pc:sldChg>
      <pc:sldChg chg="modSp">
        <pc:chgData name="Subin Sahayam M" userId="S::subinsahayamm@snuchennai.edu.in::72b30698-588d-41b0-9c9a-9a2061217f17" providerId="AD" clId="Web-{EB1FF16A-3975-B5CC-C3F7-D187B53591C1}" dt="2024-01-29T04:42:31.087" v="29" actId="20577"/>
        <pc:sldMkLst>
          <pc:docMk/>
          <pc:sldMk cId="1885702546" sldId="378"/>
        </pc:sldMkLst>
        <pc:spChg chg="mod">
          <ac:chgData name="Subin Sahayam M" userId="S::subinsahayamm@snuchennai.edu.in::72b30698-588d-41b0-9c9a-9a2061217f17" providerId="AD" clId="Web-{EB1FF16A-3975-B5CC-C3F7-D187B53591C1}" dt="2024-01-29T04:42:31.087" v="29" actId="20577"/>
          <ac:spMkLst>
            <pc:docMk/>
            <pc:sldMk cId="1885702546" sldId="378"/>
            <ac:spMk id="12" creationId="{8839C39D-A54F-FD4D-68BE-0CEF5CADCA79}"/>
          </ac:spMkLst>
        </pc:spChg>
      </pc:sldChg>
      <pc:sldChg chg="delSp modSp add replId">
        <pc:chgData name="Subin Sahayam M" userId="S::subinsahayamm@snuchennai.edu.in::72b30698-588d-41b0-9c9a-9a2061217f17" providerId="AD" clId="Web-{EB1FF16A-3975-B5CC-C3F7-D187B53591C1}" dt="2024-01-29T04:43:44.495" v="68" actId="20577"/>
        <pc:sldMkLst>
          <pc:docMk/>
          <pc:sldMk cId="3065179497" sldId="383"/>
        </pc:sldMkLst>
        <pc:spChg chg="mod">
          <ac:chgData name="Subin Sahayam M" userId="S::subinsahayamm@snuchennai.edu.in::72b30698-588d-41b0-9c9a-9a2061217f17" providerId="AD" clId="Web-{EB1FF16A-3975-B5CC-C3F7-D187B53591C1}" dt="2024-01-29T04:43:44.495" v="68" actId="20577"/>
          <ac:spMkLst>
            <pc:docMk/>
            <pc:sldMk cId="3065179497" sldId="383"/>
            <ac:spMk id="12" creationId="{314001B1-78E6-0B1B-9341-B6FFBD90DF17}"/>
          </ac:spMkLst>
        </pc:spChg>
        <pc:spChg chg="del mod">
          <ac:chgData name="Subin Sahayam M" userId="S::subinsahayamm@snuchennai.edu.in::72b30698-588d-41b0-9c9a-9a2061217f17" providerId="AD" clId="Web-{EB1FF16A-3975-B5CC-C3F7-D187B53591C1}" dt="2024-01-29T04:42:59.228" v="34"/>
          <ac:spMkLst>
            <pc:docMk/>
            <pc:sldMk cId="3065179497" sldId="383"/>
            <ac:spMk id="14" creationId="{67B2333D-8EA9-95A8-6D87-C6A993E9647A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3:01.994" v="35"/>
          <ac:spMkLst>
            <pc:docMk/>
            <pc:sldMk cId="3065179497" sldId="383"/>
            <ac:spMk id="16" creationId="{C44D026C-E670-8813-A3FB-00B26C01ABDE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3:07.775" v="37"/>
          <ac:spMkLst>
            <pc:docMk/>
            <pc:sldMk cId="3065179497" sldId="383"/>
            <ac:spMk id="18" creationId="{13328662-DE7B-08DC-A87A-318E6865F5B6}"/>
          </ac:spMkLst>
        </pc:spChg>
        <pc:picChg chg="del">
          <ac:chgData name="Subin Sahayam M" userId="S::subinsahayamm@snuchennai.edu.in::72b30698-588d-41b0-9c9a-9a2061217f17" providerId="AD" clId="Web-{EB1FF16A-3975-B5CC-C3F7-D187B53591C1}" dt="2024-01-29T04:42:46.384" v="31"/>
          <ac:picMkLst>
            <pc:docMk/>
            <pc:sldMk cId="3065179497" sldId="383"/>
            <ac:picMk id="13" creationId="{17A26D49-69E9-39D9-5549-E60B42655526}"/>
          </ac:picMkLst>
        </pc:picChg>
        <pc:cxnChg chg="del">
          <ac:chgData name="Subin Sahayam M" userId="S::subinsahayamm@snuchennai.edu.in::72b30698-588d-41b0-9c9a-9a2061217f17" providerId="AD" clId="Web-{EB1FF16A-3975-B5CC-C3F7-D187B53591C1}" dt="2024-01-29T04:43:04.432" v="36"/>
          <ac:cxnSpMkLst>
            <pc:docMk/>
            <pc:sldMk cId="3065179497" sldId="383"/>
            <ac:cxnSpMk id="17" creationId="{7BAF20A9-3DB5-D8C3-4026-A8544557BCB0}"/>
          </ac:cxnSpMkLst>
        </pc:cxnChg>
      </pc:sldChg>
      <pc:sldChg chg="modSp add replId">
        <pc:chgData name="Subin Sahayam M" userId="S::subinsahayamm@snuchennai.edu.in::72b30698-588d-41b0-9c9a-9a2061217f17" providerId="AD" clId="Web-{EB1FF16A-3975-B5CC-C3F7-D187B53591C1}" dt="2024-01-29T04:46:36.576" v="103" actId="20577"/>
        <pc:sldMkLst>
          <pc:docMk/>
          <pc:sldMk cId="2052319893" sldId="384"/>
        </pc:sldMkLst>
        <pc:spChg chg="mod">
          <ac:chgData name="Subin Sahayam M" userId="S::subinsahayamm@snuchennai.edu.in::72b30698-588d-41b0-9c9a-9a2061217f17" providerId="AD" clId="Web-{EB1FF16A-3975-B5CC-C3F7-D187B53591C1}" dt="2024-01-29T04:46:36.576" v="103" actId="20577"/>
          <ac:spMkLst>
            <pc:docMk/>
            <pc:sldMk cId="2052319893" sldId="384"/>
            <ac:spMk id="12" creationId="{C2663102-04CE-B741-706A-ED18B8060183}"/>
          </ac:spMkLst>
        </pc:spChg>
      </pc:sldChg>
      <pc:sldChg chg="addSp delSp modSp add ord replId">
        <pc:chgData name="Subin Sahayam M" userId="S::subinsahayamm@snuchennai.edu.in::72b30698-588d-41b0-9c9a-9a2061217f17" providerId="AD" clId="Web-{EB1FF16A-3975-B5CC-C3F7-D187B53591C1}" dt="2024-01-29T05:32:10.929" v="295"/>
        <pc:sldMkLst>
          <pc:docMk/>
          <pc:sldMk cId="2222848807" sldId="385"/>
        </pc:sldMkLst>
        <pc:spChg chg="add del mod">
          <ac:chgData name="Subin Sahayam M" userId="S::subinsahayamm@snuchennai.edu.in::72b30698-588d-41b0-9c9a-9a2061217f17" providerId="AD" clId="Web-{EB1FF16A-3975-B5CC-C3F7-D187B53591C1}" dt="2024-01-29T05:32:10.929" v="295"/>
          <ac:spMkLst>
            <pc:docMk/>
            <pc:sldMk cId="2222848807" sldId="385"/>
            <ac:spMk id="12" creationId="{79DF29AA-67CC-6E85-FFAD-702081229054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4:37.730" v="82"/>
          <ac:spMkLst>
            <pc:docMk/>
            <pc:sldMk cId="2222848807" sldId="385"/>
            <ac:spMk id="12" creationId="{E02A189E-265C-0798-A01A-B96D8E9B269F}"/>
          </ac:spMkLst>
        </pc:spChg>
        <pc:picChg chg="add mod">
          <ac:chgData name="Subin Sahayam M" userId="S::subinsahayamm@snuchennai.edu.in::72b30698-588d-41b0-9c9a-9a2061217f17" providerId="AD" clId="Web-{EB1FF16A-3975-B5CC-C3F7-D187B53591C1}" dt="2024-01-29T04:44:55.559" v="88" actId="14100"/>
          <ac:picMkLst>
            <pc:docMk/>
            <pc:sldMk cId="2222848807" sldId="385"/>
            <ac:picMk id="5" creationId="{E92FD8A0-0BF8-08CA-FF92-5A205BA66AB3}"/>
          </ac:picMkLst>
        </pc:picChg>
      </pc:sldChg>
      <pc:sldChg chg="modSp add ord replId">
        <pc:chgData name="Subin Sahayam M" userId="S::subinsahayamm@snuchennai.edu.in::72b30698-588d-41b0-9c9a-9a2061217f17" providerId="AD" clId="Web-{EB1FF16A-3975-B5CC-C3F7-D187B53591C1}" dt="2024-01-29T04:55:05.259" v="195" actId="20577"/>
        <pc:sldMkLst>
          <pc:docMk/>
          <pc:sldMk cId="2554612446" sldId="386"/>
        </pc:sldMkLst>
        <pc:spChg chg="mod">
          <ac:chgData name="Subin Sahayam M" userId="S::subinsahayamm@snuchennai.edu.in::72b30698-588d-41b0-9c9a-9a2061217f17" providerId="AD" clId="Web-{EB1FF16A-3975-B5CC-C3F7-D187B53591C1}" dt="2024-01-29T04:55:05.259" v="195" actId="20577"/>
          <ac:spMkLst>
            <pc:docMk/>
            <pc:sldMk cId="2554612446" sldId="386"/>
            <ac:spMk id="12" creationId="{8DDB097B-7417-8D20-93F9-F09369A5BD7F}"/>
          </ac:spMkLst>
        </pc:spChg>
      </pc:sldChg>
      <pc:sldChg chg="add del replId">
        <pc:chgData name="Subin Sahayam M" userId="S::subinsahayamm@snuchennai.edu.in::72b30698-588d-41b0-9c9a-9a2061217f17" providerId="AD" clId="Web-{EB1FF16A-3975-B5CC-C3F7-D187B53591C1}" dt="2024-01-29T04:52:26.521" v="185"/>
        <pc:sldMkLst>
          <pc:docMk/>
          <pc:sldMk cId="981850252" sldId="387"/>
        </pc:sldMkLst>
      </pc:sldChg>
      <pc:sldChg chg="modSp add replId">
        <pc:chgData name="Subin Sahayam M" userId="S::subinsahayamm@snuchennai.edu.in::72b30698-588d-41b0-9c9a-9a2061217f17" providerId="AD" clId="Web-{EB1FF16A-3975-B5CC-C3F7-D187B53591C1}" dt="2024-01-29T05:01:09.156" v="210" actId="20577"/>
        <pc:sldMkLst>
          <pc:docMk/>
          <pc:sldMk cId="1543603915" sldId="387"/>
        </pc:sldMkLst>
        <pc:spChg chg="mod">
          <ac:chgData name="Subin Sahayam M" userId="S::subinsahayamm@snuchennai.edu.in::72b30698-588d-41b0-9c9a-9a2061217f17" providerId="AD" clId="Web-{EB1FF16A-3975-B5CC-C3F7-D187B53591C1}" dt="2024-01-29T05:01:09.156" v="210" actId="20577"/>
          <ac:spMkLst>
            <pc:docMk/>
            <pc:sldMk cId="1543603915" sldId="387"/>
            <ac:spMk id="12" creationId="{794039E1-BA71-C73C-EEBE-E76C3663BC8E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3:13.795" v="225" actId="20577"/>
        <pc:sldMkLst>
          <pc:docMk/>
          <pc:sldMk cId="1972059164" sldId="388"/>
        </pc:sldMkLst>
        <pc:spChg chg="mod">
          <ac:chgData name="Subin Sahayam M" userId="S::subinsahayamm@snuchennai.edu.in::72b30698-588d-41b0-9c9a-9a2061217f17" providerId="AD" clId="Web-{EB1FF16A-3975-B5CC-C3F7-D187B53591C1}" dt="2024-01-29T05:23:13.795" v="225" actId="20577"/>
          <ac:spMkLst>
            <pc:docMk/>
            <pc:sldMk cId="1972059164" sldId="388"/>
            <ac:spMk id="12" creationId="{4A835DA7-2083-B624-F434-18675AF303FB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6:23.798" v="259" actId="20577"/>
        <pc:sldMkLst>
          <pc:docMk/>
          <pc:sldMk cId="1186587795" sldId="389"/>
        </pc:sldMkLst>
        <pc:spChg chg="mod">
          <ac:chgData name="Subin Sahayam M" userId="S::subinsahayamm@snuchennai.edu.in::72b30698-588d-41b0-9c9a-9a2061217f17" providerId="AD" clId="Web-{EB1FF16A-3975-B5CC-C3F7-D187B53591C1}" dt="2024-01-29T05:26:23.798" v="259" actId="20577"/>
          <ac:spMkLst>
            <pc:docMk/>
            <pc:sldMk cId="1186587795" sldId="389"/>
            <ac:spMk id="12" creationId="{91E11BAA-9BCF-E7D1-1036-5798EC7CEF80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6:49.736" v="274" actId="20577"/>
        <pc:sldMkLst>
          <pc:docMk/>
          <pc:sldMk cId="582361032" sldId="390"/>
        </pc:sldMkLst>
        <pc:spChg chg="mod">
          <ac:chgData name="Subin Sahayam M" userId="S::subinsahayamm@snuchennai.edu.in::72b30698-588d-41b0-9c9a-9a2061217f17" providerId="AD" clId="Web-{EB1FF16A-3975-B5CC-C3F7-D187B53591C1}" dt="2024-01-29T05:26:49.736" v="274" actId="20577"/>
          <ac:spMkLst>
            <pc:docMk/>
            <pc:sldMk cId="582361032" sldId="390"/>
            <ac:spMk id="12" creationId="{11D7F1FE-41D0-A14D-D610-FF85D80DF292}"/>
          </ac:spMkLst>
        </pc:spChg>
      </pc:sldChg>
      <pc:sldChg chg="modSp add ord replId">
        <pc:chgData name="Subin Sahayam M" userId="S::subinsahayamm@snuchennai.edu.in::72b30698-588d-41b0-9c9a-9a2061217f17" providerId="AD" clId="Web-{EB1FF16A-3975-B5CC-C3F7-D187B53591C1}" dt="2024-01-29T05:33:34.946" v="320" actId="20577"/>
        <pc:sldMkLst>
          <pc:docMk/>
          <pc:sldMk cId="286218430" sldId="391"/>
        </pc:sldMkLst>
        <pc:spChg chg="mod">
          <ac:chgData name="Subin Sahayam M" userId="S::subinsahayamm@snuchennai.edu.in::72b30698-588d-41b0-9c9a-9a2061217f17" providerId="AD" clId="Web-{EB1FF16A-3975-B5CC-C3F7-D187B53591C1}" dt="2024-01-29T05:33:34.946" v="320" actId="20577"/>
          <ac:spMkLst>
            <pc:docMk/>
            <pc:sldMk cId="286218430" sldId="391"/>
            <ac:spMk id="12" creationId="{0DA8EB99-F3E3-C6AE-A699-14EC16EC2CF3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32:31.554" v="303" actId="20577"/>
        <pc:sldMkLst>
          <pc:docMk/>
          <pc:sldMk cId="1188549005" sldId="392"/>
        </pc:sldMkLst>
        <pc:spChg chg="mod">
          <ac:chgData name="Subin Sahayam M" userId="S::subinsahayamm@snuchennai.edu.in::72b30698-588d-41b0-9c9a-9a2061217f17" providerId="AD" clId="Web-{EB1FF16A-3975-B5CC-C3F7-D187B53591C1}" dt="2024-01-29T05:32:31.554" v="303" actId="20577"/>
          <ac:spMkLst>
            <pc:docMk/>
            <pc:sldMk cId="1188549005" sldId="392"/>
            <ac:spMk id="10" creationId="{4FA8EDDF-5174-EE2F-E779-CD99F0F68CC6}"/>
          </ac:spMkLst>
        </pc:spChg>
        <pc:spChg chg="mod">
          <ac:chgData name="Subin Sahayam M" userId="S::subinsahayamm@snuchennai.edu.in::72b30698-588d-41b0-9c9a-9a2061217f17" providerId="AD" clId="Web-{EB1FF16A-3975-B5CC-C3F7-D187B53591C1}" dt="2024-01-29T05:32:29.945" v="301" actId="20577"/>
          <ac:spMkLst>
            <pc:docMk/>
            <pc:sldMk cId="1188549005" sldId="392"/>
            <ac:spMk id="12" creationId="{5461D56A-B3DB-3134-10C2-2D5BF8DC0705}"/>
          </ac:spMkLst>
        </pc:spChg>
      </pc:sldChg>
    </pc:docChg>
  </pc:docChgLst>
  <pc:docChgLst>
    <pc:chgData name="Subin Sahayam M" userId="S::subinsahayamm@snuchennai.edu.in::72b30698-588d-41b0-9c9a-9a2061217f17" providerId="AD" clId="Web-{DA503F73-9AFB-775F-B07E-41D9FBE503EF}"/>
    <pc:docChg chg="addSld delSld modSld sldOrd">
      <pc:chgData name="Subin Sahayam M" userId="S::subinsahayamm@snuchennai.edu.in::72b30698-588d-41b0-9c9a-9a2061217f17" providerId="AD" clId="Web-{DA503F73-9AFB-775F-B07E-41D9FBE503EF}" dt="2024-01-28T11:24:52.216" v="289" actId="20577"/>
      <pc:docMkLst>
        <pc:docMk/>
      </pc:docMkLst>
      <pc:sldChg chg="modSp">
        <pc:chgData name="Subin Sahayam M" userId="S::subinsahayamm@snuchennai.edu.in::72b30698-588d-41b0-9c9a-9a2061217f17" providerId="AD" clId="Web-{DA503F73-9AFB-775F-B07E-41D9FBE503EF}" dt="2024-01-28T08:41:31.084" v="12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DA503F73-9AFB-775F-B07E-41D9FBE503EF}" dt="2024-01-28T08:41:31.084" v="12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35.756" v="13"/>
        <pc:sldMkLst>
          <pc:docMk/>
          <pc:sldMk cId="1743707651" sldId="334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6.584" v="14"/>
        <pc:sldMkLst>
          <pc:docMk/>
          <pc:sldMk cId="2322678968" sldId="351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7.162" v="15"/>
        <pc:sldMkLst>
          <pc:docMk/>
          <pc:sldMk cId="3573489109" sldId="352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8.162" v="17"/>
        <pc:sldMkLst>
          <pc:docMk/>
          <pc:sldMk cId="886818746" sldId="353"/>
        </pc:sldMkLst>
      </pc:sldChg>
      <pc:sldChg chg="modSp ord">
        <pc:chgData name="Subin Sahayam M" userId="S::subinsahayamm@snuchennai.edu.in::72b30698-588d-41b0-9c9a-9a2061217f17" providerId="AD" clId="Web-{DA503F73-9AFB-775F-B07E-41D9FBE503EF}" dt="2024-01-28T08:42:16.834" v="34" actId="20577"/>
        <pc:sldMkLst>
          <pc:docMk/>
          <pc:sldMk cId="1887522239" sldId="355"/>
        </pc:sldMkLst>
        <pc:spChg chg="mod">
          <ac:chgData name="Subin Sahayam M" userId="S::subinsahayamm@snuchennai.edu.in::72b30698-588d-41b0-9c9a-9a2061217f17" providerId="AD" clId="Web-{DA503F73-9AFB-775F-B07E-41D9FBE503EF}" dt="2024-01-28T08:42:16.834" v="34" actId="20577"/>
          <ac:spMkLst>
            <pc:docMk/>
            <pc:sldMk cId="1887522239" sldId="355"/>
            <ac:spMk id="11" creationId="{AFD95EE7-3AC0-9705-CA2C-9D22FB5832DC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38.834" v="18"/>
        <pc:sldMkLst>
          <pc:docMk/>
          <pc:sldMk cId="100981941" sldId="356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7.631" v="16"/>
        <pc:sldMkLst>
          <pc:docMk/>
          <pc:sldMk cId="1980982712" sldId="357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0.100" v="19"/>
        <pc:sldMkLst>
          <pc:docMk/>
          <pc:sldMk cId="609885161" sldId="358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0.709" v="20"/>
        <pc:sldMkLst>
          <pc:docMk/>
          <pc:sldMk cId="3706011610" sldId="359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1.506" v="21"/>
        <pc:sldMkLst>
          <pc:docMk/>
          <pc:sldMk cId="3920709495" sldId="360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1.662" v="22"/>
        <pc:sldMkLst>
          <pc:docMk/>
          <pc:sldMk cId="957233315" sldId="361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2.443" v="23"/>
        <pc:sldMkLst>
          <pc:docMk/>
          <pc:sldMk cId="1176014013" sldId="362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3.193" v="24"/>
        <pc:sldMkLst>
          <pc:docMk/>
          <pc:sldMk cId="2533687192" sldId="363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4.053" v="25"/>
        <pc:sldMkLst>
          <pc:docMk/>
          <pc:sldMk cId="816026580" sldId="364"/>
        </pc:sldMkLst>
      </pc:sldChg>
      <pc:sldChg chg="modSp">
        <pc:chgData name="Subin Sahayam M" userId="S::subinsahayamm@snuchennai.edu.in::72b30698-588d-41b0-9c9a-9a2061217f17" providerId="AD" clId="Web-{DA503F73-9AFB-775F-B07E-41D9FBE503EF}" dt="2024-01-28T11:22:17.839" v="207" actId="20577"/>
        <pc:sldMkLst>
          <pc:docMk/>
          <pc:sldMk cId="243704985" sldId="365"/>
        </pc:sldMkLst>
        <pc:spChg chg="mod">
          <ac:chgData name="Subin Sahayam M" userId="S::subinsahayamm@snuchennai.edu.in::72b30698-588d-41b0-9c9a-9a2061217f17" providerId="AD" clId="Web-{DA503F73-9AFB-775F-B07E-41D9FBE503EF}" dt="2024-01-28T11:15:40.787" v="40" actId="20577"/>
          <ac:spMkLst>
            <pc:docMk/>
            <pc:sldMk cId="243704985" sldId="365"/>
            <ac:spMk id="10" creationId="{75621A2E-8290-7B65-F54B-D48FC6761B1A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17.839" v="207" actId="20577"/>
          <ac:spMkLst>
            <pc:docMk/>
            <pc:sldMk cId="243704985" sldId="365"/>
            <ac:spMk id="11" creationId="{B7B5BA12-2BC1-8888-C271-DC920CBF87CB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6:15.100" v="60" actId="20577"/>
          <ac:spMkLst>
            <pc:docMk/>
            <pc:sldMk cId="243704985" sldId="365"/>
            <ac:spMk id="12" creationId="{12295183-310C-9488-19D7-15C18348CFF0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4.740" v="26"/>
        <pc:sldMkLst>
          <pc:docMk/>
          <pc:sldMk cId="2831860332" sldId="366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16:34.319" v="65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DA503F73-9AFB-775F-B07E-41D9FBE503EF}" dt="2024-01-28T11:16:34.319" v="65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5.865" v="27"/>
        <pc:sldMkLst>
          <pc:docMk/>
          <pc:sldMk cId="1345641259" sldId="367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22:21.214" v="209" actId="20577"/>
        <pc:sldMkLst>
          <pc:docMk/>
          <pc:sldMk cId="4059336692" sldId="367"/>
        </pc:sldMkLst>
        <pc:spChg chg="mod">
          <ac:chgData name="Subin Sahayam M" userId="S::subinsahayamm@snuchennai.edu.in::72b30698-588d-41b0-9c9a-9a2061217f17" providerId="AD" clId="Web-{DA503F73-9AFB-775F-B07E-41D9FBE503EF}" dt="2024-01-28T11:22:21.214" v="209" actId="20577"/>
          <ac:spMkLst>
            <pc:docMk/>
            <pc:sldMk cId="4059336692" sldId="367"/>
            <ac:spMk id="11" creationId="{2DB97812-CB14-65B8-3234-49DB8DF59982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7:02.725" v="90" actId="20577"/>
          <ac:spMkLst>
            <pc:docMk/>
            <pc:sldMk cId="4059336692" sldId="367"/>
            <ac:spMk id="12" creationId="{AF2DDA0B-5F63-4AA0-EF66-969E31373925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2:23.479" v="211" actId="20577"/>
        <pc:sldMkLst>
          <pc:docMk/>
          <pc:sldMk cId="614378729" sldId="368"/>
        </pc:sldMkLst>
        <pc:spChg chg="mod">
          <ac:chgData name="Subin Sahayam M" userId="S::subinsahayamm@snuchennai.edu.in::72b30698-588d-41b0-9c9a-9a2061217f17" providerId="AD" clId="Web-{DA503F73-9AFB-775F-B07E-41D9FBE503EF}" dt="2024-01-28T11:22:23.479" v="211" actId="20577"/>
          <ac:spMkLst>
            <pc:docMk/>
            <pc:sldMk cId="614378729" sldId="368"/>
            <ac:spMk id="11" creationId="{B670B001-8EEC-A440-E745-51FAE2FBF5BD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8:07.633" v="115" actId="20577"/>
          <ac:spMkLst>
            <pc:docMk/>
            <pc:sldMk cId="614378729" sldId="368"/>
            <ac:spMk id="12" creationId="{5600F9AB-570A-5EB5-08B1-CDB7023B5971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7.678" v="28"/>
        <pc:sldMkLst>
          <pc:docMk/>
          <pc:sldMk cId="2330901490" sldId="368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51.240" v="29"/>
        <pc:sldMkLst>
          <pc:docMk/>
          <pc:sldMk cId="2797150427" sldId="369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22:26.183" v="213" actId="20577"/>
        <pc:sldMkLst>
          <pc:docMk/>
          <pc:sldMk cId="3109497070" sldId="369"/>
        </pc:sldMkLst>
        <pc:spChg chg="mod">
          <ac:chgData name="Subin Sahayam M" userId="S::subinsahayamm@snuchennai.edu.in::72b30698-588d-41b0-9c9a-9a2061217f17" providerId="AD" clId="Web-{DA503F73-9AFB-775F-B07E-41D9FBE503EF}" dt="2024-01-28T11:19:15.977" v="154" actId="20577"/>
          <ac:spMkLst>
            <pc:docMk/>
            <pc:sldMk cId="3109497070" sldId="369"/>
            <ac:spMk id="10" creationId="{1C0672F2-3041-99B5-76B3-E93CD10AB463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26.183" v="213" actId="20577"/>
          <ac:spMkLst>
            <pc:docMk/>
            <pc:sldMk cId="3109497070" sldId="369"/>
            <ac:spMk id="11" creationId="{B5C06303-A0DC-2541-70EF-CEF90A8EDA0B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0:46.431" v="185" actId="20577"/>
          <ac:spMkLst>
            <pc:docMk/>
            <pc:sldMk cId="3109497070" sldId="369"/>
            <ac:spMk id="12" creationId="{E7571450-8971-E39E-3F61-5B66FED3D446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2:51.245" v="220" actId="20577"/>
        <pc:sldMkLst>
          <pc:docMk/>
          <pc:sldMk cId="2568634319" sldId="370"/>
        </pc:sldMkLst>
        <pc:spChg chg="mod">
          <ac:chgData name="Subin Sahayam M" userId="S::subinsahayamm@snuchennai.edu.in::72b30698-588d-41b0-9c9a-9a2061217f17" providerId="AD" clId="Web-{DA503F73-9AFB-775F-B07E-41D9FBE503EF}" dt="2024-01-28T11:22:51.245" v="220" actId="20577"/>
          <ac:spMkLst>
            <pc:docMk/>
            <pc:sldMk cId="2568634319" sldId="370"/>
            <ac:spMk id="10" creationId="{FC449301-1C8B-6DEA-2829-0F9137D13A5C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29.886" v="215" actId="20577"/>
          <ac:spMkLst>
            <pc:docMk/>
            <pc:sldMk cId="2568634319" sldId="370"/>
            <ac:spMk id="11" creationId="{4CE5CED9-E558-381E-87BB-BDBA8D0B1F84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45.870" v="218" actId="20577"/>
          <ac:spMkLst>
            <pc:docMk/>
            <pc:sldMk cId="2568634319" sldId="370"/>
            <ac:spMk id="12" creationId="{6B7F73A2-B00B-5663-4261-B4485D486F3C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4:52.216" v="289" actId="20577"/>
        <pc:sldMkLst>
          <pc:docMk/>
          <pc:sldMk cId="1511845900" sldId="371"/>
        </pc:sldMkLst>
        <pc:spChg chg="mod">
          <ac:chgData name="Subin Sahayam M" userId="S::subinsahayamm@snuchennai.edu.in::72b30698-588d-41b0-9c9a-9a2061217f17" providerId="AD" clId="Web-{DA503F73-9AFB-775F-B07E-41D9FBE503EF}" dt="2024-01-28T11:22:56.339" v="221" actId="20577"/>
          <ac:spMkLst>
            <pc:docMk/>
            <pc:sldMk cId="1511845900" sldId="371"/>
            <ac:spMk id="10" creationId="{8D05DBEC-0C7C-EC75-8375-CA00E3C6DA76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4:52.216" v="289" actId="20577"/>
          <ac:spMkLst>
            <pc:docMk/>
            <pc:sldMk cId="1511845900" sldId="371"/>
            <ac:spMk id="12" creationId="{6A90D6A0-1E4E-D89E-BCF3-19C7E72C2421}"/>
          </ac:spMkLst>
        </pc:spChg>
      </pc:sldChg>
    </pc:docChg>
  </pc:docChgLst>
  <pc:docChgLst>
    <pc:chgData name="Subin Sahayam M" userId="S::subinsahayamm@snuchennai.edu.in::72b30698-588d-41b0-9c9a-9a2061217f17" providerId="AD" clId="Web-{C9C1723E-D06E-EE09-B0DF-22E3DEBA6D6C}"/>
    <pc:docChg chg="modSld">
      <pc:chgData name="Subin Sahayam M" userId="S::subinsahayamm@snuchennai.edu.in::72b30698-588d-41b0-9c9a-9a2061217f17" providerId="AD" clId="Web-{C9C1723E-D06E-EE09-B0DF-22E3DEBA6D6C}" dt="2024-01-22T19:02:06.992" v="14" actId="20577"/>
      <pc:docMkLst>
        <pc:docMk/>
      </pc:docMkLst>
      <pc:sldChg chg="modSp">
        <pc:chgData name="Subin Sahayam M" userId="S::subinsahayamm@snuchennai.edu.in::72b30698-588d-41b0-9c9a-9a2061217f17" providerId="AD" clId="Web-{C9C1723E-D06E-EE09-B0DF-22E3DEBA6D6C}" dt="2024-01-22T19:02:06.992" v="14" actId="20577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C9C1723E-D06E-EE09-B0DF-22E3DEBA6D6C}" dt="2024-01-22T19:02:06.992" v="14" actId="20577"/>
          <ac:spMkLst>
            <pc:docMk/>
            <pc:sldMk cId="1743707651" sldId="334"/>
            <ac:spMk id="12" creationId="{FE8563DB-E90A-EC96-BAE0-625F2E726873}"/>
          </ac:spMkLst>
        </pc:spChg>
      </pc:sldChg>
    </pc:docChg>
  </pc:docChgLst>
  <pc:docChgLst>
    <pc:chgData name="Subin Sahayam M" userId="S::subinsahayamm@snuchennai.edu.in::72b30698-588d-41b0-9c9a-9a2061217f17" providerId="AD" clId="Web-{D4789F27-3F9D-5EF9-DF13-E75B46DD972C}"/>
    <pc:docChg chg="modSld">
      <pc:chgData name="Subin Sahayam M" userId="S::subinsahayamm@snuchennai.edu.in::72b30698-588d-41b0-9c9a-9a2061217f17" providerId="AD" clId="Web-{D4789F27-3F9D-5EF9-DF13-E75B46DD972C}" dt="2023-07-10T12:51:23.111" v="5" actId="20577"/>
      <pc:docMkLst>
        <pc:docMk/>
      </pc:docMkLst>
      <pc:sldChg chg="modSp">
        <pc:chgData name="Subin Sahayam M" userId="S::subinsahayamm@snuchennai.edu.in::72b30698-588d-41b0-9c9a-9a2061217f17" providerId="AD" clId="Web-{D4789F27-3F9D-5EF9-DF13-E75B46DD972C}" dt="2023-07-10T12:51:18.845" v="2" actId="20577"/>
        <pc:sldMkLst>
          <pc:docMk/>
          <pc:sldMk cId="1600439374" sldId="303"/>
        </pc:sldMkLst>
        <pc:spChg chg="mod">
          <ac:chgData name="Subin Sahayam M" userId="S::subinsahayamm@snuchennai.edu.in::72b30698-588d-41b0-9c9a-9a2061217f17" providerId="AD" clId="Web-{D4789F27-3F9D-5EF9-DF13-E75B46DD972C}" dt="2023-07-10T12:51:18.845" v="2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D4789F27-3F9D-5EF9-DF13-E75B46DD972C}" dt="2023-07-10T12:51:23.111" v="5" actId="20577"/>
        <pc:sldMkLst>
          <pc:docMk/>
          <pc:sldMk cId="2166363217" sldId="304"/>
        </pc:sldMkLst>
        <pc:spChg chg="mod">
          <ac:chgData name="Subin Sahayam M" userId="S::subinsahayamm@snuchennai.edu.in::72b30698-588d-41b0-9c9a-9a2061217f17" providerId="AD" clId="Web-{D4789F27-3F9D-5EF9-DF13-E75B46DD972C}" dt="2023-07-10T12:51:23.111" v="5" actId="20577"/>
          <ac:spMkLst>
            <pc:docMk/>
            <pc:sldMk cId="2166363217" sldId="304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1D94E302-E5AB-12E6-0350-82E36658FAF9}"/>
    <pc:docChg chg="modSld">
      <pc:chgData name="Subin Sahayam M" userId="S::subinsahayamm@snuchennai.edu.in::72b30698-588d-41b0-9c9a-9a2061217f17" providerId="AD" clId="Web-{1D94E302-E5AB-12E6-0350-82E36658FAF9}" dt="2023-07-04T09:27:29.154" v="0" actId="20577"/>
      <pc:docMkLst>
        <pc:docMk/>
      </pc:docMkLst>
      <pc:sldChg chg="modSp">
        <pc:chgData name="Subin Sahayam M" userId="S::subinsahayamm@snuchennai.edu.in::72b30698-588d-41b0-9c9a-9a2061217f17" providerId="AD" clId="Web-{1D94E302-E5AB-12E6-0350-82E36658FAF9}" dt="2023-07-04T09:27:29.154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1D94E302-E5AB-12E6-0350-82E36658FAF9}" dt="2023-07-04T09:27:29.154" v="0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11CAC2D2-AEDD-534E-A111-585E985C3D3A}"/>
    <pc:docChg chg="undo custSel modSld">
      <pc:chgData name="Subin Sahayam M" userId="72b30698-588d-41b0-9c9a-9a2061217f17" providerId="ADAL" clId="{11CAC2D2-AEDD-534E-A111-585E985C3D3A}" dt="2024-01-28T22:22:28.241" v="38" actId="20577"/>
      <pc:docMkLst>
        <pc:docMk/>
      </pc:docMkLst>
      <pc:sldChg chg="modSp">
        <pc:chgData name="Subin Sahayam M" userId="72b30698-588d-41b0-9c9a-9a2061217f17" providerId="ADAL" clId="{11CAC2D2-AEDD-534E-A111-585E985C3D3A}" dt="2024-01-28T22:18:54.657" v="3" actId="20577"/>
        <pc:sldMkLst>
          <pc:docMk/>
          <pc:sldMk cId="2990215091" sldId="377"/>
        </pc:sldMkLst>
        <pc:spChg chg="mod">
          <ac:chgData name="Subin Sahayam M" userId="72b30698-588d-41b0-9c9a-9a2061217f17" providerId="ADAL" clId="{11CAC2D2-AEDD-534E-A111-585E985C3D3A}" dt="2024-01-28T22:18:54.657" v="3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">
        <pc:chgData name="Subin Sahayam M" userId="72b30698-588d-41b0-9c9a-9a2061217f17" providerId="ADAL" clId="{11CAC2D2-AEDD-534E-A111-585E985C3D3A}" dt="2024-01-28T22:20:38.826" v="26" actId="20577"/>
        <pc:sldMkLst>
          <pc:docMk/>
          <pc:sldMk cId="504925944" sldId="381"/>
        </pc:sldMkLst>
        <pc:spChg chg="mod">
          <ac:chgData name="Subin Sahayam M" userId="72b30698-588d-41b0-9c9a-9a2061217f17" providerId="ADAL" clId="{11CAC2D2-AEDD-534E-A111-585E985C3D3A}" dt="2024-01-28T22:19:47.029" v="8" actId="20577"/>
          <ac:spMkLst>
            <pc:docMk/>
            <pc:sldMk cId="504925944" sldId="381"/>
            <ac:spMk id="12" creationId="{2EB8FC2F-0390-D5A9-1D09-25B5E01B4355}"/>
          </ac:spMkLst>
        </pc:spChg>
        <pc:graphicFrameChg chg="mod modGraphic">
          <ac:chgData name="Subin Sahayam M" userId="72b30698-588d-41b0-9c9a-9a2061217f17" providerId="ADAL" clId="{11CAC2D2-AEDD-534E-A111-585E985C3D3A}" dt="2024-01-28T22:20:38.826" v="26" actId="20577"/>
          <ac:graphicFrameMkLst>
            <pc:docMk/>
            <pc:sldMk cId="504925944" sldId="381"/>
            <ac:graphicFrameMk id="5" creationId="{729441B9-EAED-8FA8-D95C-1D46FA207E63}"/>
          </ac:graphicFrameMkLst>
        </pc:graphicFrameChg>
      </pc:sldChg>
      <pc:sldChg chg="modSp">
        <pc:chgData name="Subin Sahayam M" userId="72b30698-588d-41b0-9c9a-9a2061217f17" providerId="ADAL" clId="{11CAC2D2-AEDD-534E-A111-585E985C3D3A}" dt="2024-01-28T22:22:28.241" v="38" actId="20577"/>
        <pc:sldMkLst>
          <pc:docMk/>
          <pc:sldMk cId="3733564852" sldId="382"/>
        </pc:sldMkLst>
        <pc:spChg chg="mod">
          <ac:chgData name="Subin Sahayam M" userId="72b30698-588d-41b0-9c9a-9a2061217f17" providerId="ADAL" clId="{11CAC2D2-AEDD-534E-A111-585E985C3D3A}" dt="2024-01-28T22:21:52.908" v="30" actId="20577"/>
          <ac:spMkLst>
            <pc:docMk/>
            <pc:sldMk cId="3733564852" sldId="382"/>
            <ac:spMk id="12" creationId="{6FA82A1F-E853-9246-527B-704E47C3AD70}"/>
          </ac:spMkLst>
        </pc:spChg>
        <pc:spChg chg="mod">
          <ac:chgData name="Subin Sahayam M" userId="72b30698-588d-41b0-9c9a-9a2061217f17" providerId="ADAL" clId="{11CAC2D2-AEDD-534E-A111-585E985C3D3A}" dt="2024-01-28T22:22:09.901" v="35" actId="5793"/>
          <ac:spMkLst>
            <pc:docMk/>
            <pc:sldMk cId="3733564852" sldId="382"/>
            <ac:spMk id="14" creationId="{50EF4C92-0E87-439B-402D-E4E9A097758A}"/>
          </ac:spMkLst>
        </pc:spChg>
        <pc:spChg chg="mod">
          <ac:chgData name="Subin Sahayam M" userId="72b30698-588d-41b0-9c9a-9a2061217f17" providerId="ADAL" clId="{11CAC2D2-AEDD-534E-A111-585E985C3D3A}" dt="2024-01-28T22:22:28.241" v="38" actId="20577"/>
          <ac:spMkLst>
            <pc:docMk/>
            <pc:sldMk cId="3733564852" sldId="382"/>
            <ac:spMk id="16" creationId="{E970268C-28AF-AA1D-CBA5-2A99E938889B}"/>
          </ac:spMkLst>
        </pc:spChg>
      </pc:sldChg>
    </pc:docChg>
  </pc:docChgLst>
  <pc:docChgLst>
    <pc:chgData name="Subin Sahayam M" userId="72b30698-588d-41b0-9c9a-9a2061217f17" providerId="ADAL" clId="{75EDF516-89ED-4B97-B120-008C37FDD8AF}"/>
    <pc:docChg chg="undo custSel addSld modSld sldOrd">
      <pc:chgData name="Subin Sahayam M" userId="72b30698-588d-41b0-9c9a-9a2061217f17" providerId="ADAL" clId="{75EDF516-89ED-4B97-B120-008C37FDD8AF}" dt="2023-07-10T09:05:57.730" v="936" actId="14100"/>
      <pc:docMkLst>
        <pc:docMk/>
      </pc:docMkLst>
      <pc:sldChg chg="modSp mod">
        <pc:chgData name="Subin Sahayam M" userId="72b30698-588d-41b0-9c9a-9a2061217f17" providerId="ADAL" clId="{75EDF516-89ED-4B97-B120-008C37FDD8AF}" dt="2023-07-10T02:35:38.972" v="14" actId="20577"/>
        <pc:sldMkLst>
          <pc:docMk/>
          <pc:sldMk cId="0" sldId="256"/>
        </pc:sldMkLst>
        <pc:spChg chg="mod">
          <ac:chgData name="Subin Sahayam M" userId="72b30698-588d-41b0-9c9a-9a2061217f17" providerId="ADAL" clId="{75EDF516-89ED-4B97-B120-008C37FDD8AF}" dt="2023-07-10T02:35:38.972" v="14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add mod">
        <pc:chgData name="Subin Sahayam M" userId="72b30698-588d-41b0-9c9a-9a2061217f17" providerId="ADAL" clId="{75EDF516-89ED-4B97-B120-008C37FDD8AF}" dt="2023-07-10T06:00:12.628" v="62" actId="20577"/>
        <pc:sldMkLst>
          <pc:docMk/>
          <pc:sldMk cId="2514699366" sldId="323"/>
        </pc:sldMkLst>
        <pc:spChg chg="mod">
          <ac:chgData name="Subin Sahayam M" userId="72b30698-588d-41b0-9c9a-9a2061217f17" providerId="ADAL" clId="{75EDF516-89ED-4B97-B120-008C37FDD8AF}" dt="2023-07-10T06:00:12.628" v="62" actId="20577"/>
          <ac:spMkLst>
            <pc:docMk/>
            <pc:sldMk cId="2514699366" sldId="323"/>
            <ac:spMk id="12" creationId="{DE27FD9A-663E-D237-497E-61FFCFDD9A97}"/>
          </ac:spMkLst>
        </pc:spChg>
      </pc:sldChg>
      <pc:sldChg chg="modSp add mod">
        <pc:chgData name="Subin Sahayam M" userId="72b30698-588d-41b0-9c9a-9a2061217f17" providerId="ADAL" clId="{75EDF516-89ED-4B97-B120-008C37FDD8AF}" dt="2023-07-10T06:04:45.563" v="147" actId="20577"/>
        <pc:sldMkLst>
          <pc:docMk/>
          <pc:sldMk cId="747545441" sldId="324"/>
        </pc:sldMkLst>
        <pc:spChg chg="mod">
          <ac:chgData name="Subin Sahayam M" userId="72b30698-588d-41b0-9c9a-9a2061217f17" providerId="ADAL" clId="{75EDF516-89ED-4B97-B120-008C37FDD8AF}" dt="2023-07-10T06:04:45.563" v="147" actId="20577"/>
          <ac:spMkLst>
            <pc:docMk/>
            <pc:sldMk cId="747545441" sldId="324"/>
            <ac:spMk id="12" creationId="{DE27FD9A-663E-D237-497E-61FFCFDD9A97}"/>
          </ac:spMkLst>
        </pc:spChg>
      </pc:sldChg>
      <pc:sldChg chg="modSp add mod">
        <pc:chgData name="Subin Sahayam M" userId="72b30698-588d-41b0-9c9a-9a2061217f17" providerId="ADAL" clId="{75EDF516-89ED-4B97-B120-008C37FDD8AF}" dt="2023-07-10T06:11:29.654" v="629" actId="20577"/>
        <pc:sldMkLst>
          <pc:docMk/>
          <pc:sldMk cId="3169181869" sldId="325"/>
        </pc:sldMkLst>
        <pc:spChg chg="mod">
          <ac:chgData name="Subin Sahayam M" userId="72b30698-588d-41b0-9c9a-9a2061217f17" providerId="ADAL" clId="{75EDF516-89ED-4B97-B120-008C37FDD8AF}" dt="2023-07-10T06:11:29.654" v="629" actId="20577"/>
          <ac:spMkLst>
            <pc:docMk/>
            <pc:sldMk cId="3169181869" sldId="325"/>
            <ac:spMk id="12" creationId="{DE27FD9A-663E-D237-497E-61FFCFDD9A97}"/>
          </ac:spMkLst>
        </pc:spChg>
      </pc:sldChg>
      <pc:sldChg chg="modSp add mod ord">
        <pc:chgData name="Subin Sahayam M" userId="72b30698-588d-41b0-9c9a-9a2061217f17" providerId="ADAL" clId="{75EDF516-89ED-4B97-B120-008C37FDD8AF}" dt="2023-07-10T06:15:27.171" v="932" actId="255"/>
        <pc:sldMkLst>
          <pc:docMk/>
          <pc:sldMk cId="26418418" sldId="326"/>
        </pc:sldMkLst>
        <pc:spChg chg="mod">
          <ac:chgData name="Subin Sahayam M" userId="72b30698-588d-41b0-9c9a-9a2061217f17" providerId="ADAL" clId="{75EDF516-89ED-4B97-B120-008C37FDD8AF}" dt="2023-07-10T06:05:56.816" v="261" actId="20577"/>
          <ac:spMkLst>
            <pc:docMk/>
            <pc:sldMk cId="26418418" sldId="326"/>
            <ac:spMk id="11" creationId="{00000000-0000-0000-0000-000000000000}"/>
          </ac:spMkLst>
        </pc:spChg>
        <pc:spChg chg="mod">
          <ac:chgData name="Subin Sahayam M" userId="72b30698-588d-41b0-9c9a-9a2061217f17" providerId="ADAL" clId="{75EDF516-89ED-4B97-B120-008C37FDD8AF}" dt="2023-07-10T06:15:27.171" v="932" actId="255"/>
          <ac:spMkLst>
            <pc:docMk/>
            <pc:sldMk cId="26418418" sldId="326"/>
            <ac:spMk id="12" creationId="{DE27FD9A-663E-D237-497E-61FFCFDD9A97}"/>
          </ac:spMkLst>
        </pc:spChg>
      </pc:sldChg>
      <pc:sldChg chg="addSp modSp new mod">
        <pc:chgData name="Subin Sahayam M" userId="72b30698-588d-41b0-9c9a-9a2061217f17" providerId="ADAL" clId="{75EDF516-89ED-4B97-B120-008C37FDD8AF}" dt="2023-07-10T09:05:57.730" v="936" actId="14100"/>
        <pc:sldMkLst>
          <pc:docMk/>
          <pc:sldMk cId="3936888721" sldId="327"/>
        </pc:sldMkLst>
        <pc:picChg chg="add mod">
          <ac:chgData name="Subin Sahayam M" userId="72b30698-588d-41b0-9c9a-9a2061217f17" providerId="ADAL" clId="{75EDF516-89ED-4B97-B120-008C37FDD8AF}" dt="2023-07-10T09:05:57.730" v="936" actId="14100"/>
          <ac:picMkLst>
            <pc:docMk/>
            <pc:sldMk cId="3936888721" sldId="327"/>
            <ac:picMk id="3" creationId="{4F2DFB0A-A4AF-A3EB-576B-417DB3576271}"/>
          </ac:picMkLst>
        </pc:picChg>
      </pc:sldChg>
    </pc:docChg>
  </pc:docChgLst>
  <pc:docChgLst>
    <pc:chgData name="Subin Sahayam M" userId="S::subinsahayamm@snuchennai.edu.in::72b30698-588d-41b0-9c9a-9a2061217f17" providerId="AD" clId="Web-{E58B0E5C-8EAD-02F0-97EA-16C61C5830C6}"/>
    <pc:docChg chg="addSld delSld modSld">
      <pc:chgData name="Subin Sahayam M" userId="S::subinsahayamm@snuchennai.edu.in::72b30698-588d-41b0-9c9a-9a2061217f17" providerId="AD" clId="Web-{E58B0E5C-8EAD-02F0-97EA-16C61C5830C6}" dt="2024-01-28T14:05:30.843" v="799" actId="20577"/>
      <pc:docMkLst>
        <pc:docMk/>
      </pc:docMkLst>
      <pc:sldChg chg="modSp">
        <pc:chgData name="Subin Sahayam M" userId="S::subinsahayamm@snuchennai.edu.in::72b30698-588d-41b0-9c9a-9a2061217f17" providerId="AD" clId="Web-{E58B0E5C-8EAD-02F0-97EA-16C61C5830C6}" dt="2024-01-28T12:57:40.595" v="45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E58B0E5C-8EAD-02F0-97EA-16C61C5830C6}" dt="2024-01-28T12:57:40.595" v="45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modSp">
        <pc:chgData name="Subin Sahayam M" userId="S::subinsahayamm@snuchennai.edu.in::72b30698-588d-41b0-9c9a-9a2061217f17" providerId="AD" clId="Web-{E58B0E5C-8EAD-02F0-97EA-16C61C5830C6}" dt="2024-01-28T12:54:37.671" v="3" actId="20577"/>
        <pc:sldMkLst>
          <pc:docMk/>
          <pc:sldMk cId="1511845900" sldId="371"/>
        </pc:sldMkLst>
        <pc:spChg chg="mod">
          <ac:chgData name="Subin Sahayam M" userId="S::subinsahayamm@snuchennai.edu.in::72b30698-588d-41b0-9c9a-9a2061217f17" providerId="AD" clId="Web-{E58B0E5C-8EAD-02F0-97EA-16C61C5830C6}" dt="2024-01-28T12:54:37.671" v="3" actId="20577"/>
          <ac:spMkLst>
            <pc:docMk/>
            <pc:sldMk cId="1511845900" sldId="371"/>
            <ac:spMk id="12" creationId="{6A90D6A0-1E4E-D89E-BCF3-19C7E72C2421}"/>
          </ac:spMkLst>
        </pc:spChg>
      </pc:sldChg>
      <pc:sldChg chg="addSp delSp modSp add replId">
        <pc:chgData name="Subin Sahayam M" userId="S::subinsahayamm@snuchennai.edu.in::72b30698-588d-41b0-9c9a-9a2061217f17" providerId="AD" clId="Web-{E58B0E5C-8EAD-02F0-97EA-16C61C5830C6}" dt="2024-01-28T12:58:40.487" v="65" actId="20577"/>
        <pc:sldMkLst>
          <pc:docMk/>
          <pc:sldMk cId="1485652943" sldId="372"/>
        </pc:sldMkLst>
        <pc:spChg chg="add del mod">
          <ac:chgData name="Subin Sahayam M" userId="S::subinsahayamm@snuchennai.edu.in::72b30698-588d-41b0-9c9a-9a2061217f17" providerId="AD" clId="Web-{E58B0E5C-8EAD-02F0-97EA-16C61C5830C6}" dt="2024-01-28T12:55:26.484" v="8" actId="20577"/>
          <ac:spMkLst>
            <pc:docMk/>
            <pc:sldMk cId="1485652943" sldId="372"/>
            <ac:spMk id="10" creationId="{839EA7F6-1A98-DE9B-1716-EA1483663535}"/>
          </ac:spMkLst>
        </pc:spChg>
        <pc:spChg chg="mod">
          <ac:chgData name="Subin Sahayam M" userId="S::subinsahayamm@snuchennai.edu.in::72b30698-588d-41b0-9c9a-9a2061217f17" providerId="AD" clId="Web-{E58B0E5C-8EAD-02F0-97EA-16C61C5830C6}" dt="2024-01-28T12:57:29.689" v="34" actId="20577"/>
          <ac:spMkLst>
            <pc:docMk/>
            <pc:sldMk cId="1485652943" sldId="372"/>
            <ac:spMk id="11" creationId="{C36CDC3B-73A0-5343-E8CF-408DF3CED044}"/>
          </ac:spMkLst>
        </pc:spChg>
        <pc:spChg chg="mod">
          <ac:chgData name="Subin Sahayam M" userId="S::subinsahayamm@snuchennai.edu.in::72b30698-588d-41b0-9c9a-9a2061217f17" providerId="AD" clId="Web-{E58B0E5C-8EAD-02F0-97EA-16C61C5830C6}" dt="2024-01-28T12:58:40.487" v="65" actId="20577"/>
          <ac:spMkLst>
            <pc:docMk/>
            <pc:sldMk cId="1485652943" sldId="372"/>
            <ac:spMk id="12" creationId="{5B67220A-87FF-3C5C-78FA-0765A839B2D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2:59:42.597" v="105" actId="20577"/>
        <pc:sldMkLst>
          <pc:docMk/>
          <pc:sldMk cId="1946126748" sldId="373"/>
        </pc:sldMkLst>
        <pc:spChg chg="mod">
          <ac:chgData name="Subin Sahayam M" userId="S::subinsahayamm@snuchennai.edu.in::72b30698-588d-41b0-9c9a-9a2061217f17" providerId="AD" clId="Web-{E58B0E5C-8EAD-02F0-97EA-16C61C5830C6}" dt="2024-01-28T12:59:42.597" v="105" actId="20577"/>
          <ac:spMkLst>
            <pc:docMk/>
            <pc:sldMk cId="1946126748" sldId="373"/>
            <ac:spMk id="12" creationId="{5148A88E-8567-CA7B-76CE-76B5C945E55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04:03.741" v="194" actId="20577"/>
        <pc:sldMkLst>
          <pc:docMk/>
          <pc:sldMk cId="3032773664" sldId="374"/>
        </pc:sldMkLst>
        <pc:spChg chg="mod">
          <ac:chgData name="Subin Sahayam M" userId="S::subinsahayamm@snuchennai.edu.in::72b30698-588d-41b0-9c9a-9a2061217f17" providerId="AD" clId="Web-{E58B0E5C-8EAD-02F0-97EA-16C61C5830C6}" dt="2024-01-28T13:04:03.741" v="194" actId="20577"/>
          <ac:spMkLst>
            <pc:docMk/>
            <pc:sldMk cId="3032773664" sldId="374"/>
            <ac:spMk id="12" creationId="{05267645-5494-C533-FE33-BD5D0FE315A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15:45.316" v="339" actId="20577"/>
        <pc:sldMkLst>
          <pc:docMk/>
          <pc:sldMk cId="714424366" sldId="375"/>
        </pc:sldMkLst>
        <pc:spChg chg="mod">
          <ac:chgData name="Subin Sahayam M" userId="S::subinsahayamm@snuchennai.edu.in::72b30698-588d-41b0-9c9a-9a2061217f17" providerId="AD" clId="Web-{E58B0E5C-8EAD-02F0-97EA-16C61C5830C6}" dt="2024-01-28T13:15:45.316" v="339" actId="20577"/>
          <ac:spMkLst>
            <pc:docMk/>
            <pc:sldMk cId="714424366" sldId="375"/>
            <ac:spMk id="12" creationId="{A4CF3425-D253-DBA2-843E-881C92988A97}"/>
          </ac:spMkLst>
        </pc:spChg>
      </pc:sldChg>
      <pc:sldChg chg="modSp add del replId">
        <pc:chgData name="Subin Sahayam M" userId="S::subinsahayamm@snuchennai.edu.in::72b30698-588d-41b0-9c9a-9a2061217f17" providerId="AD" clId="Web-{E58B0E5C-8EAD-02F0-97EA-16C61C5830C6}" dt="2024-01-28T13:06:33.587" v="250"/>
        <pc:sldMkLst>
          <pc:docMk/>
          <pc:sldMk cId="1339548056" sldId="375"/>
        </pc:sldMkLst>
        <pc:spChg chg="mod">
          <ac:chgData name="Subin Sahayam M" userId="S::subinsahayamm@snuchennai.edu.in::72b30698-588d-41b0-9c9a-9a2061217f17" providerId="AD" clId="Web-{E58B0E5C-8EAD-02F0-97EA-16C61C5830C6}" dt="2024-01-28T13:06:30.790" v="249" actId="20577"/>
          <ac:spMkLst>
            <pc:docMk/>
            <pc:sldMk cId="1339548056" sldId="375"/>
            <ac:spMk id="12" creationId="{D31014D3-659E-9FFC-4700-B6270E64D2E3}"/>
          </ac:spMkLst>
        </pc:spChg>
      </pc:sldChg>
      <pc:sldChg chg="add del replId">
        <pc:chgData name="Subin Sahayam M" userId="S::subinsahayamm@snuchennai.edu.in::72b30698-588d-41b0-9c9a-9a2061217f17" providerId="AD" clId="Web-{E58B0E5C-8EAD-02F0-97EA-16C61C5830C6}" dt="2024-01-28T13:06:28.212" v="223"/>
        <pc:sldMkLst>
          <pc:docMk/>
          <pc:sldMk cId="1892516173" sldId="376"/>
        </pc:sldMkLst>
      </pc:sldChg>
      <pc:sldChg chg="modSp add replId">
        <pc:chgData name="Subin Sahayam M" userId="S::subinsahayamm@snuchennai.edu.in::72b30698-588d-41b0-9c9a-9a2061217f17" providerId="AD" clId="Web-{E58B0E5C-8EAD-02F0-97EA-16C61C5830C6}" dt="2024-01-28T13:16:16.082" v="346" actId="20577"/>
        <pc:sldMkLst>
          <pc:docMk/>
          <pc:sldMk cId="2936603880" sldId="376"/>
        </pc:sldMkLst>
        <pc:spChg chg="mod">
          <ac:chgData name="Subin Sahayam M" userId="S::subinsahayamm@snuchennai.edu.in::72b30698-588d-41b0-9c9a-9a2061217f17" providerId="AD" clId="Web-{E58B0E5C-8EAD-02F0-97EA-16C61C5830C6}" dt="2024-01-28T13:16:16.082" v="346" actId="20577"/>
          <ac:spMkLst>
            <pc:docMk/>
            <pc:sldMk cId="2936603880" sldId="376"/>
            <ac:spMk id="12" creationId="{CAA284DC-4ED9-26BA-731D-F472A256351C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4:01:49.497" v="732" actId="20577"/>
        <pc:sldMkLst>
          <pc:docMk/>
          <pc:sldMk cId="2990215091" sldId="377"/>
        </pc:sldMkLst>
        <pc:spChg chg="mod">
          <ac:chgData name="Subin Sahayam M" userId="S::subinsahayamm@snuchennai.edu.in::72b30698-588d-41b0-9c9a-9a2061217f17" providerId="AD" clId="Web-{E58B0E5C-8EAD-02F0-97EA-16C61C5830C6}" dt="2024-01-28T14:01:49.497" v="732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15:59.972" v="345" actId="20577"/>
        <pc:sldMkLst>
          <pc:docMk/>
          <pc:sldMk cId="1885702546" sldId="378"/>
        </pc:sldMkLst>
        <pc:spChg chg="mod">
          <ac:chgData name="Subin Sahayam M" userId="S::subinsahayamm@snuchennai.edu.in::72b30698-588d-41b0-9c9a-9a2061217f17" providerId="AD" clId="Web-{E58B0E5C-8EAD-02F0-97EA-16C61C5830C6}" dt="2024-01-28T13:15:59.972" v="345" actId="20577"/>
          <ac:spMkLst>
            <pc:docMk/>
            <pc:sldMk cId="1885702546" sldId="378"/>
            <ac:spMk id="12" creationId="{8839C39D-A54F-FD4D-68BE-0CEF5CADCA79}"/>
          </ac:spMkLst>
        </pc:spChg>
      </pc:sldChg>
      <pc:sldChg chg="addSp modSp add replId">
        <pc:chgData name="Subin Sahayam M" userId="S::subinsahayamm@snuchennai.edu.in::72b30698-588d-41b0-9c9a-9a2061217f17" providerId="AD" clId="Web-{E58B0E5C-8EAD-02F0-97EA-16C61C5830C6}" dt="2024-01-28T13:18:01.052" v="351" actId="14100"/>
        <pc:sldMkLst>
          <pc:docMk/>
          <pc:sldMk cId="2034566520" sldId="379"/>
        </pc:sldMkLst>
        <pc:picChg chg="add mod">
          <ac:chgData name="Subin Sahayam M" userId="S::subinsahayamm@snuchennai.edu.in::72b30698-588d-41b0-9c9a-9a2061217f17" providerId="AD" clId="Web-{E58B0E5C-8EAD-02F0-97EA-16C61C5830C6}" dt="2024-01-28T13:18:01.052" v="351" actId="14100"/>
          <ac:picMkLst>
            <pc:docMk/>
            <pc:sldMk cId="2034566520" sldId="379"/>
            <ac:picMk id="5" creationId="{39A9E01F-4AA5-A2E0-6495-6272D9DE1571}"/>
          </ac:picMkLst>
        </pc:picChg>
      </pc:sldChg>
      <pc:sldChg chg="add replId">
        <pc:chgData name="Subin Sahayam M" userId="S::subinsahayamm@snuchennai.edu.in::72b30698-588d-41b0-9c9a-9a2061217f17" providerId="AD" clId="Web-{E58B0E5C-8EAD-02F0-97EA-16C61C5830C6}" dt="2024-01-28T13:18:24.381" v="352"/>
        <pc:sldMkLst>
          <pc:docMk/>
          <pc:sldMk cId="3801369096" sldId="380"/>
        </pc:sldMkLst>
      </pc:sldChg>
      <pc:sldChg chg="addSp modSp add replId">
        <pc:chgData name="Subin Sahayam M" userId="S::subinsahayamm@snuchennai.edu.in::72b30698-588d-41b0-9c9a-9a2061217f17" providerId="AD" clId="Web-{E58B0E5C-8EAD-02F0-97EA-16C61C5830C6}" dt="2024-01-28T14:04:24.155" v="795"/>
        <pc:sldMkLst>
          <pc:docMk/>
          <pc:sldMk cId="504925944" sldId="381"/>
        </pc:sldMkLst>
        <pc:spChg chg="mod">
          <ac:chgData name="Subin Sahayam M" userId="S::subinsahayamm@snuchennai.edu.in::72b30698-588d-41b0-9c9a-9a2061217f17" providerId="AD" clId="Web-{E58B0E5C-8EAD-02F0-97EA-16C61C5830C6}" dt="2024-01-28T14:03:22.623" v="753" actId="20577"/>
          <ac:spMkLst>
            <pc:docMk/>
            <pc:sldMk cId="504925944" sldId="381"/>
            <ac:spMk id="12" creationId="{2EB8FC2F-0390-D5A9-1D09-25B5E01B4355}"/>
          </ac:spMkLst>
        </pc:spChg>
        <pc:graphicFrameChg chg="add mod modGraphic">
          <ac:chgData name="Subin Sahayam M" userId="S::subinsahayamm@snuchennai.edu.in::72b30698-588d-41b0-9c9a-9a2061217f17" providerId="AD" clId="Web-{E58B0E5C-8EAD-02F0-97EA-16C61C5830C6}" dt="2024-01-28T14:04:24.155" v="795"/>
          <ac:graphicFrameMkLst>
            <pc:docMk/>
            <pc:sldMk cId="504925944" sldId="381"/>
            <ac:graphicFrameMk id="5" creationId="{729441B9-EAED-8FA8-D95C-1D46FA207E63}"/>
          </ac:graphicFrameMkLst>
        </pc:graphicFrameChg>
      </pc:sldChg>
      <pc:sldChg chg="addSp delSp modSp add replId">
        <pc:chgData name="Subin Sahayam M" userId="S::subinsahayamm@snuchennai.edu.in::72b30698-588d-41b0-9c9a-9a2061217f17" providerId="AD" clId="Web-{E58B0E5C-8EAD-02F0-97EA-16C61C5830C6}" dt="2024-01-28T14:05:30.843" v="799" actId="20577"/>
        <pc:sldMkLst>
          <pc:docMk/>
          <pc:sldMk cId="3733564852" sldId="382"/>
        </pc:sldMkLst>
        <pc:spChg chg="add mod">
          <ac:chgData name="Subin Sahayam M" userId="S::subinsahayamm@snuchennai.edu.in::72b30698-588d-41b0-9c9a-9a2061217f17" providerId="AD" clId="Web-{E58B0E5C-8EAD-02F0-97EA-16C61C5830C6}" dt="2024-01-28T14:05:26.172" v="797" actId="20577"/>
          <ac:spMkLst>
            <pc:docMk/>
            <pc:sldMk cId="3733564852" sldId="382"/>
            <ac:spMk id="14" creationId="{50EF4C92-0E87-439B-402D-E4E9A097758A}"/>
          </ac:spMkLst>
        </pc:spChg>
        <pc:spChg chg="add del mod">
          <ac:chgData name="Subin Sahayam M" userId="S::subinsahayamm@snuchennai.edu.in::72b30698-588d-41b0-9c9a-9a2061217f17" providerId="AD" clId="Web-{E58B0E5C-8EAD-02F0-97EA-16C61C5830C6}" dt="2024-01-28T13:52:30.958" v="674"/>
          <ac:spMkLst>
            <pc:docMk/>
            <pc:sldMk cId="3733564852" sldId="382"/>
            <ac:spMk id="15" creationId="{D730C275-19FF-A23D-29EB-6FEA310322F6}"/>
          </ac:spMkLst>
        </pc:spChg>
        <pc:spChg chg="add mod">
          <ac:chgData name="Subin Sahayam M" userId="S::subinsahayamm@snuchennai.edu.in::72b30698-588d-41b0-9c9a-9a2061217f17" providerId="AD" clId="Web-{E58B0E5C-8EAD-02F0-97EA-16C61C5830C6}" dt="2024-01-28T14:05:30.843" v="799" actId="20577"/>
          <ac:spMkLst>
            <pc:docMk/>
            <pc:sldMk cId="3733564852" sldId="382"/>
            <ac:spMk id="16" creationId="{E970268C-28AF-AA1D-CBA5-2A99E938889B}"/>
          </ac:spMkLst>
        </pc:spChg>
        <pc:spChg chg="add mod">
          <ac:chgData name="Subin Sahayam M" userId="S::subinsahayamm@snuchennai.edu.in::72b30698-588d-41b0-9c9a-9a2061217f17" providerId="AD" clId="Web-{E58B0E5C-8EAD-02F0-97EA-16C61C5830C6}" dt="2024-01-28T13:57:52.025" v="718" actId="1076"/>
          <ac:spMkLst>
            <pc:docMk/>
            <pc:sldMk cId="3733564852" sldId="382"/>
            <ac:spMk id="18" creationId="{829BF2B5-558F-A472-DFCB-50A38F8A7E7F}"/>
          </ac:spMkLst>
        </pc:spChg>
        <pc:graphicFrameChg chg="del mod modGraphic">
          <ac:chgData name="Subin Sahayam M" userId="S::subinsahayamm@snuchennai.edu.in::72b30698-588d-41b0-9c9a-9a2061217f17" providerId="AD" clId="Web-{E58B0E5C-8EAD-02F0-97EA-16C61C5830C6}" dt="2024-01-28T13:50:52.488" v="632"/>
          <ac:graphicFrameMkLst>
            <pc:docMk/>
            <pc:sldMk cId="3733564852" sldId="382"/>
            <ac:graphicFrameMk id="5" creationId="{829EA405-2C28-97CF-B619-F5213BDA9448}"/>
          </ac:graphicFrameMkLst>
        </pc:graphicFrameChg>
        <pc:picChg chg="add mod">
          <ac:chgData name="Subin Sahayam M" userId="S::subinsahayamm@snuchennai.edu.in::72b30698-588d-41b0-9c9a-9a2061217f17" providerId="AD" clId="Web-{E58B0E5C-8EAD-02F0-97EA-16C61C5830C6}" dt="2024-01-28T13:53:37.959" v="682"/>
          <ac:picMkLst>
            <pc:docMk/>
            <pc:sldMk cId="3733564852" sldId="382"/>
            <ac:picMk id="13" creationId="{1E13E6BC-F4EB-CC0E-C9FA-93CB6753A510}"/>
          </ac:picMkLst>
        </pc:picChg>
        <pc:cxnChg chg="add mod">
          <ac:chgData name="Subin Sahayam M" userId="S::subinsahayamm@snuchennai.edu.in::72b30698-588d-41b0-9c9a-9a2061217f17" providerId="AD" clId="Web-{E58B0E5C-8EAD-02F0-97EA-16C61C5830C6}" dt="2024-01-28T13:56:02.898" v="706"/>
          <ac:cxnSpMkLst>
            <pc:docMk/>
            <pc:sldMk cId="3733564852" sldId="382"/>
            <ac:cxnSpMk id="17" creationId="{4650D348-8170-5DD8-748B-92A2517C5D3A}"/>
          </ac:cxnSpMkLst>
        </pc:cxnChg>
      </pc:sldChg>
    </pc:docChg>
  </pc:docChgLst>
  <pc:docChgLst>
    <pc:chgData name="Subin Sahayam M" userId="S::subinsahayamm@snuchennai.edu.in::72b30698-588d-41b0-9c9a-9a2061217f17" providerId="AD" clId="Web-{E86FB3DC-15E3-24D4-C7BF-6A9AD1AB5C02}"/>
    <pc:docChg chg="modSld">
      <pc:chgData name="Subin Sahayam M" userId="S::subinsahayamm@snuchennai.edu.in::72b30698-588d-41b0-9c9a-9a2061217f17" providerId="AD" clId="Web-{E86FB3DC-15E3-24D4-C7BF-6A9AD1AB5C02}" dt="2023-06-30T08:47:02.521" v="29" actId="20577"/>
      <pc:docMkLst>
        <pc:docMk/>
      </pc:docMkLst>
      <pc:sldChg chg="modSp">
        <pc:chgData name="Subin Sahayam M" userId="S::subinsahayamm@snuchennai.edu.in::72b30698-588d-41b0-9c9a-9a2061217f17" providerId="AD" clId="Web-{E86FB3DC-15E3-24D4-C7BF-6A9AD1AB5C02}" dt="2023-06-30T08:47:02.521" v="29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E86FB3DC-15E3-24D4-C7BF-6A9AD1AB5C02}" dt="2023-06-30T08:47:02.521" v="29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Subin Sahayam M" userId="S::subinsahayamm@snuchennai.edu.in::72b30698-588d-41b0-9c9a-9a2061217f17" providerId="AD" clId="Web-{78ADACC7-D4A1-33C4-1B33-4B965F86C893}"/>
    <pc:docChg chg="addSld delSld modSld sldOrd">
      <pc:chgData name="Subin Sahayam M" userId="S::subinsahayamm@snuchennai.edu.in::72b30698-588d-41b0-9c9a-9a2061217f17" providerId="AD" clId="Web-{78ADACC7-D4A1-33C4-1B33-4B965F86C893}" dt="2024-01-24T17:46:11.189" v="486" actId="20577"/>
      <pc:docMkLst>
        <pc:docMk/>
      </pc:docMkLst>
      <pc:sldChg chg="modSp">
        <pc:chgData name="Subin Sahayam M" userId="S::subinsahayamm@snuchennai.edu.in::72b30698-588d-41b0-9c9a-9a2061217f17" providerId="AD" clId="Web-{78ADACC7-D4A1-33C4-1B33-4B965F86C893}" dt="2024-01-24T15:46:26.238" v="57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78ADACC7-D4A1-33C4-1B33-4B965F86C893}" dt="2024-01-24T15:46:26.238" v="57" actId="20577"/>
          <ac:spMkLst>
            <pc:docMk/>
            <pc:sldMk cId="2847795585" sldId="298"/>
            <ac:spMk id="10" creationId="{47CAD226-C823-B387-6EB1-613DDC0D48B8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16.053" v="3"/>
        <pc:sldMkLst>
          <pc:docMk/>
          <pc:sldMk cId="1180098692" sldId="301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4.990" v="2"/>
        <pc:sldMkLst>
          <pc:docMk/>
          <pc:sldMk cId="1267796521" sldId="30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2.678" v="0"/>
        <pc:sldMkLst>
          <pc:docMk/>
          <pc:sldMk cId="1600439374" sldId="303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4.053" v="1"/>
        <pc:sldMkLst>
          <pc:docMk/>
          <pc:sldMk cId="2166363217" sldId="304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3.709" v="10"/>
        <pc:sldMkLst>
          <pc:docMk/>
          <pc:sldMk cId="3317485698" sldId="30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6.366" v="4"/>
        <pc:sldMkLst>
          <pc:docMk/>
          <pc:sldMk cId="1967771271" sldId="30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9.991" v="7"/>
        <pc:sldMkLst>
          <pc:docMk/>
          <pc:sldMk cId="3344727745" sldId="30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7.600" v="13"/>
        <pc:sldMkLst>
          <pc:docMk/>
          <pc:sldMk cId="2471002178" sldId="30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4.538" v="11"/>
        <pc:sldMkLst>
          <pc:docMk/>
          <pc:sldMk cId="851922996" sldId="31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5.038" v="12"/>
        <pc:sldMkLst>
          <pc:docMk/>
          <pc:sldMk cId="1225026776" sldId="311"/>
        </pc:sldMkLst>
      </pc:sldChg>
      <pc:sldChg chg="modSp">
        <pc:chgData name="Subin Sahayam M" userId="S::subinsahayamm@snuchennai.edu.in::72b30698-588d-41b0-9c9a-9a2061217f17" providerId="AD" clId="Web-{78ADACC7-D4A1-33C4-1B33-4B965F86C893}" dt="2024-01-24T15:35:38.745" v="51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78ADACC7-D4A1-33C4-1B33-4B965F86C893}" dt="2024-01-24T15:35:38.745" v="51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18.178" v="6"/>
        <pc:sldMkLst>
          <pc:docMk/>
          <pc:sldMk cId="3434821914" sldId="33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7.006" v="5"/>
        <pc:sldMkLst>
          <pc:docMk/>
          <pc:sldMk cId="3373405220" sldId="331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2.178" v="8"/>
        <pc:sldMkLst>
          <pc:docMk/>
          <pc:sldMk cId="974369890" sldId="33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3.381" v="9"/>
        <pc:sldMkLst>
          <pc:docMk/>
          <pc:sldMk cId="3949387248" sldId="333"/>
        </pc:sldMkLst>
      </pc:sldChg>
      <pc:sldChg chg="modSp ord">
        <pc:chgData name="Subin Sahayam M" userId="S::subinsahayamm@snuchennai.edu.in::72b30698-588d-41b0-9c9a-9a2061217f17" providerId="AD" clId="Web-{78ADACC7-D4A1-33C4-1B33-4B965F86C893}" dt="2024-01-24T15:31:35.648" v="37" actId="20577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78ADACC7-D4A1-33C4-1B33-4B965F86C893}" dt="2024-01-24T15:31:35.648" v="37" actId="20577"/>
          <ac:spMkLst>
            <pc:docMk/>
            <pc:sldMk cId="1743707651" sldId="334"/>
            <ac:spMk id="11" creationId="{9F8BD89A-FBFD-B6BC-144C-319AEB5EDA03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28.616" v="14"/>
        <pc:sldMkLst>
          <pc:docMk/>
          <pc:sldMk cId="3133840227" sldId="33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9.553" v="15"/>
        <pc:sldMkLst>
          <pc:docMk/>
          <pc:sldMk cId="3465566642" sldId="33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0.084" v="16"/>
        <pc:sldMkLst>
          <pc:docMk/>
          <pc:sldMk cId="50141226" sldId="337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1.616" v="17"/>
        <pc:sldMkLst>
          <pc:docMk/>
          <pc:sldMk cId="1679689369" sldId="33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4.647" v="18"/>
        <pc:sldMkLst>
          <pc:docMk/>
          <pc:sldMk cId="1351365624" sldId="33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4.663" v="19"/>
        <pc:sldMkLst>
          <pc:docMk/>
          <pc:sldMk cId="1006340438" sldId="34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5.913" v="21"/>
        <pc:sldMkLst>
          <pc:docMk/>
          <pc:sldMk cId="4097829736" sldId="341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34.146" v="70"/>
        <pc:sldMkLst>
          <pc:docMk/>
          <pc:sldMk cId="1211815778" sldId="34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7.022" v="22"/>
        <pc:sldMkLst>
          <pc:docMk/>
          <pc:sldMk cId="1141778399" sldId="343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7.819" v="23"/>
        <pc:sldMkLst>
          <pc:docMk/>
          <pc:sldMk cId="3892145778" sldId="344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0.710" v="24"/>
        <pc:sldMkLst>
          <pc:docMk/>
          <pc:sldMk cId="2133797684" sldId="34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1.335" v="25"/>
        <pc:sldMkLst>
          <pc:docMk/>
          <pc:sldMk cId="1701053084" sldId="34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2.475" v="26"/>
        <pc:sldMkLst>
          <pc:docMk/>
          <pc:sldMk cId="558860518" sldId="347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3.506" v="27"/>
        <pc:sldMkLst>
          <pc:docMk/>
          <pc:sldMk cId="1447910653" sldId="34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5.350" v="28"/>
        <pc:sldMkLst>
          <pc:docMk/>
          <pc:sldMk cId="283542332" sldId="34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7.725" v="29"/>
        <pc:sldMkLst>
          <pc:docMk/>
          <pc:sldMk cId="3397154219" sldId="350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6:58.019" v="65"/>
        <pc:sldMkLst>
          <pc:docMk/>
          <pc:sldMk cId="2322678968" sldId="351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17.817" v="67"/>
        <pc:sldMkLst>
          <pc:docMk/>
          <pc:sldMk cId="3573489109" sldId="352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03.395" v="66"/>
        <pc:sldMkLst>
          <pc:docMk/>
          <pc:sldMk cId="886818746" sldId="353"/>
        </pc:sldMkLst>
      </pc:sldChg>
      <pc:sldChg chg="modSp">
        <pc:chgData name="Subin Sahayam M" userId="S::subinsahayamm@snuchennai.edu.in::72b30698-588d-41b0-9c9a-9a2061217f17" providerId="AD" clId="Web-{78ADACC7-D4A1-33C4-1B33-4B965F86C893}" dt="2024-01-24T17:45:36.407" v="468" actId="20577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78ADACC7-D4A1-33C4-1B33-4B965F86C893}" dt="2024-01-24T17:45:36.407" v="468" actId="20577"/>
          <ac:spMkLst>
            <pc:docMk/>
            <pc:sldMk cId="1108656426" sldId="354"/>
            <ac:spMk id="12" creationId="{09685B7B-A0E7-7F79-8C71-C5E7EF7EC40B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5:53.532" v="485" actId="20577"/>
        <pc:sldMkLst>
          <pc:docMk/>
          <pc:sldMk cId="1887522239" sldId="355"/>
        </pc:sldMkLst>
        <pc:spChg chg="mod">
          <ac:chgData name="Subin Sahayam M" userId="S::subinsahayamm@snuchennai.edu.in::72b30698-588d-41b0-9c9a-9a2061217f17" providerId="AD" clId="Web-{78ADACC7-D4A1-33C4-1B33-4B965F86C893}" dt="2024-01-24T15:31:52.914" v="40" actId="20577"/>
          <ac:spMkLst>
            <pc:docMk/>
            <pc:sldMk cId="1887522239" sldId="355"/>
            <ac:spMk id="11" creationId="{AFD95EE7-3AC0-9705-CA2C-9D22FB5832DC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45:53.532" v="485" actId="20577"/>
          <ac:spMkLst>
            <pc:docMk/>
            <pc:sldMk cId="1887522239" sldId="355"/>
            <ac:spMk id="12" creationId="{C896D99F-C962-D55E-AF9A-E63A3DFE29F8}"/>
          </ac:spMkLst>
        </pc:spChg>
      </pc:sldChg>
      <pc:sldChg chg="modSp add del replId">
        <pc:chgData name="Subin Sahayam M" userId="S::subinsahayamm@snuchennai.edu.in::72b30698-588d-41b0-9c9a-9a2061217f17" providerId="AD" clId="Web-{78ADACC7-D4A1-33C4-1B33-4B965F86C893}" dt="2024-01-24T17:21:20.971" v="100"/>
        <pc:sldMkLst>
          <pc:docMk/>
          <pc:sldMk cId="100981941" sldId="356"/>
        </pc:sldMkLst>
        <pc:spChg chg="mod">
          <ac:chgData name="Subin Sahayam M" userId="S::subinsahayamm@snuchennai.edu.in::72b30698-588d-41b0-9c9a-9a2061217f17" providerId="AD" clId="Web-{78ADACC7-D4A1-33C4-1B33-4B965F86C893}" dt="2024-01-24T17:19:28.031" v="78" actId="20577"/>
          <ac:spMkLst>
            <pc:docMk/>
            <pc:sldMk cId="100981941" sldId="356"/>
            <ac:spMk id="10" creationId="{487062F9-ED77-BDD1-354F-02EAE7BE82F1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20:07.282" v="81" actId="20577"/>
          <ac:spMkLst>
            <pc:docMk/>
            <pc:sldMk cId="100981941" sldId="356"/>
            <ac:spMk id="12" creationId="{1B343372-76EC-3167-BC1E-37FAD4155788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19:53.938" v="80" actId="20577"/>
        <pc:sldMkLst>
          <pc:docMk/>
          <pc:sldMk cId="1980982712" sldId="357"/>
        </pc:sldMkLst>
        <pc:spChg chg="mod">
          <ac:chgData name="Subin Sahayam M" userId="S::subinsahayamm@snuchennai.edu.in::72b30698-588d-41b0-9c9a-9a2061217f17" providerId="AD" clId="Web-{78ADACC7-D4A1-33C4-1B33-4B965F86C893}" dt="2024-01-24T17:19:53.938" v="80" actId="20577"/>
          <ac:spMkLst>
            <pc:docMk/>
            <pc:sldMk cId="1980982712" sldId="357"/>
            <ac:spMk id="12" creationId="{876FDD3A-156F-021E-50DE-2CE60CDA909F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2:00.113" v="112" actId="20577"/>
        <pc:sldMkLst>
          <pc:docMk/>
          <pc:sldMk cId="609885161" sldId="358"/>
        </pc:sldMkLst>
        <pc:spChg chg="mod">
          <ac:chgData name="Subin Sahayam M" userId="S::subinsahayamm@snuchennai.edu.in::72b30698-588d-41b0-9c9a-9a2061217f17" providerId="AD" clId="Web-{78ADACC7-D4A1-33C4-1B33-4B965F86C893}" dt="2024-01-24T17:22:00.113" v="112" actId="20577"/>
          <ac:spMkLst>
            <pc:docMk/>
            <pc:sldMk cId="609885161" sldId="358"/>
            <ac:spMk id="12" creationId="{BEBD9307-97EC-BA20-35BF-E2A05900E26B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31:31.984" v="332" actId="20577"/>
        <pc:sldMkLst>
          <pc:docMk/>
          <pc:sldMk cId="3706011610" sldId="359"/>
        </pc:sldMkLst>
        <pc:spChg chg="mod">
          <ac:chgData name="Subin Sahayam M" userId="S::subinsahayamm@snuchennai.edu.in::72b30698-588d-41b0-9c9a-9a2061217f17" providerId="AD" clId="Web-{78ADACC7-D4A1-33C4-1B33-4B965F86C893}" dt="2024-01-24T17:31:31.984" v="332" actId="20577"/>
          <ac:spMkLst>
            <pc:docMk/>
            <pc:sldMk cId="3706011610" sldId="359"/>
            <ac:spMk id="12" creationId="{D5C63942-14E1-F539-0B11-A8AEF4A7BDE3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3:25.818" v="171" actId="20577"/>
        <pc:sldMkLst>
          <pc:docMk/>
          <pc:sldMk cId="3920709495" sldId="360"/>
        </pc:sldMkLst>
        <pc:spChg chg="mod">
          <ac:chgData name="Subin Sahayam M" userId="S::subinsahayamm@snuchennai.edu.in::72b30698-588d-41b0-9c9a-9a2061217f17" providerId="AD" clId="Web-{78ADACC7-D4A1-33C4-1B33-4B965F86C893}" dt="2024-01-24T17:23:25.818" v="171" actId="20577"/>
          <ac:spMkLst>
            <pc:docMk/>
            <pc:sldMk cId="3920709495" sldId="360"/>
            <ac:spMk id="12" creationId="{F7B2AB6D-5EBF-7969-E82E-1E0ADB9284F6}"/>
          </ac:spMkLst>
        </pc:spChg>
      </pc:sldChg>
      <pc:sldChg chg="addSp delSp modSp add replId">
        <pc:chgData name="Subin Sahayam M" userId="S::subinsahayamm@snuchennai.edu.in::72b30698-588d-41b0-9c9a-9a2061217f17" providerId="AD" clId="Web-{78ADACC7-D4A1-33C4-1B33-4B965F86C893}" dt="2024-01-24T17:25:10.398" v="206"/>
        <pc:sldMkLst>
          <pc:docMk/>
          <pc:sldMk cId="957233315" sldId="361"/>
        </pc:sldMkLst>
        <pc:spChg chg="add del mod">
          <ac:chgData name="Subin Sahayam M" userId="S::subinsahayamm@snuchennai.edu.in::72b30698-588d-41b0-9c9a-9a2061217f17" providerId="AD" clId="Web-{78ADACC7-D4A1-33C4-1B33-4B965F86C893}" dt="2024-01-24T17:25:10.398" v="206"/>
          <ac:spMkLst>
            <pc:docMk/>
            <pc:sldMk cId="957233315" sldId="361"/>
            <ac:spMk id="5" creationId="{38862699-F9FC-66C5-BCAE-0D942F69F683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24:58.398" v="202" actId="20577"/>
          <ac:spMkLst>
            <pc:docMk/>
            <pc:sldMk cId="957233315" sldId="361"/>
            <ac:spMk id="12" creationId="{6E884A93-A2BB-D22A-2C2F-E7A7F116B236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5:23.695" v="208" actId="20577"/>
        <pc:sldMkLst>
          <pc:docMk/>
          <pc:sldMk cId="1176014013" sldId="362"/>
        </pc:sldMkLst>
        <pc:spChg chg="mod">
          <ac:chgData name="Subin Sahayam M" userId="S::subinsahayamm@snuchennai.edu.in::72b30698-588d-41b0-9c9a-9a2061217f17" providerId="AD" clId="Web-{78ADACC7-D4A1-33C4-1B33-4B965F86C893}" dt="2024-01-24T17:25:23.695" v="208" actId="20577"/>
          <ac:spMkLst>
            <pc:docMk/>
            <pc:sldMk cId="1176014013" sldId="362"/>
            <ac:spMk id="12" creationId="{D66A44D0-5D03-4D23-45E3-089320B4E873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26:57.306" v="269" actId="20577"/>
        <pc:sldMkLst>
          <pc:docMk/>
          <pc:sldMk cId="2533687192" sldId="363"/>
        </pc:sldMkLst>
        <pc:spChg chg="mod">
          <ac:chgData name="Subin Sahayam M" userId="S::subinsahayamm@snuchennai.edu.in::72b30698-588d-41b0-9c9a-9a2061217f17" providerId="AD" clId="Web-{78ADACC7-D4A1-33C4-1B33-4B965F86C893}" dt="2024-01-24T17:26:57.306" v="269" actId="20577"/>
          <ac:spMkLst>
            <pc:docMk/>
            <pc:sldMk cId="2533687192" sldId="363"/>
            <ac:spMk id="12" creationId="{1C793473-A195-7E45-EF54-E90783C409C3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27:06.900" v="272" actId="20577"/>
        <pc:sldMkLst>
          <pc:docMk/>
          <pc:sldMk cId="816026580" sldId="364"/>
        </pc:sldMkLst>
        <pc:spChg chg="mod">
          <ac:chgData name="Subin Sahayam M" userId="S::subinsahayamm@snuchennai.edu.in::72b30698-588d-41b0-9c9a-9a2061217f17" providerId="AD" clId="Web-{78ADACC7-D4A1-33C4-1B33-4B965F86C893}" dt="2024-01-24T17:27:06.900" v="272" actId="20577"/>
          <ac:spMkLst>
            <pc:docMk/>
            <pc:sldMk cId="816026580" sldId="364"/>
            <ac:spMk id="12" creationId="{D8D8AA78-6661-3E6B-54B6-0BA54CBD571D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6:11.189" v="486" actId="20577"/>
        <pc:sldMkLst>
          <pc:docMk/>
          <pc:sldMk cId="243704985" sldId="365"/>
        </pc:sldMkLst>
        <pc:spChg chg="mod">
          <ac:chgData name="Subin Sahayam M" userId="S::subinsahayamm@snuchennai.edu.in::72b30698-588d-41b0-9c9a-9a2061217f17" providerId="AD" clId="Web-{78ADACC7-D4A1-33C4-1B33-4B965F86C893}" dt="2024-01-24T17:33:04.220" v="333" actId="20577"/>
          <ac:spMkLst>
            <pc:docMk/>
            <pc:sldMk cId="243704985" sldId="365"/>
            <ac:spMk id="10" creationId="{75621A2E-8290-7B65-F54B-D48FC6761B1A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46:11.189" v="486" actId="20577"/>
          <ac:spMkLst>
            <pc:docMk/>
            <pc:sldMk cId="243704985" sldId="365"/>
            <ac:spMk id="12" creationId="{12295183-310C-9488-19D7-15C18348CFF0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1:39.543" v="390" actId="20577"/>
        <pc:sldMkLst>
          <pc:docMk/>
          <pc:sldMk cId="2831860332" sldId="366"/>
        </pc:sldMkLst>
        <pc:spChg chg="mod">
          <ac:chgData name="Subin Sahayam M" userId="S::subinsahayamm@snuchennai.edu.in::72b30698-588d-41b0-9c9a-9a2061217f17" providerId="AD" clId="Web-{78ADACC7-D4A1-33C4-1B33-4B965F86C893}" dt="2024-01-24T17:41:39.543" v="390" actId="20577"/>
          <ac:spMkLst>
            <pc:docMk/>
            <pc:sldMk cId="2831860332" sldId="366"/>
            <ac:spMk id="12" creationId="{52A3136A-D36E-2986-42B5-406817D169B4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2:32.044" v="435" actId="20577"/>
        <pc:sldMkLst>
          <pc:docMk/>
          <pc:sldMk cId="1345641259" sldId="367"/>
        </pc:sldMkLst>
        <pc:spChg chg="mod">
          <ac:chgData name="Subin Sahayam M" userId="S::subinsahayamm@snuchennai.edu.in::72b30698-588d-41b0-9c9a-9a2061217f17" providerId="AD" clId="Web-{78ADACC7-D4A1-33C4-1B33-4B965F86C893}" dt="2024-01-24T17:42:32.044" v="435" actId="20577"/>
          <ac:spMkLst>
            <pc:docMk/>
            <pc:sldMk cId="1345641259" sldId="367"/>
            <ac:spMk id="12" creationId="{4EF728FB-A73C-EF86-652F-1828540F6F0C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3:13.701" v="464" actId="20577"/>
        <pc:sldMkLst>
          <pc:docMk/>
          <pc:sldMk cId="2330901490" sldId="368"/>
        </pc:sldMkLst>
        <pc:spChg chg="mod">
          <ac:chgData name="Subin Sahayam M" userId="S::subinsahayamm@snuchennai.edu.in::72b30698-588d-41b0-9c9a-9a2061217f17" providerId="AD" clId="Web-{78ADACC7-D4A1-33C4-1B33-4B965F86C893}" dt="2024-01-24T17:43:13.701" v="464" actId="20577"/>
          <ac:spMkLst>
            <pc:docMk/>
            <pc:sldMk cId="2330901490" sldId="368"/>
            <ac:spMk id="12" creationId="{0C87EA0A-081A-A31E-3F7D-0FCB4371296A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5:06.125" v="466" actId="20577"/>
        <pc:sldMkLst>
          <pc:docMk/>
          <pc:sldMk cId="2797150427" sldId="369"/>
        </pc:sldMkLst>
        <pc:spChg chg="mod">
          <ac:chgData name="Subin Sahayam M" userId="S::subinsahayamm@snuchennai.edu.in::72b30698-588d-41b0-9c9a-9a2061217f17" providerId="AD" clId="Web-{78ADACC7-D4A1-33C4-1B33-4B965F86C893}" dt="2024-01-24T17:45:06.125" v="466" actId="20577"/>
          <ac:spMkLst>
            <pc:docMk/>
            <pc:sldMk cId="2797150427" sldId="369"/>
            <ac:spMk id="12" creationId="{367717DA-33E8-1D96-77DC-90CE2BAEDA0E}"/>
          </ac:spMkLst>
        </pc:spChg>
      </pc:sldChg>
    </pc:docChg>
  </pc:docChgLst>
  <pc:docChgLst>
    <pc:chgData name="Subin Sahayam" userId="72b30698-588d-41b0-9c9a-9a2061217f17" providerId="ADAL" clId="{9CEFF1BF-D240-450F-810B-9F8091C2356E}"/>
    <pc:docChg chg="modSld sldOrd">
      <pc:chgData name="Subin Sahayam" userId="72b30698-588d-41b0-9c9a-9a2061217f17" providerId="ADAL" clId="{9CEFF1BF-D240-450F-810B-9F8091C2356E}" dt="2023-07-09T18:34:21.546" v="28"/>
      <pc:docMkLst>
        <pc:docMk/>
      </pc:docMkLst>
      <pc:sldChg chg="addSp modSp">
        <pc:chgData name="Subin Sahayam" userId="72b30698-588d-41b0-9c9a-9a2061217f17" providerId="ADAL" clId="{9CEFF1BF-D240-450F-810B-9F8091C2356E}" dt="2023-07-09T15:34:37.978" v="10"/>
        <pc:sldMkLst>
          <pc:docMk/>
          <pc:sldMk cId="1180098692" sldId="301"/>
        </pc:sldMkLst>
        <pc:spChg chg="add mod">
          <ac:chgData name="Subin Sahayam" userId="72b30698-588d-41b0-9c9a-9a2061217f17" providerId="ADAL" clId="{9CEFF1BF-D240-450F-810B-9F8091C2356E}" dt="2023-07-09T15:33:41.497" v="8"/>
          <ac:spMkLst>
            <pc:docMk/>
            <pc:sldMk cId="1180098692" sldId="301"/>
            <ac:spMk id="65" creationId="{A4EA4BAA-5D19-0C4F-02C3-B6E9CB540B74}"/>
          </ac:spMkLst>
        </pc:spChg>
        <pc:cxnChg chg="add mod">
          <ac:chgData name="Subin Sahayam" userId="72b30698-588d-41b0-9c9a-9a2061217f17" providerId="ADAL" clId="{9CEFF1BF-D240-450F-810B-9F8091C2356E}" dt="2023-07-09T14:28:55.249" v="0"/>
          <ac:cxnSpMkLst>
            <pc:docMk/>
            <pc:sldMk cId="1180098692" sldId="301"/>
            <ac:cxnSpMk id="22" creationId="{AFD12F57-4766-7E23-3C7A-6C726DC7BC12}"/>
          </ac:cxnSpMkLst>
        </pc:cxnChg>
        <pc:cxnChg chg="add mod">
          <ac:chgData name="Subin Sahayam" userId="72b30698-588d-41b0-9c9a-9a2061217f17" providerId="ADAL" clId="{9CEFF1BF-D240-450F-810B-9F8091C2356E}" dt="2023-07-09T14:29:49.037" v="1"/>
          <ac:cxnSpMkLst>
            <pc:docMk/>
            <pc:sldMk cId="1180098692" sldId="301"/>
            <ac:cxnSpMk id="31" creationId="{44F6D2D1-D85D-3016-DD20-42248DFE99CB}"/>
          </ac:cxnSpMkLst>
        </pc:cxnChg>
        <pc:cxnChg chg="add mod">
          <ac:chgData name="Subin Sahayam" userId="72b30698-588d-41b0-9c9a-9a2061217f17" providerId="ADAL" clId="{9CEFF1BF-D240-450F-810B-9F8091C2356E}" dt="2023-07-09T14:31:20.477" v="2"/>
          <ac:cxnSpMkLst>
            <pc:docMk/>
            <pc:sldMk cId="1180098692" sldId="301"/>
            <ac:cxnSpMk id="35" creationId="{16B9E4AE-0733-F3D7-9B40-FFE7FC1FB5C7}"/>
          </ac:cxnSpMkLst>
        </pc:cxnChg>
        <pc:cxnChg chg="add mod">
          <ac:chgData name="Subin Sahayam" userId="72b30698-588d-41b0-9c9a-9a2061217f17" providerId="ADAL" clId="{9CEFF1BF-D240-450F-810B-9F8091C2356E}" dt="2023-07-09T14:31:43.942" v="3"/>
          <ac:cxnSpMkLst>
            <pc:docMk/>
            <pc:sldMk cId="1180098692" sldId="301"/>
            <ac:cxnSpMk id="39" creationId="{B0C6BD1E-A552-00FD-A788-94090696A518}"/>
          </ac:cxnSpMkLst>
        </pc:cxnChg>
        <pc:cxnChg chg="add mod">
          <ac:chgData name="Subin Sahayam" userId="72b30698-588d-41b0-9c9a-9a2061217f17" providerId="ADAL" clId="{9CEFF1BF-D240-450F-810B-9F8091C2356E}" dt="2023-07-09T14:32:04.547" v="4"/>
          <ac:cxnSpMkLst>
            <pc:docMk/>
            <pc:sldMk cId="1180098692" sldId="301"/>
            <ac:cxnSpMk id="42" creationId="{9E3041B1-C606-2B21-84AB-153C8AAD426D}"/>
          </ac:cxnSpMkLst>
        </pc:cxnChg>
        <pc:cxnChg chg="add mod">
          <ac:chgData name="Subin Sahayam" userId="72b30698-588d-41b0-9c9a-9a2061217f17" providerId="ADAL" clId="{9CEFF1BF-D240-450F-810B-9F8091C2356E}" dt="2023-07-09T14:32:40.306" v="5"/>
          <ac:cxnSpMkLst>
            <pc:docMk/>
            <pc:sldMk cId="1180098692" sldId="301"/>
            <ac:cxnSpMk id="49" creationId="{196E878C-7503-926E-D73A-4615DD18BA7F}"/>
          </ac:cxnSpMkLst>
        </pc:cxnChg>
        <pc:cxnChg chg="add mod">
          <ac:chgData name="Subin Sahayam" userId="72b30698-588d-41b0-9c9a-9a2061217f17" providerId="ADAL" clId="{9CEFF1BF-D240-450F-810B-9F8091C2356E}" dt="2023-07-09T14:32:50.719" v="6"/>
          <ac:cxnSpMkLst>
            <pc:docMk/>
            <pc:sldMk cId="1180098692" sldId="301"/>
            <ac:cxnSpMk id="52" creationId="{1415E3B7-D564-F041-BD8F-EE279E675AEE}"/>
          </ac:cxnSpMkLst>
        </pc:cxnChg>
        <pc:cxnChg chg="add mod">
          <ac:chgData name="Subin Sahayam" userId="72b30698-588d-41b0-9c9a-9a2061217f17" providerId="ADAL" clId="{9CEFF1BF-D240-450F-810B-9F8091C2356E}" dt="2023-07-09T14:33:51.629" v="7"/>
          <ac:cxnSpMkLst>
            <pc:docMk/>
            <pc:sldMk cId="1180098692" sldId="301"/>
            <ac:cxnSpMk id="55" creationId="{087935CE-D4A9-5C2E-7BE5-797DDE9D6570}"/>
          </ac:cxnSpMkLst>
        </pc:cxnChg>
        <pc:cxnChg chg="add mod">
          <ac:chgData name="Subin Sahayam" userId="72b30698-588d-41b0-9c9a-9a2061217f17" providerId="ADAL" clId="{9CEFF1BF-D240-450F-810B-9F8091C2356E}" dt="2023-07-09T15:34:27.609" v="9"/>
          <ac:cxnSpMkLst>
            <pc:docMk/>
            <pc:sldMk cId="1180098692" sldId="301"/>
            <ac:cxnSpMk id="66" creationId="{32A36C1B-7795-1E9E-311B-7966872EDCF6}"/>
          </ac:cxnSpMkLst>
        </pc:cxnChg>
        <pc:cxnChg chg="add mod">
          <ac:chgData name="Subin Sahayam" userId="72b30698-588d-41b0-9c9a-9a2061217f17" providerId="ADAL" clId="{9CEFF1BF-D240-450F-810B-9F8091C2356E}" dt="2023-07-09T15:34:37.978" v="10"/>
          <ac:cxnSpMkLst>
            <pc:docMk/>
            <pc:sldMk cId="1180098692" sldId="301"/>
            <ac:cxnSpMk id="69" creationId="{18C18B65-1007-E688-4D12-20931BD6CED0}"/>
          </ac:cxnSpMkLst>
        </pc:cxnChg>
      </pc:sldChg>
      <pc:sldChg chg="delSp">
        <pc:chgData name="Subin Sahayam" userId="72b30698-588d-41b0-9c9a-9a2061217f17" providerId="ADAL" clId="{9CEFF1BF-D240-450F-810B-9F8091C2356E}" dt="2023-07-09T15:50:04.054" v="11"/>
        <pc:sldMkLst>
          <pc:docMk/>
          <pc:sldMk cId="3317485698" sldId="305"/>
        </pc:sldMkLst>
        <pc:spChg chg="del">
          <ac:chgData name="Subin Sahayam" userId="72b30698-588d-41b0-9c9a-9a2061217f17" providerId="ADAL" clId="{9CEFF1BF-D240-450F-810B-9F8091C2356E}" dt="2023-07-09T15:50:04.054" v="11"/>
          <ac:spMkLst>
            <pc:docMk/>
            <pc:sldMk cId="3317485698" sldId="305"/>
            <ac:spMk id="12" creationId="{DE27FD9A-663E-D237-497E-61FFCFDD9A97}"/>
          </ac:spMkLst>
        </pc:spChg>
      </pc:sldChg>
      <pc:sldChg chg="addSp modSp">
        <pc:chgData name="Subin Sahayam" userId="72b30698-588d-41b0-9c9a-9a2061217f17" providerId="ADAL" clId="{9CEFF1BF-D240-450F-810B-9F8091C2356E}" dt="2023-07-09T15:53:32.619" v="22" actId="1076"/>
        <pc:sldMkLst>
          <pc:docMk/>
          <pc:sldMk cId="851922996" sldId="310"/>
        </pc:sldMkLst>
        <pc:picChg chg="add mod">
          <ac:chgData name="Subin Sahayam" userId="72b30698-588d-41b0-9c9a-9a2061217f17" providerId="ADAL" clId="{9CEFF1BF-D240-450F-810B-9F8091C2356E}" dt="2023-07-09T15:53:32.619" v="22" actId="1076"/>
          <ac:picMkLst>
            <pc:docMk/>
            <pc:sldMk cId="851922996" sldId="310"/>
            <ac:picMk id="1026" creationId="{BC680726-469E-F271-B4E0-D64AFB90850A}"/>
          </ac:picMkLst>
        </pc:picChg>
      </pc:sldChg>
      <pc:sldChg chg="ord">
        <pc:chgData name="Subin Sahayam" userId="72b30698-588d-41b0-9c9a-9a2061217f17" providerId="ADAL" clId="{9CEFF1BF-D240-450F-810B-9F8091C2356E}" dt="2023-07-09T16:22:32.355" v="23"/>
        <pc:sldMkLst>
          <pc:docMk/>
          <pc:sldMk cId="1225026776" sldId="311"/>
        </pc:sldMkLst>
      </pc:sldChg>
      <pc:sldChg chg="addSp modSp">
        <pc:chgData name="Subin Sahayam" userId="72b30698-588d-41b0-9c9a-9a2061217f17" providerId="ADAL" clId="{9CEFF1BF-D240-450F-810B-9F8091C2356E}" dt="2023-07-09T17:52:57.806" v="27" actId="1076"/>
        <pc:sldMkLst>
          <pc:docMk/>
          <pc:sldMk cId="1933202422" sldId="316"/>
        </pc:sldMkLst>
        <pc:picChg chg="add mod">
          <ac:chgData name="Subin Sahayam" userId="72b30698-588d-41b0-9c9a-9a2061217f17" providerId="ADAL" clId="{9CEFF1BF-D240-450F-810B-9F8091C2356E}" dt="2023-07-09T17:52:57.806" v="27" actId="1076"/>
          <ac:picMkLst>
            <pc:docMk/>
            <pc:sldMk cId="1933202422" sldId="316"/>
            <ac:picMk id="2050" creationId="{863A35E0-AD66-773C-960E-ECBCA11ADE85}"/>
          </ac:picMkLst>
        </pc:picChg>
      </pc:sldChg>
      <pc:sldChg chg="ord">
        <pc:chgData name="Subin Sahayam" userId="72b30698-588d-41b0-9c9a-9a2061217f17" providerId="ADAL" clId="{9CEFF1BF-D240-450F-810B-9F8091C2356E}" dt="2023-07-09T18:34:21.546" v="28"/>
        <pc:sldMkLst>
          <pc:docMk/>
          <pc:sldMk cId="714185829" sldId="317"/>
        </pc:sldMkLst>
      </pc:sldChg>
    </pc:docChg>
  </pc:docChgLst>
  <pc:docChgLst>
    <pc:chgData name="Subin Sahayam M" userId="S::subinsahayamm@snuchennai.edu.in::72b30698-588d-41b0-9c9a-9a2061217f17" providerId="AD" clId="Web-{033F1A75-A02A-178C-37A1-BBA91F83C219}"/>
    <pc:docChg chg="addSld modSld sldOrd">
      <pc:chgData name="Subin Sahayam M" userId="S::subinsahayamm@snuchennai.edu.in::72b30698-588d-41b0-9c9a-9a2061217f17" providerId="AD" clId="Web-{033F1A75-A02A-178C-37A1-BBA91F83C219}" dt="2023-07-07T03:17:17.768" v="193" actId="20577"/>
      <pc:docMkLst>
        <pc:docMk/>
      </pc:docMkLst>
      <pc:sldChg chg="modSp">
        <pc:chgData name="Subin Sahayam M" userId="S::subinsahayamm@snuchennai.edu.in::72b30698-588d-41b0-9c9a-9a2061217f17" providerId="AD" clId="Web-{033F1A75-A02A-178C-37A1-BBA91F83C219}" dt="2023-07-07T03:06:25.414" v="28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033F1A75-A02A-178C-37A1-BBA91F83C219}" dt="2023-07-07T03:06:25.414" v="28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Subin Sahayam M" userId="S::subinsahayamm@snuchennai.edu.in::72b30698-588d-41b0-9c9a-9a2061217f17" providerId="AD" clId="Web-{033F1A75-A02A-178C-37A1-BBA91F83C219}" dt="2023-07-07T03:17:17.768" v="193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033F1A75-A02A-178C-37A1-BBA91F83C219}" dt="2023-07-07T03:16:28.533" v="186" actId="20577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7:17.768" v="193" actId="20577"/>
          <ac:spMkLst>
            <pc:docMk/>
            <pc:sldMk cId="1180098692" sldId="301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033F1A75-A02A-178C-37A1-BBA91F83C219}" dt="2023-07-07T03:16:41.955" v="187" actId="20577"/>
        <pc:sldMkLst>
          <pc:docMk/>
          <pc:sldMk cId="1267796521" sldId="302"/>
        </pc:sldMkLst>
        <pc:spChg chg="mod">
          <ac:chgData name="Subin Sahayam M" userId="S::subinsahayamm@snuchennai.edu.in::72b30698-588d-41b0-9c9a-9a2061217f17" providerId="AD" clId="Web-{033F1A75-A02A-178C-37A1-BBA91F83C219}" dt="2023-07-07T03:16:41.955" v="187" actId="20577"/>
          <ac:spMkLst>
            <pc:docMk/>
            <pc:sldMk cId="1267796521" sldId="302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2:59:20.707" v="18" actId="20577"/>
          <ac:spMkLst>
            <pc:docMk/>
            <pc:sldMk cId="1267796521" sldId="302"/>
            <ac:spMk id="12" creationId="{DE27FD9A-663E-D237-497E-61FFCFDD9A97}"/>
          </ac:spMkLst>
        </pc:spChg>
      </pc:sldChg>
      <pc:sldChg chg="addSp delSp modSp add ord replId">
        <pc:chgData name="Subin Sahayam M" userId="S::subinsahayamm@snuchennai.edu.in::72b30698-588d-41b0-9c9a-9a2061217f17" providerId="AD" clId="Web-{033F1A75-A02A-178C-37A1-BBA91F83C219}" dt="2023-07-07T03:17:06.799" v="191" actId="20577"/>
        <pc:sldMkLst>
          <pc:docMk/>
          <pc:sldMk cId="1600439374" sldId="303"/>
        </pc:sldMkLst>
        <pc:spChg chg="add del mod">
          <ac:chgData name="Subin Sahayam M" userId="S::subinsahayamm@snuchennai.edu.in::72b30698-588d-41b0-9c9a-9a2061217f17" providerId="AD" clId="Web-{033F1A75-A02A-178C-37A1-BBA91F83C219}" dt="2023-07-07T03:17:06.799" v="191" actId="20577"/>
          <ac:spMkLst>
            <pc:docMk/>
            <pc:sldMk cId="1600439374" sldId="303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07:00.259" v="41" actId="20577"/>
          <ac:spMkLst>
            <pc:docMk/>
            <pc:sldMk cId="1600439374" sldId="303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2:55.295" v="136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033F1A75-A02A-178C-37A1-BBA91F83C219}" dt="2023-07-07T03:16:54.346" v="188" actId="20577"/>
        <pc:sldMkLst>
          <pc:docMk/>
          <pc:sldMk cId="2166363217" sldId="304"/>
        </pc:sldMkLst>
        <pc:spChg chg="mod">
          <ac:chgData name="Subin Sahayam M" userId="S::subinsahayamm@snuchennai.edu.in::72b30698-588d-41b0-9c9a-9a2061217f17" providerId="AD" clId="Web-{033F1A75-A02A-178C-37A1-BBA91F83C219}" dt="2023-07-07T03:16:54.346" v="188" actId="20577"/>
          <ac:spMkLst>
            <pc:docMk/>
            <pc:sldMk cId="2166363217" sldId="304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1:50.997" v="112" actId="20577"/>
          <ac:spMkLst>
            <pc:docMk/>
            <pc:sldMk cId="2166363217" sldId="304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6:13.767" v="180" actId="20577"/>
          <ac:spMkLst>
            <pc:docMk/>
            <pc:sldMk cId="2166363217" sldId="304"/>
            <ac:spMk id="12" creationId="{DE27FD9A-663E-D237-497E-61FFCFDD9A97}"/>
          </ac:spMkLst>
        </pc:spChg>
      </pc:sldChg>
      <pc:sldChg chg="add replId">
        <pc:chgData name="Subin Sahayam M" userId="S::subinsahayamm@snuchennai.edu.in::72b30698-588d-41b0-9c9a-9a2061217f17" providerId="AD" clId="Web-{033F1A75-A02A-178C-37A1-BBA91F83C219}" dt="2023-07-07T03:16:18.642" v="181"/>
        <pc:sldMkLst>
          <pc:docMk/>
          <pc:sldMk cId="3317485698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47" indent="0">
              <a:buNone/>
              <a:defRPr sz="2801"/>
            </a:lvl2pPr>
            <a:lvl3pPr marL="914490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1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9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0" r:id="rId2"/>
    <p:sldLayoutId id="2147483649" r:id="rId3"/>
    <p:sldLayoutId id="2147483650" r:id="rId4"/>
    <p:sldLayoutId id="2147483667" r:id="rId5"/>
    <p:sldLayoutId id="2147483661" r:id="rId6"/>
    <p:sldLayoutId id="2147483662" r:id="rId7"/>
    <p:sldLayoutId id="2147483668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69" r:id="rId15"/>
    <p:sldLayoutId id="2147483670" r:id="rId16"/>
    <p:sldLayoutId id="2147483664" r:id="rId17"/>
    <p:sldLayoutId id="214748366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319" b="22841"/>
          <a:stretch>
            <a:fillRect/>
          </a:stretch>
        </p:blipFill>
        <p:spPr>
          <a:xfrm>
            <a:off x="5474019" y="1619105"/>
            <a:ext cx="773802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4521936"/>
            <a:ext cx="18288000" cy="5779812"/>
            <a:chOff x="0" y="0"/>
            <a:chExt cx="6186311" cy="19551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955146"/>
            </a:xfrm>
            <a:custGeom>
              <a:avLst/>
              <a:gdLst/>
              <a:ahLst/>
              <a:cxnLst/>
              <a:rect l="l" t="t" r="r" b="b"/>
              <a:pathLst>
                <a:path w="6186311" h="1955146">
                  <a:moveTo>
                    <a:pt x="0" y="0"/>
                  </a:moveTo>
                  <a:lnTo>
                    <a:pt x="6186311" y="0"/>
                  </a:lnTo>
                  <a:lnTo>
                    <a:pt x="6186311" y="1955146"/>
                  </a:lnTo>
                  <a:lnTo>
                    <a:pt x="0" y="1955146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013536" y="5147486"/>
            <a:ext cx="14632347" cy="221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6600" b="1" dirty="0">
                <a:solidFill>
                  <a:schemeClr val="bg1"/>
                </a:solidFill>
                <a:latin typeface="Arial"/>
                <a:cs typeface="Arial"/>
              </a:rPr>
              <a:t>Problem Solving Asymptotic Notations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C7920-C5BC-AE5A-E614-4903D964E866}"/>
              </a:ext>
            </a:extLst>
          </p:cNvPr>
          <p:cNvSpPr txBox="1"/>
          <p:nvPr/>
        </p:nvSpPr>
        <p:spPr>
          <a:xfrm>
            <a:off x="4516539" y="576717"/>
            <a:ext cx="9622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latin typeface="Times New Roman"/>
                <a:cs typeface="Times New Roman"/>
              </a:rPr>
              <a:t>Data Structures</a:t>
            </a:r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492869E-D294-0BF5-EA4E-3D31B36A2593}"/>
              </a:ext>
            </a:extLst>
          </p:cNvPr>
          <p:cNvSpPr txBox="1"/>
          <p:nvPr/>
        </p:nvSpPr>
        <p:spPr>
          <a:xfrm>
            <a:off x="8256902" y="8664348"/>
            <a:ext cx="11457350" cy="1048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endParaRPr lang="en-IN" sz="66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2219A5A-3EFE-7329-95D6-8EEAD1C73FBD}"/>
              </a:ext>
            </a:extLst>
          </p:cNvPr>
          <p:cNvSpPr txBox="1"/>
          <p:nvPr/>
        </p:nvSpPr>
        <p:spPr>
          <a:xfrm>
            <a:off x="3728034" y="6946254"/>
            <a:ext cx="11198556" cy="2157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Subin </a:t>
            </a:r>
            <a:r>
              <a:rPr lang="en-IN" sz="3300" b="1" err="1">
                <a:solidFill>
                  <a:schemeClr val="bg1"/>
                </a:solidFill>
                <a:latin typeface="Times New Roman"/>
                <a:cs typeface="Arial"/>
              </a:rPr>
              <a:t>Sahayam</a:t>
            </a: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, Assistant Professor,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Department of Computer Science and Engineering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Shiv Nadar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9750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9DDE2-7864-0D5F-BA8D-D8BA2F4A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CF4309-7499-A5E3-C04F-69580B88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2FEF70B8-E179-2D35-4E86-0A386D3F0E2F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FFDBA78-D688-ED1A-98DE-8D535B3CF13D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6E6E2F0-6E6D-97A0-FAC4-BFA4F22B603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70A3ED6-F578-23A1-3A1F-AB06924AAFC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BCFCDE6-66D1-3F3D-6324-539E72A58BF4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4B8D6FA-E886-0D1A-C3A3-6152F701DC6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CFB7E05-2BA1-0F78-84A6-364961F67111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Last Class Summary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D2E5E-F54B-1D73-7FA5-93AFF5CADD6A}"/>
              </a:ext>
            </a:extLst>
          </p:cNvPr>
          <p:cNvSpPr txBox="1"/>
          <p:nvPr/>
        </p:nvSpPr>
        <p:spPr>
          <a:xfrm>
            <a:off x="265893" y="1594827"/>
            <a:ext cx="17488410" cy="76097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Last Class Summary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Efficiency</a:t>
            </a:r>
            <a:endParaRPr lang="en-US" dirty="0" err="1"/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Measuring Performance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Growth Rates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Remember n</a:t>
            </a:r>
            <a:r>
              <a:rPr lang="en-US" sz="3600" b="1" baseline="-25000" dirty="0">
                <a:latin typeface="Times New Roman"/>
                <a:cs typeface="Times New Roman"/>
              </a:rPr>
              <a:t>0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Overview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Big-Oh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Big-Omega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Theta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Definitions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Today's Course Outcome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74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133D-7489-0A2B-2F11-EEC4C619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D0FD41-EB4E-DEFA-6C49-A3BBCA1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B79D417-84E8-403C-1752-C7F1A0F8D6F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908C557-6976-1AF5-795E-963666AF34C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263A235-8381-DA8E-D24B-1AC390FA12D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C71D10-58F2-96C6-E07B-E22E9CF1800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403108E-DF2B-FDB2-6A69-A0960BC87C6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91B5F4-C84D-C0C6-6C57-8A0F8A0B31F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FF9412D-B1FA-DD1F-CD5D-F4D7339BC0B6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Problems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29C197E-F8BE-39F8-074F-07ADAE718AE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27FF-1223-9A69-4936-5A958F61D600}"/>
              </a:ext>
            </a:extLst>
          </p:cNvPr>
          <p:cNvSpPr txBox="1"/>
          <p:nvPr/>
        </p:nvSpPr>
        <p:spPr>
          <a:xfrm>
            <a:off x="265893" y="1594827"/>
            <a:ext cx="17488410" cy="34266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Find Big – Oh, Omega, Theta, little oh and little omega for the following</a:t>
            </a:r>
            <a:endParaRPr lang="en-US" dirty="0"/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5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15n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r>
              <a:rPr lang="en-US" sz="3600" b="1" dirty="0">
                <a:latin typeface="Times New Roman"/>
                <a:cs typeface="Times New Roman"/>
              </a:rPr>
              <a:t> + 10n + 5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15n</a:t>
            </a:r>
            <a:r>
              <a:rPr lang="en-US" sz="3600" b="1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3600" b="1" dirty="0">
                <a:latin typeface="Times New Roman"/>
                <a:cs typeface="Times New Roman"/>
              </a:rPr>
              <a:t> +</a:t>
            </a:r>
            <a:r>
              <a:rPr lang="en-US" sz="36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3600" b="1" dirty="0">
                <a:latin typeface="Times New Roman"/>
                <a:ea typeface="+mn-lt"/>
                <a:cs typeface="Calibri"/>
              </a:rPr>
              <a:t>θ(n)</a:t>
            </a:r>
            <a:r>
              <a:rPr lang="en-US" sz="3600" dirty="0">
                <a:latin typeface="Times New Roman"/>
                <a:ea typeface="+mn-lt"/>
                <a:cs typeface="Calibri"/>
              </a:rPr>
              <a:t> </a:t>
            </a:r>
            <a:endParaRPr lang="en-US" sz="3600" b="1" dirty="0">
              <a:latin typeface="Times New Roman"/>
              <a:ea typeface="+mn-lt"/>
              <a:cs typeface="+mn-lt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f(n) = 10</a:t>
            </a:r>
            <a:r>
              <a:rPr lang="en-US" sz="3600" b="1" baseline="30000" dirty="0">
                <a:latin typeface="Times New Roman"/>
                <a:ea typeface="+mn-lt"/>
                <a:cs typeface="+mn-lt"/>
              </a:rPr>
              <a:t>n+1</a:t>
            </a:r>
            <a:endParaRPr lang="en-US" sz="36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5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BCAF7-E622-C7E4-0459-EB92D867B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41B8CD-C0F3-E319-2052-2C74BAB5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F5F24F9-852B-F6F2-5999-F51B550BB5DA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3F92700-2050-CDE8-B927-3AF034E8FCD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EC7599E-E609-AE69-17F1-3B7AC3332C4B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0486E18-1876-43F2-A010-17FF3C03B97E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8002B2B-630D-CF12-665F-7B5B2949401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BA756C8-23CF-81BD-7633-B82326E0B4E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83032D5-6443-7819-C684-62779400F3A3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Problems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6B8432B-5579-B080-1068-B17ECDCEE5AD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CDAB8-8CF8-6C44-F0BC-D2E89A8D5A13}"/>
              </a:ext>
            </a:extLst>
          </p:cNvPr>
          <p:cNvSpPr txBox="1"/>
          <p:nvPr/>
        </p:nvSpPr>
        <p:spPr>
          <a:xfrm>
            <a:off x="265893" y="1594827"/>
            <a:ext cx="17488410" cy="74963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Given f(n) and g(n), check whether Big – Oh, Omega, Theta, little oh and little omega exists for the following,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16n + 10 and g(n) = 6n</a:t>
            </a:r>
            <a:endParaRPr lang="en-US" dirty="0"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10 and g(n) = 2</a:t>
            </a:r>
            <a:r>
              <a:rPr lang="en-US" sz="3600" b="1" baseline="30000" dirty="0">
                <a:latin typeface="Times New Roman"/>
                <a:cs typeface="Times New Roman"/>
              </a:rPr>
              <a:t>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2n! and g(n) =5n</a:t>
            </a:r>
            <a:r>
              <a:rPr lang="en-US" sz="3600" b="1" baseline="30000" dirty="0">
                <a:latin typeface="Times New Roman"/>
                <a:cs typeface="Times New Roman"/>
              </a:rPr>
              <a:t>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n</a:t>
            </a:r>
            <a:r>
              <a:rPr lang="en-US" sz="3600" b="1" baseline="30000" dirty="0">
                <a:latin typeface="Times New Roman"/>
                <a:cs typeface="Times New Roman"/>
              </a:rPr>
              <a:t>2</a:t>
            </a:r>
            <a:r>
              <a:rPr lang="en-US" sz="3600" b="1" dirty="0">
                <a:latin typeface="Times New Roman"/>
                <a:cs typeface="Times New Roman"/>
              </a:rPr>
              <a:t> and g(n) = log 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</a:t>
            </a:r>
            <a:r>
              <a:rPr lang="en-US" sz="3600" b="1" dirty="0" err="1">
                <a:latin typeface="Times New Roman"/>
                <a:cs typeface="Times New Roman"/>
              </a:rPr>
              <a:t>n</a:t>
            </a:r>
            <a:r>
              <a:rPr lang="en-US" sz="3600" b="1" baseline="30000" dirty="0" err="1">
                <a:latin typeface="Times New Roman"/>
                <a:cs typeface="Times New Roman"/>
              </a:rPr>
              <a:t>log</a:t>
            </a:r>
            <a:r>
              <a:rPr lang="en-US" sz="3600" b="1" baseline="30000" dirty="0">
                <a:latin typeface="Times New Roman"/>
                <a:cs typeface="Times New Roman"/>
              </a:rPr>
              <a:t> 100</a:t>
            </a:r>
            <a:r>
              <a:rPr lang="en-US" sz="3600" b="1" dirty="0">
                <a:latin typeface="Times New Roman"/>
                <a:cs typeface="Times New Roman"/>
              </a:rPr>
              <a:t> and g(n) = 2</a:t>
            </a:r>
            <a:r>
              <a:rPr lang="en-US" sz="3600" b="1" baseline="30000" dirty="0">
                <a:latin typeface="Times New Roman"/>
                <a:cs typeface="Times New Roman"/>
              </a:rPr>
              <a:t>log 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f(n) = log(n!) and g(n) = log(</a:t>
            </a:r>
            <a:r>
              <a:rPr lang="en-US" sz="3600" b="1" err="1">
                <a:latin typeface="Times New Roman"/>
                <a:cs typeface="Times New Roman"/>
              </a:rPr>
              <a:t>n</a:t>
            </a:r>
            <a:r>
              <a:rPr lang="en-US" sz="3600" b="1" baseline="30000" err="1">
                <a:latin typeface="Times New Roman"/>
                <a:cs typeface="Times New Roman"/>
              </a:rPr>
              <a:t>n</a:t>
            </a:r>
            <a:r>
              <a:rPr lang="en-US" sz="3600" b="1" dirty="0">
                <a:latin typeface="Times New Roman"/>
                <a:cs typeface="Times New Roman"/>
              </a:rPr>
              <a:t>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Show that</a:t>
            </a:r>
            <a:endParaRPr lang="en-US" dirty="0"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cs typeface="Times New Roman"/>
              </a:rPr>
              <a:t>10n + 5 = 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θ(n)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+mn-lt"/>
                <a:cs typeface="+mn-lt"/>
              </a:rPr>
              <a:t>10*2</a:t>
            </a:r>
            <a:r>
              <a:rPr lang="en-US" sz="3600" b="1" baseline="30000" dirty="0">
                <a:latin typeface="Times New Roman"/>
                <a:ea typeface="+mn-lt"/>
                <a:cs typeface="+mn-lt"/>
              </a:rPr>
              <a:t>n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 + n</a:t>
            </a:r>
            <a:r>
              <a:rPr lang="en-US" sz="3600" b="1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 = </a:t>
            </a:r>
            <a:r>
              <a:rPr lang="en-US" sz="3600" b="1" dirty="0">
                <a:latin typeface="Times New Roman"/>
                <a:ea typeface="+mn-lt"/>
                <a:cs typeface="Times New Roman"/>
              </a:rPr>
              <a:t>θ(n</a:t>
            </a:r>
            <a:r>
              <a:rPr lang="en-US" sz="3600" b="1" baseline="30000" dirty="0">
                <a:latin typeface="Times New Roman"/>
                <a:ea typeface="+mn-lt"/>
                <a:cs typeface="Times New Roman"/>
              </a:rPr>
              <a:t>2</a:t>
            </a:r>
            <a:r>
              <a:rPr lang="en-US" sz="3600" b="1" dirty="0">
                <a:latin typeface="Times New Roman"/>
                <a:ea typeface="+mn-lt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33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AFA6B-3151-D5D8-1DCE-9B4BDF12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6AA3800-D4DC-942D-E909-F7CE16AD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C112431-4222-ED47-BDCE-A8FD725C23E6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E126F44-A96F-37B9-CDCC-16371E7085D7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0268A85-462E-C4BB-EBF4-FDFC594945E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9782AB6-E150-6124-CBB4-7D272411459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01ECB70-DD6F-DDD5-0C5B-6103E388F83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B8A8094-207F-645E-6D0C-04E61DB780A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1E6B6F97-67EE-19B6-6110-25BF355E62C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Today's Course Outcomes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9FAD-EE7A-CC8D-354D-3B293CC1DD19}"/>
              </a:ext>
            </a:extLst>
          </p:cNvPr>
          <p:cNvSpPr txBox="1"/>
          <p:nvPr/>
        </p:nvSpPr>
        <p:spPr>
          <a:xfrm>
            <a:off x="265893" y="1433841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B05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CO1 – Apply abstraction and the basics of complexity analysis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CO2 – Apply various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CO3 – Apply various non-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CO4 -  Analyze the time and space complexity of various data structures – K4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Calibri" panose="020F0502020204030204" pitchFamily="34" charset="0"/>
                <a:cs typeface="Times New Roman"/>
              </a:rPr>
              <a:t>CO5 – Evaluate across various data structures for a given context – K5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05DEDF5-C59E-8565-1C35-76A0466C59B0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4829D-6395-F992-5741-2B10B003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E0B042-F312-4284-6ED5-97813FBE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AFDE33F-99FF-C695-A58B-DFD8EB9EF444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EA90BE0-F158-0394-1A68-D73B81920099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FC07E2A-C633-E341-61C1-6DA6CAFEACAE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D917606-9960-78E6-EF1F-377E6328FE6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83D29C2-C071-4C34-DC9C-023C224987A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8CF4D5A-320E-ED0F-295C-050D0125BE5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2A31B20-EBAA-742F-031F-4CB4DA45BAEB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Summary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267F5-BF6E-BE1D-AF32-A056345EEF6E}"/>
              </a:ext>
            </a:extLst>
          </p:cNvPr>
          <p:cNvSpPr txBox="1"/>
          <p:nvPr/>
        </p:nvSpPr>
        <p:spPr>
          <a:xfrm>
            <a:off x="265893" y="1594827"/>
            <a:ext cx="17488410" cy="20466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Last Class Summary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Problems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Today's Course Outcome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48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395289" y="81234"/>
            <a:ext cx="8139111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References</a:t>
            </a:r>
            <a:endParaRPr lang="en-US"/>
          </a:p>
          <a:p>
            <a:pPr>
              <a:lnSpc>
                <a:spcPts val="8400"/>
              </a:lnSpc>
            </a:pPr>
            <a:endParaRPr lang="en-US" sz="6000">
              <a:solidFill>
                <a:srgbClr val="005197"/>
              </a:solidFill>
              <a:latin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D226-C823-B387-6EB1-613DDC0D48B8}"/>
              </a:ext>
            </a:extLst>
          </p:cNvPr>
          <p:cNvSpPr txBox="1"/>
          <p:nvPr/>
        </p:nvSpPr>
        <p:spPr>
          <a:xfrm>
            <a:off x="409768" y="1394961"/>
            <a:ext cx="17454291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>
                <a:latin typeface="Times New Roman"/>
                <a:ea typeface="+mn-lt"/>
                <a:cs typeface="Times New Roman"/>
              </a:rPr>
              <a:t>Allen, Weiss Mark. Data structures and algorithm analysis in C++. 4th Edition, Pearson Education India, 2016.</a:t>
            </a:r>
            <a:endParaRPr lang="en-US" sz="4000" b="1"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endParaRPr lang="en-US" sz="4000" b="1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4000" b="1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Cormen</a:t>
            </a:r>
            <a:r>
              <a:rPr lang="en-US" sz="4000" b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, Thomas H., et al. Introduction to algorithms. MIT press, 2009.</a:t>
            </a:r>
            <a:endParaRPr lang="en-US" b="1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7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756694" y="3018526"/>
            <a:ext cx="6566025" cy="110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9137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 Chennai - Dec2022 - CMP" id="{9AD25906-D516-6C4B-ACE5-C166A3807799}" vid="{09DFD3EC-B212-D342-8DC0-0480B8F38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Advika Lakshman</dc:creator>
  <cp:lastModifiedBy>Subin Sahayam</cp:lastModifiedBy>
  <cp:revision>315</cp:revision>
  <dcterms:created xsi:type="dcterms:W3CDTF">2023-02-01T03:28:39Z</dcterms:created>
  <dcterms:modified xsi:type="dcterms:W3CDTF">2024-02-02T02:43:29Z</dcterms:modified>
  <dc:identifier>DAEv3JmPKQE</dc:identifier>
</cp:coreProperties>
</file>