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66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4" r:id="rId18"/>
    <p:sldId id="413" r:id="rId19"/>
    <p:sldId id="416" r:id="rId20"/>
    <p:sldId id="415" r:id="rId21"/>
    <p:sldId id="396" r:id="rId22"/>
    <p:sldId id="397" r:id="rId23"/>
    <p:sldId id="298" r:id="rId24"/>
    <p:sldId id="297" r:id="rId25"/>
  </p:sldIdLst>
  <p:sldSz cx="18288000" cy="10287000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57E9D-425D-7B73-9B38-BE536A8098D4}" v="2" dt="2024-02-02T02:43:22.122"/>
    <p1510:client id="{A06DF3F8-C316-63FE-5DC5-C2C0803C4345}" v="1544" dt="2024-02-02T08:06:34.547"/>
    <p1510:client id="{CD4EEA79-D12C-57E6-C1EF-0C018FEAEE7A}" v="172" dt="2024-01-31T19:11:55.641"/>
    <p1510:client id="{D530374E-6520-E3A8-84FE-622626ED4272}" v="955" dt="2024-01-31T20:08:20.025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in Sahayam M" userId="S::subinsahayamm@snuchennai.edu.in::72b30698-588d-41b0-9c9a-9a2061217f17" providerId="AD" clId="Web-{D73D4D6B-3D9B-6F25-00F1-65B5872EC6F2}"/>
    <pc:docChg chg="addSld delSld modSld">
      <pc:chgData name="Subin Sahayam M" userId="S::subinsahayamm@snuchennai.edu.in::72b30698-588d-41b0-9c9a-9a2061217f17" providerId="AD" clId="Web-{D73D4D6B-3D9B-6F25-00F1-65B5872EC6F2}" dt="2024-01-28T14:40:04.881" v="41" actId="20577"/>
      <pc:docMkLst>
        <pc:docMk/>
      </pc:docMkLst>
      <pc:sldChg chg="modSp">
        <pc:chgData name="Subin Sahayam M" userId="S::subinsahayamm@snuchennai.edu.in::72b30698-588d-41b0-9c9a-9a2061217f17" providerId="AD" clId="Web-{D73D4D6B-3D9B-6F25-00F1-65B5872EC6F2}" dt="2024-01-28T14:40:04.881" v="41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D73D4D6B-3D9B-6F25-00F1-65B5872EC6F2}" dt="2024-01-28T14:40:04.881" v="41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40:04.631" v="39" actId="20577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D73D4D6B-3D9B-6F25-00F1-65B5872EC6F2}" dt="2024-01-28T14:40:04.631" v="39" actId="20577"/>
          <ac:spMkLst>
            <pc:docMk/>
            <pc:sldMk cId="504925944" sldId="381"/>
            <ac:spMk id="12" creationId="{2EB8FC2F-0390-D5A9-1D09-25B5E01B4355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15:45.252" v="9" actId="20577"/>
        <pc:sldMkLst>
          <pc:docMk/>
          <pc:sldMk cId="3733564852" sldId="382"/>
        </pc:sldMkLst>
        <pc:spChg chg="mod">
          <ac:chgData name="Subin Sahayam M" userId="S::subinsahayamm@snuchennai.edu.in::72b30698-588d-41b0-9c9a-9a2061217f17" providerId="AD" clId="Web-{D73D4D6B-3D9B-6F25-00F1-65B5872EC6F2}" dt="2024-01-28T14:15:45.252" v="9" actId="20577"/>
          <ac:spMkLst>
            <pc:docMk/>
            <pc:sldMk cId="3733564852" sldId="382"/>
            <ac:spMk id="12" creationId="{6FA82A1F-E853-9246-527B-704E47C3AD70}"/>
          </ac:spMkLst>
        </pc:spChg>
      </pc:sldChg>
      <pc:sldChg chg="modSp add del replId">
        <pc:chgData name="Subin Sahayam M" userId="S::subinsahayamm@snuchennai.edu.in::72b30698-588d-41b0-9c9a-9a2061217f17" providerId="AD" clId="Web-{D73D4D6B-3D9B-6F25-00F1-65B5872EC6F2}" dt="2024-01-28T14:38:52.864" v="34"/>
        <pc:sldMkLst>
          <pc:docMk/>
          <pc:sldMk cId="3926467626" sldId="383"/>
        </pc:sldMkLst>
        <pc:spChg chg="mod">
          <ac:chgData name="Subin Sahayam M" userId="S::subinsahayamm@snuchennai.edu.in::72b30698-588d-41b0-9c9a-9a2061217f17" providerId="AD" clId="Web-{D73D4D6B-3D9B-6F25-00F1-65B5872EC6F2}" dt="2024-01-28T14:37:02.628" v="33"/>
          <ac:spMkLst>
            <pc:docMk/>
            <pc:sldMk cId="3926467626" sldId="383"/>
            <ac:spMk id="12" creationId="{FD8ABDE1-29FF-770F-4D53-FEA99CDA899D}"/>
          </ac:spMkLst>
        </pc:spChg>
      </pc:sldChg>
    </pc:docChg>
  </pc:docChgLst>
  <pc:docChgLst>
    <pc:chgData name="Subin Sahayam M" userId="S::subinsahayamm@snuchennai.edu.in::72b30698-588d-41b0-9c9a-9a2061217f17" providerId="AD" clId="Web-{F92ADC22-1889-7B70-E13D-18E74BAD71CB}"/>
    <pc:docChg chg="addSld delSld modSld">
      <pc:chgData name="Subin Sahayam M" userId="S::subinsahayamm@snuchennai.edu.in::72b30698-588d-41b0-9c9a-9a2061217f17" providerId="AD" clId="Web-{F92ADC22-1889-7B70-E13D-18E74BAD71CB}" dt="2023-07-11T03:03:45.109" v="162" actId="20577"/>
      <pc:docMkLst>
        <pc:docMk/>
      </pc:docMkLst>
      <pc:sldChg chg="addSp delSp modSp del">
        <pc:chgData name="Subin Sahayam M" userId="S::subinsahayamm@snuchennai.edu.in::72b30698-588d-41b0-9c9a-9a2061217f17" providerId="AD" clId="Web-{F92ADC22-1889-7B70-E13D-18E74BAD71CB}" dt="2023-07-11T03:03:38.375" v="156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F92ADC22-1889-7B70-E13D-18E74BAD71CB}" dt="2023-07-11T03:00:15.933" v="104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37.929" v="51" actId="20577"/>
          <ac:spMkLst>
            <pc:docMk/>
            <pc:sldMk cId="0" sldId="256"/>
            <ac:spMk id="6" creationId="{C93C7920-C5BC-AE5A-E614-4903D964E866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58.539" v="55" actId="20577"/>
          <ac:spMkLst>
            <pc:docMk/>
            <pc:sldMk cId="0" sldId="256"/>
            <ac:spMk id="7" creationId="{7492869E-D294-0BF5-EA4E-3D31B36A2593}"/>
          </ac:spMkLst>
        </pc:spChg>
        <pc:spChg chg="add del">
          <ac:chgData name="Subin Sahayam M" userId="S::subinsahayamm@snuchennai.edu.in::72b30698-588d-41b0-9c9a-9a2061217f17" providerId="AD" clId="Web-{F92ADC22-1889-7B70-E13D-18E74BAD71CB}" dt="2023-07-11T02:56:58.882" v="57"/>
          <ac:spMkLst>
            <pc:docMk/>
            <pc:sldMk cId="0" sldId="256"/>
            <ac:spMk id="8" creationId="{984D4D54-810D-D42B-DC0B-EECF9973116B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3:01:52.685" v="154" actId="1076"/>
          <ac:spMkLst>
            <pc:docMk/>
            <pc:sldMk cId="0" sldId="256"/>
            <ac:spMk id="9" creationId="{82219A5A-3EFE-7329-95D6-8EEAD1C73FBD}"/>
          </ac:spMkLst>
        </pc:spChg>
        <pc:picChg chg="mod">
          <ac:chgData name="Subin Sahayam M" userId="S::subinsahayamm@snuchennai.edu.in::72b30698-588d-41b0-9c9a-9a2061217f17" providerId="AD" clId="Web-{F92ADC22-1889-7B70-E13D-18E74BAD71CB}" dt="2023-07-11T02:55:25.441" v="24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add">
        <pc:chgData name="Subin Sahayam M" userId="S::subinsahayamm@snuchennai.edu.in::72b30698-588d-41b0-9c9a-9a2061217f17" providerId="AD" clId="Web-{F92ADC22-1889-7B70-E13D-18E74BAD71CB}" dt="2023-07-11T03:03:45.109" v="16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F92ADC22-1889-7B70-E13D-18E74BAD71CB}" dt="2023-07-11T03:03:45.109" v="162" actId="20577"/>
          <ac:spMkLst>
            <pc:docMk/>
            <pc:sldMk cId="3397504269" sldId="329"/>
            <ac:spMk id="5" creationId="{00000000-0000-0000-0000-000000000000}"/>
          </ac:spMkLst>
        </pc:spChg>
      </pc:sldChg>
      <pc:sldMasterChg chg="addSldLayout">
        <pc:chgData name="Subin Sahayam M" userId="S::subinsahayamm@snuchennai.edu.in::72b30698-588d-41b0-9c9a-9a2061217f17" providerId="AD" clId="Web-{F92ADC22-1889-7B70-E13D-18E74BAD71CB}" dt="2023-07-11T03:03:32.750" v="155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6CDF4C16-08BB-98E2-1316-9641B756DD4F}"/>
    <pc:docChg chg="addSld modSld">
      <pc:chgData name="Subin Sahayam M" userId="S::subinsahayamm@snuchennai.edu.in::72b30698-588d-41b0-9c9a-9a2061217f17" providerId="AD" clId="Web-{6CDF4C16-08BB-98E2-1316-9641B756DD4F}" dt="2023-06-27T09:39:29.585" v="141" actId="20577"/>
      <pc:docMkLst>
        <pc:docMk/>
      </pc:docMkLst>
      <pc:sldChg chg="delSp modSp">
        <pc:chgData name="Subin Sahayam M" userId="S::subinsahayamm@snuchennai.edu.in::72b30698-588d-41b0-9c9a-9a2061217f17" providerId="AD" clId="Web-{6CDF4C16-08BB-98E2-1316-9641B756DD4F}" dt="2023-06-27T09:32:10.829" v="73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6CDF4C16-08BB-98E2-1316-9641B756DD4F}" dt="2023-06-27T09:32:10.829" v="73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Subin Sahayam M" userId="S::subinsahayamm@snuchennai.edu.in::72b30698-588d-41b0-9c9a-9a2061217f17" providerId="AD" clId="Web-{6CDF4C16-08BB-98E2-1316-9641B756DD4F}" dt="2023-06-27T09:28:53.264" v="55"/>
          <ac:spMkLst>
            <pc:docMk/>
            <pc:sldMk cId="0" sldId="256"/>
            <ac:spMk id="6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6CDF4C16-08BB-98E2-1316-9641B756DD4F}" dt="2023-06-27T09:39:29.585" v="141" actId="20577"/>
        <pc:sldMkLst>
          <pc:docMk/>
          <pc:sldMk cId="3315684515" sldId="296"/>
        </pc:sldMkLst>
        <pc:spChg chg="del">
          <ac:chgData name="Subin Sahayam M" userId="S::subinsahayamm@snuchennai.edu.in::72b30698-588d-41b0-9c9a-9a2061217f17" providerId="AD" clId="Web-{6CDF4C16-08BB-98E2-1316-9641B756DD4F}" dt="2023-06-27T09:35:41.300" v="93"/>
          <ac:spMkLst>
            <pc:docMk/>
            <pc:sldMk cId="3315684515" sldId="296"/>
            <ac:spMk id="10" creationId="{47CAD226-C823-B387-6EB1-613DDC0D48B8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5:50.379" v="96" actId="20577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9:29.585" v="141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add">
        <pc:chgData name="Subin Sahayam M" userId="S::subinsahayamm@snuchennai.edu.in::72b30698-588d-41b0-9c9a-9a2061217f17" providerId="AD" clId="Web-{6CDF4C16-08BB-98E2-1316-9641B756DD4F}" dt="2023-06-27T08:18:19.972" v="0"/>
        <pc:sldMkLst>
          <pc:docMk/>
          <pc:sldMk cId="491378111" sldId="297"/>
        </pc:sldMkLst>
      </pc:sldChg>
      <pc:sldChg chg="modSp add replId">
        <pc:chgData name="Subin Sahayam M" userId="S::subinsahayamm@snuchennai.edu.in::72b30698-588d-41b0-9c9a-9a2061217f17" providerId="AD" clId="Web-{6CDF4C16-08BB-98E2-1316-9641B756DD4F}" dt="2023-06-27T09:10:55.612" v="54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6CDF4C16-08BB-98E2-1316-9641B756DD4F}" dt="2023-06-27T09:07:58.031" v="4" actId="20577"/>
          <ac:spMkLst>
            <pc:docMk/>
            <pc:sldMk cId="2847795585" sldId="298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10:55.612" v="54" actId="20577"/>
          <ac:spMkLst>
            <pc:docMk/>
            <pc:sldMk cId="2847795585" sldId="298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792CFA63-A7EE-475A-BDC7-3FA1D9234CD3}"/>
    <pc:docChg chg="modSld">
      <pc:chgData name="Subin Sahayam M" userId="72b30698-588d-41b0-9c9a-9a2061217f17" providerId="ADAL" clId="{792CFA63-A7EE-475A-BDC7-3FA1D9234CD3}" dt="2023-08-02T12:11:09.321" v="0" actId="1036"/>
      <pc:docMkLst>
        <pc:docMk/>
      </pc:docMkLst>
      <pc:sldChg chg="modSp">
        <pc:chgData name="Subin Sahayam M" userId="72b30698-588d-41b0-9c9a-9a2061217f17" providerId="ADAL" clId="{792CFA63-A7EE-475A-BDC7-3FA1D9234CD3}" dt="2023-08-02T12:11:09.321" v="0" actId="1036"/>
        <pc:sldMkLst>
          <pc:docMk/>
          <pc:sldMk cId="851922996" sldId="310"/>
        </pc:sldMkLst>
        <pc:picChg chg="mod">
          <ac:chgData name="Subin Sahayam M" userId="72b30698-588d-41b0-9c9a-9a2061217f17" providerId="ADAL" clId="{792CFA63-A7EE-475A-BDC7-3FA1D9234CD3}" dt="2023-08-02T12:11:09.321" v="0" actId="1036"/>
          <ac:picMkLst>
            <pc:docMk/>
            <pc:sldMk cId="851922996" sldId="310"/>
            <ac:picMk id="1026" creationId="{BC680726-469E-F271-B4E0-D64AFB90850A}"/>
          </ac:picMkLst>
        </pc:picChg>
      </pc:sldChg>
    </pc:docChg>
  </pc:docChgLst>
  <pc:docChgLst>
    <pc:chgData name="Subin Sahayam M" userId="S::subinsahayamm@snuchennai.edu.in::72b30698-588d-41b0-9c9a-9a2061217f17" providerId="AD" clId="Web-{BC8712E8-1A6E-AFD5-6267-6259F8E67258}"/>
    <pc:docChg chg="modSld">
      <pc:chgData name="Subin Sahayam M" userId="S::subinsahayamm@snuchennai.edu.in::72b30698-588d-41b0-9c9a-9a2061217f17" providerId="AD" clId="Web-{BC8712E8-1A6E-AFD5-6267-6259F8E67258}" dt="2024-01-22T09:43:55.236" v="15" actId="20577"/>
      <pc:docMkLst>
        <pc:docMk/>
      </pc:docMkLst>
      <pc:sldChg chg="modSp">
        <pc:chgData name="Subin Sahayam M" userId="S::subinsahayamm@snuchennai.edu.in::72b30698-588d-41b0-9c9a-9a2061217f17" providerId="AD" clId="Web-{BC8712E8-1A6E-AFD5-6267-6259F8E67258}" dt="2024-01-22T09:43:55.236" v="15" actId="20577"/>
        <pc:sldMkLst>
          <pc:docMk/>
          <pc:sldMk cId="3434821914" sldId="330"/>
        </pc:sldMkLst>
        <pc:spChg chg="mod">
          <ac:chgData name="Subin Sahayam M" userId="S::subinsahayamm@snuchennai.edu.in::72b30698-588d-41b0-9c9a-9a2061217f17" providerId="AD" clId="Web-{BC8712E8-1A6E-AFD5-6267-6259F8E67258}" dt="2024-01-22T09:43:55.236" v="15" actId="20577"/>
          <ac:spMkLst>
            <pc:docMk/>
            <pc:sldMk cId="3434821914" sldId="330"/>
            <ac:spMk id="12" creationId="{30EB1706-4853-BE2E-43CD-7819704923D3}"/>
          </ac:spMkLst>
        </pc:spChg>
      </pc:sldChg>
    </pc:docChg>
  </pc:docChgLst>
  <pc:docChgLst>
    <pc:chgData clId="Web-{33D58132-C672-D61F-5561-13C16B9E4749}"/>
    <pc:docChg chg="modSld">
      <pc:chgData name="" userId="" providerId="" clId="Web-{33D58132-C672-D61F-5561-13C16B9E4749}" dt="2024-01-21T08:57:05.904" v="8" actId="20577"/>
      <pc:docMkLst>
        <pc:docMk/>
      </pc:docMkLst>
      <pc:sldChg chg="modSp">
        <pc:chgData name="" userId="" providerId="" clId="Web-{33D58132-C672-D61F-5561-13C16B9E4749}" dt="2024-01-21T08:57:05.904" v="8" actId="20577"/>
        <pc:sldMkLst>
          <pc:docMk/>
          <pc:sldMk cId="3397504269" sldId="329"/>
        </pc:sldMkLst>
        <pc:spChg chg="mod">
          <ac:chgData name="" userId="" providerId="" clId="Web-{33D58132-C672-D61F-5561-13C16B9E4749}" dt="2024-01-21T08:57:05.904" v="8" actId="20577"/>
          <ac:spMkLst>
            <pc:docMk/>
            <pc:sldMk cId="3397504269" sldId="329"/>
            <ac:spMk id="6" creationId="{C93C7920-C5BC-AE5A-E614-4903D964E866}"/>
          </ac:spMkLst>
        </pc:spChg>
      </pc:sldChg>
    </pc:docChg>
  </pc:docChgLst>
  <pc:docChgLst>
    <pc:chgData name="Subin Sahayam M" userId="S::subinsahayamm@snuchennai.edu.in::72b30698-588d-41b0-9c9a-9a2061217f17" providerId="AD" clId="Web-{E4565BEC-A2AC-04D8-BBF0-7D17FC67CA53}"/>
    <pc:docChg chg="addSld delSld modSld sldOrd">
      <pc:chgData name="Subin Sahayam M" userId="S::subinsahayamm@snuchennai.edu.in::72b30698-588d-41b0-9c9a-9a2061217f17" providerId="AD" clId="Web-{E4565BEC-A2AC-04D8-BBF0-7D17FC67CA53}" dt="2023-07-10T02:28:25.217" v="106" actId="20577"/>
      <pc:docMkLst>
        <pc:docMk/>
      </pc:docMkLst>
      <pc:sldChg chg="modSp">
        <pc:chgData name="Subin Sahayam M" userId="S::subinsahayamm@snuchennai.edu.in::72b30698-588d-41b0-9c9a-9a2061217f17" providerId="AD" clId="Web-{E4565BEC-A2AC-04D8-BBF0-7D17FC67CA53}" dt="2023-07-10T02:21:06.473" v="1" actId="1076"/>
        <pc:sldMkLst>
          <pc:docMk/>
          <pc:sldMk cId="491378111" sldId="297"/>
        </pc:sldMkLst>
        <pc:spChg chg="mod">
          <ac:chgData name="Subin Sahayam M" userId="S::subinsahayamm@snuchennai.edu.in::72b30698-588d-41b0-9c9a-9a2061217f17" providerId="AD" clId="Web-{E4565BEC-A2AC-04D8-BBF0-7D17FC67CA53}" dt="2023-07-10T02:21:06.473" v="1" actId="1076"/>
          <ac:spMkLst>
            <pc:docMk/>
            <pc:sldMk cId="491378111" sldId="297"/>
            <ac:spMk id="5" creationId="{00000000-0000-0000-0000-000000000000}"/>
          </ac:spMkLst>
        </pc:spChg>
      </pc:sldChg>
      <pc:sldChg chg="modSp add ord replId">
        <pc:chgData name="Subin Sahayam M" userId="S::subinsahayamm@snuchennai.edu.in::72b30698-588d-41b0-9c9a-9a2061217f17" providerId="AD" clId="Web-{E4565BEC-A2AC-04D8-BBF0-7D17FC67CA53}" dt="2023-07-10T02:23:57.807" v="45" actId="20577"/>
        <pc:sldMkLst>
          <pc:docMk/>
          <pc:sldMk cId="862524840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3:57.807" v="45" actId="20577"/>
          <ac:spMkLst>
            <pc:docMk/>
            <pc:sldMk cId="862524840" sldId="321"/>
            <ac:spMk id="12" creationId="{DE27FD9A-663E-D237-497E-61FFCFDD9A97}"/>
          </ac:spMkLst>
        </pc:spChg>
      </pc:sldChg>
      <pc:sldChg chg="modSp add del replId">
        <pc:chgData name="Subin Sahayam M" userId="S::subinsahayamm@snuchennai.edu.in::72b30698-588d-41b0-9c9a-9a2061217f17" providerId="AD" clId="Web-{E4565BEC-A2AC-04D8-BBF0-7D17FC67CA53}" dt="2023-07-10T02:22:40.369" v="15"/>
        <pc:sldMkLst>
          <pc:docMk/>
          <pc:sldMk cId="2997292171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2:32.478" v="14" actId="20577"/>
          <ac:spMkLst>
            <pc:docMk/>
            <pc:sldMk cId="2997292171" sldId="321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E4565BEC-A2AC-04D8-BBF0-7D17FC67CA53}" dt="2023-07-10T02:28:25.217" v="106" actId="20577"/>
        <pc:sldMkLst>
          <pc:docMk/>
          <pc:sldMk cId="3886508236" sldId="322"/>
        </pc:sldMkLst>
        <pc:spChg chg="mod">
          <ac:chgData name="Subin Sahayam M" userId="S::subinsahayamm@snuchennai.edu.in::72b30698-588d-41b0-9c9a-9a2061217f17" providerId="AD" clId="Web-{E4565BEC-A2AC-04D8-BBF0-7D17FC67CA53}" dt="2023-07-10T02:28:25.217" v="106" actId="20577"/>
          <ac:spMkLst>
            <pc:docMk/>
            <pc:sldMk cId="3886508236" sldId="322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73B9C6D0-6D26-0025-6871-933DDF42B8F3}"/>
    <pc:docChg chg="addSld delSld modSld sldOrd">
      <pc:chgData name="Subin Sahayam M" userId="S::subinsahayamm@snuchennai.edu.in::72b30698-588d-41b0-9c9a-9a2061217f17" providerId="AD" clId="Web-{73B9C6D0-6D26-0025-6871-933DDF42B8F3}" dt="2024-01-21T17:47:58.171" v="1003" actId="20577"/>
      <pc:docMkLst>
        <pc:docMk/>
      </pc:docMkLst>
      <pc:sldChg chg="modSp">
        <pc:chgData name="Subin Sahayam M" userId="S::subinsahayamm@snuchennai.edu.in::72b30698-588d-41b0-9c9a-9a2061217f17" providerId="AD" clId="Web-{73B9C6D0-6D26-0025-6871-933DDF42B8F3}" dt="2024-01-21T15:59:04.821" v="106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3B9C6D0-6D26-0025-6871-933DDF42B8F3}" dt="2024-01-21T15:59:04.821" v="106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modSp">
        <pc:chgData name="Subin Sahayam M" userId="S::subinsahayamm@snuchennai.edu.in::72b30698-588d-41b0-9c9a-9a2061217f17" providerId="AD" clId="Web-{73B9C6D0-6D26-0025-6871-933DDF42B8F3}" dt="2024-01-21T15:40:48.551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73B9C6D0-6D26-0025-6871-933DDF42B8F3}" dt="2024-01-21T15:40:48.551" v="0" actId="20577"/>
          <ac:spMkLst>
            <pc:docMk/>
            <pc:sldMk cId="1180098692" sldId="301"/>
            <ac:spMk id="14" creationId="{C8E3783A-3B11-0B78-A8E3-3F8DA47167BE}"/>
          </ac:spMkLst>
        </pc:spChg>
      </pc:sldChg>
      <pc:sldChg chg="delSp">
        <pc:chgData name="Subin Sahayam M" userId="S::subinsahayamm@snuchennai.edu.in::72b30698-588d-41b0-9c9a-9a2061217f17" providerId="AD" clId="Web-{73B9C6D0-6D26-0025-6871-933DDF42B8F3}" dt="2024-01-21T15:56:23.006" v="79"/>
        <pc:sldMkLst>
          <pc:docMk/>
          <pc:sldMk cId="3317485698" sldId="305"/>
        </pc:sldMkLst>
        <pc:spChg chg="del">
          <ac:chgData name="Subin Sahayam M" userId="S::subinsahayamm@snuchennai.edu.in::72b30698-588d-41b0-9c9a-9a2061217f17" providerId="AD" clId="Web-{73B9C6D0-6D26-0025-6871-933DDF42B8F3}" dt="2024-01-21T15:56:23.006" v="79"/>
          <ac:spMkLst>
            <pc:docMk/>
            <pc:sldMk cId="3317485698" sldId="305"/>
            <ac:spMk id="10" creationId="{71241D2C-A0CA-A65D-E959-F3F4D0148B5A}"/>
          </ac:spMkLst>
        </pc:spChg>
      </pc:sldChg>
      <pc:sldChg chg="addSp delSp modSp">
        <pc:chgData name="Subin Sahayam M" userId="S::subinsahayamm@snuchennai.edu.in::72b30698-588d-41b0-9c9a-9a2061217f17" providerId="AD" clId="Web-{73B9C6D0-6D26-0025-6871-933DDF42B8F3}" dt="2024-01-21T15:46:34.447" v="21" actId="1076"/>
        <pc:sldMkLst>
          <pc:docMk/>
          <pc:sldMk cId="3344727745" sldId="308"/>
        </pc:sldMkLst>
        <pc:picChg chg="add mod">
          <ac:chgData name="Subin Sahayam M" userId="S::subinsahayamm@snuchennai.edu.in::72b30698-588d-41b0-9c9a-9a2061217f17" providerId="AD" clId="Web-{73B9C6D0-6D26-0025-6871-933DDF42B8F3}" dt="2024-01-21T15:46:28.946" v="20" actId="14100"/>
          <ac:picMkLst>
            <pc:docMk/>
            <pc:sldMk cId="3344727745" sldId="308"/>
            <ac:picMk id="5" creationId="{752812DC-0D91-2630-91D4-79DA23FB88AA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7.177" v="3"/>
          <ac:picMkLst>
            <pc:docMk/>
            <pc:sldMk cId="3344727745" sldId="308"/>
            <ac:picMk id="12" creationId="{68A11228-B03E-0F05-ACD5-C8D0A761AC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6:34.447" v="21" actId="1076"/>
          <ac:picMkLst>
            <pc:docMk/>
            <pc:sldMk cId="3344727745" sldId="308"/>
            <ac:picMk id="13" creationId="{C40B709C-4F13-240D-FAB3-129034DA3FB7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5.396" v="1"/>
          <ac:picMkLst>
            <pc:docMk/>
            <pc:sldMk cId="3344727745" sldId="308"/>
            <ac:picMk id="16" creationId="{278CFF46-B30F-04E8-DCF7-0EF166A3E67C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6.505" v="2"/>
          <ac:picMkLst>
            <pc:docMk/>
            <pc:sldMk cId="3344727745" sldId="308"/>
            <ac:picMk id="19" creationId="{AB430256-DC00-9F66-10CA-7FA7DAFCA897}"/>
          </ac:picMkLst>
        </pc:picChg>
      </pc:sldChg>
      <pc:sldChg chg="addSp delSp modSp">
        <pc:chgData name="Subin Sahayam M" userId="S::subinsahayamm@snuchennai.edu.in::72b30698-588d-41b0-9c9a-9a2061217f17" providerId="AD" clId="Web-{73B9C6D0-6D26-0025-6871-933DDF42B8F3}" dt="2024-01-21T16:13:36.087" v="213"/>
        <pc:sldMkLst>
          <pc:docMk/>
          <pc:sldMk cId="2471002178" sldId="309"/>
        </pc:sldMkLst>
        <pc:spChg chg="del">
          <ac:chgData name="Subin Sahayam M" userId="S::subinsahayamm@snuchennai.edu.in::72b30698-588d-41b0-9c9a-9a2061217f17" providerId="AD" clId="Web-{73B9C6D0-6D26-0025-6871-933DDF42B8F3}" dt="2024-01-21T16:01:43.042" v="124"/>
          <ac:spMkLst>
            <pc:docMk/>
            <pc:sldMk cId="2471002178" sldId="309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5:58:04.023" v="85" actId="20577"/>
          <ac:spMkLst>
            <pc:docMk/>
            <pc:sldMk cId="2471002178" sldId="309"/>
            <ac:spMk id="11" creationId="{00000000-0000-0000-0000-000000000000}"/>
          </ac:spMkLst>
        </pc:spChg>
        <pc:spChg chg="add del mod">
          <ac:chgData name="Subin Sahayam M" userId="S::subinsahayamm@snuchennai.edu.in::72b30698-588d-41b0-9c9a-9a2061217f17" providerId="AD" clId="Web-{73B9C6D0-6D26-0025-6871-933DDF42B8F3}" dt="2024-01-21T16:03:48.376" v="212"/>
          <ac:spMkLst>
            <pc:docMk/>
            <pc:sldMk cId="2471002178" sldId="309"/>
            <ac:spMk id="12" creationId="{B09F744E-DA91-160A-67C3-2001F3280E8F}"/>
          </ac:spMkLst>
        </pc:spChg>
        <pc:spChg chg="add">
          <ac:chgData name="Subin Sahayam M" userId="S::subinsahayamm@snuchennai.edu.in::72b30698-588d-41b0-9c9a-9a2061217f17" providerId="AD" clId="Web-{73B9C6D0-6D26-0025-6871-933DDF42B8F3}" dt="2024-01-21T16:13:36.087" v="213"/>
          <ac:spMkLst>
            <pc:docMk/>
            <pc:sldMk cId="2471002178" sldId="309"/>
            <ac:spMk id="14" creationId="{DDDD8DBD-30F4-64F3-2780-E835E2242964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48:39.136" v="27" actId="1076"/>
        <pc:sldMkLst>
          <pc:docMk/>
          <pc:sldMk cId="974369890" sldId="332"/>
        </pc:sldMkLst>
        <pc:picChg chg="del">
          <ac:chgData name="Subin Sahayam M" userId="S::subinsahayamm@snuchennai.edu.in::72b30698-588d-41b0-9c9a-9a2061217f17" providerId="AD" clId="Web-{73B9C6D0-6D26-0025-6871-933DDF42B8F3}" dt="2024-01-21T15:46:07.977" v="13"/>
          <ac:picMkLst>
            <pc:docMk/>
            <pc:sldMk cId="974369890" sldId="332"/>
            <ac:picMk id="5" creationId="{987E292D-FF46-2E6E-8EFF-7624CF81834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6.261" v="26" actId="1076"/>
          <ac:picMkLst>
            <pc:docMk/>
            <pc:sldMk cId="974369890" sldId="332"/>
            <ac:picMk id="12" creationId="{4069A2B9-817B-FF78-BD5C-66549ABD2C83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6:07.540" v="12"/>
          <ac:picMkLst>
            <pc:docMk/>
            <pc:sldMk cId="974369890" sldId="332"/>
            <ac:picMk id="13" creationId="{AE1097AB-7459-E04E-2EF2-BE6BF0FCAE9C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9.136" v="27" actId="1076"/>
          <ac:picMkLst>
            <pc:docMk/>
            <pc:sldMk cId="974369890" sldId="332"/>
            <ac:picMk id="14" creationId="{83914C53-C38D-91AD-32BE-2F4D4C321394}"/>
          </ac:picMkLst>
        </pc:pic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56:07.350" v="78" actId="20577"/>
        <pc:sldMkLst>
          <pc:docMk/>
          <pc:sldMk cId="3949387248" sldId="333"/>
        </pc:sldMkLst>
        <pc:spChg chg="add del mod">
          <ac:chgData name="Subin Sahayam M" userId="S::subinsahayamm@snuchennai.edu.in::72b30698-588d-41b0-9c9a-9a2061217f17" providerId="AD" clId="Web-{73B9C6D0-6D26-0025-6871-933DDF42B8F3}" dt="2024-01-21T15:52:10.873" v="39"/>
          <ac:spMkLst>
            <pc:docMk/>
            <pc:sldMk cId="3949387248" sldId="333"/>
            <ac:spMk id="13" creationId="{D21188CB-F231-29C9-34F9-25C7176781E8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5:01.912" v="69" actId="20577"/>
          <ac:spMkLst>
            <pc:docMk/>
            <pc:sldMk cId="3949387248" sldId="333"/>
            <ac:spMk id="16" creationId="{550B471B-F5F1-0E9D-9421-38EBD92027DE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4:59.177" v="68" actId="1076"/>
          <ac:spMkLst>
            <pc:docMk/>
            <pc:sldMk cId="3949387248" sldId="333"/>
            <ac:spMk id="18" creationId="{F24B4D96-06A8-85CE-6B8F-63E36762FE14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6:07.350" v="78" actId="20577"/>
          <ac:spMkLst>
            <pc:docMk/>
            <pc:sldMk cId="3949387248" sldId="333"/>
            <ac:spMk id="20" creationId="{482D6075-E5C9-7C44-4702-5188D68E5A38}"/>
          </ac:spMkLst>
        </pc:spChg>
        <pc:picChg chg="add del mod">
          <ac:chgData name="Subin Sahayam M" userId="S::subinsahayamm@snuchennai.edu.in::72b30698-588d-41b0-9c9a-9a2061217f17" providerId="AD" clId="Web-{73B9C6D0-6D26-0025-6871-933DDF42B8F3}" dt="2024-01-21T15:51:58.841" v="35"/>
          <ac:picMkLst>
            <pc:docMk/>
            <pc:sldMk cId="3949387248" sldId="333"/>
            <ac:picMk id="5" creationId="{7FAB3565-C982-B4AD-340B-389773E27C0F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7.573" v="30"/>
          <ac:picMkLst>
            <pc:docMk/>
            <pc:sldMk cId="3949387248" sldId="333"/>
            <ac:picMk id="12" creationId="{3F47A648-A2F0-8267-D69D-D3764A26B920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6.792" v="29"/>
          <ac:picMkLst>
            <pc:docMk/>
            <pc:sldMk cId="3949387248" sldId="333"/>
            <ac:picMk id="14" creationId="{615AD717-D005-C924-EE69-6829F5AACB95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2:35.529" v="42" actId="14100"/>
          <ac:picMkLst>
            <pc:docMk/>
            <pc:sldMk cId="3949387248" sldId="333"/>
            <ac:picMk id="15" creationId="{D3A242FA-6280-B5AB-BFF2-4ED5048483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4:41.036" v="64" actId="14100"/>
          <ac:picMkLst>
            <pc:docMk/>
            <pc:sldMk cId="3949387248" sldId="333"/>
            <ac:picMk id="17" creationId="{12AD8D35-1A52-27B5-B9BC-5FD5CBAE155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5:57.084" v="75" actId="14100"/>
          <ac:picMkLst>
            <pc:docMk/>
            <pc:sldMk cId="3949387248" sldId="333"/>
            <ac:picMk id="19" creationId="{292A910F-D171-3C61-C4E0-4F79F7CDCB70}"/>
          </ac:picMkLst>
        </pc:picChg>
      </pc:sldChg>
      <pc:sldChg chg="modSp add ord replId">
        <pc:chgData name="Subin Sahayam M" userId="S::subinsahayamm@snuchennai.edu.in::72b30698-588d-41b0-9c9a-9a2061217f17" providerId="AD" clId="Web-{73B9C6D0-6D26-0025-6871-933DDF42B8F3}" dt="2024-01-21T17:47:28.498" v="996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3B9C6D0-6D26-0025-6871-933DDF42B8F3}" dt="2024-01-21T16:01:54.484" v="126" actId="20577"/>
          <ac:spMkLst>
            <pc:docMk/>
            <pc:sldMk cId="1743707651" sldId="334"/>
            <ac:spMk id="11" creationId="{9F8BD89A-FBFD-B6BC-144C-319AEB5EDA03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6:51.941" v="721" actId="20577"/>
          <ac:spMkLst>
            <pc:docMk/>
            <pc:sldMk cId="1743707651" sldId="334"/>
            <ac:spMk id="12" creationId="{FE8563DB-E90A-EC96-BAE0-625F2E726873}"/>
          </ac:spMkLst>
        </pc:spChg>
      </pc:sldChg>
      <pc:sldChg chg="add del replId">
        <pc:chgData name="Subin Sahayam M" userId="S::subinsahayamm@snuchennai.edu.in::72b30698-588d-41b0-9c9a-9a2061217f17" providerId="AD" clId="Web-{73B9C6D0-6D26-0025-6871-933DDF42B8F3}" dt="2024-01-21T16:01:11.041" v="108"/>
        <pc:sldMkLst>
          <pc:docMk/>
          <pc:sldMk cId="2323717548" sldId="334"/>
        </pc:sldMkLst>
      </pc:sldChg>
      <pc:sldChg chg="addSp add replId">
        <pc:chgData name="Subin Sahayam M" userId="S::subinsahayamm@snuchennai.edu.in::72b30698-588d-41b0-9c9a-9a2061217f17" providerId="AD" clId="Web-{73B9C6D0-6D26-0025-6871-933DDF42B8F3}" dt="2024-01-21T16:13:39.915" v="214"/>
        <pc:sldMkLst>
          <pc:docMk/>
          <pc:sldMk cId="3133840227" sldId="335"/>
        </pc:sldMkLst>
        <pc:spChg chg="add">
          <ac:chgData name="Subin Sahayam M" userId="S::subinsahayamm@snuchennai.edu.in::72b30698-588d-41b0-9c9a-9a2061217f17" providerId="AD" clId="Web-{73B9C6D0-6D26-0025-6871-933DDF42B8F3}" dt="2024-01-21T16:13:39.915" v="214"/>
          <ac:spMkLst>
            <pc:docMk/>
            <pc:sldMk cId="3133840227" sldId="335"/>
            <ac:spMk id="10" creationId="{FC994B4F-F687-401C-6BA1-61411FFC350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4:08.243" v="227" actId="20577"/>
        <pc:sldMkLst>
          <pc:docMk/>
          <pc:sldMk cId="3465566642" sldId="336"/>
        </pc:sldMkLst>
        <pc:spChg chg="mod">
          <ac:chgData name="Subin Sahayam M" userId="S::subinsahayamm@snuchennai.edu.in::72b30698-588d-41b0-9c9a-9a2061217f17" providerId="AD" clId="Web-{73B9C6D0-6D26-0025-6871-933DDF42B8F3}" dt="2024-01-21T16:14:08.243" v="227" actId="20577"/>
          <ac:spMkLst>
            <pc:docMk/>
            <pc:sldMk cId="3465566642" sldId="336"/>
            <ac:spMk id="12" creationId="{D5834DF7-6297-8366-CEA5-12E0EC22922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6:01.292" v="269" actId="20577"/>
        <pc:sldMkLst>
          <pc:docMk/>
          <pc:sldMk cId="50141226" sldId="337"/>
        </pc:sldMkLst>
        <pc:spChg chg="mod">
          <ac:chgData name="Subin Sahayam M" userId="S::subinsahayamm@snuchennai.edu.in::72b30698-588d-41b0-9c9a-9a2061217f17" providerId="AD" clId="Web-{73B9C6D0-6D26-0025-6871-933DDF42B8F3}" dt="2024-01-21T16:16:01.292" v="269" actId="20577"/>
          <ac:spMkLst>
            <pc:docMk/>
            <pc:sldMk cId="50141226" sldId="337"/>
            <ac:spMk id="12" creationId="{923849AE-A8F5-7922-7B96-AB1EF39FCF9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11.793" v="299" actId="20577"/>
        <pc:sldMkLst>
          <pc:docMk/>
          <pc:sldMk cId="1679689369" sldId="338"/>
        </pc:sldMkLst>
        <pc:spChg chg="mod">
          <ac:chgData name="Subin Sahayam M" userId="S::subinsahayamm@snuchennai.edu.in::72b30698-588d-41b0-9c9a-9a2061217f17" providerId="AD" clId="Web-{73B9C6D0-6D26-0025-6871-933DDF42B8F3}" dt="2024-01-21T16:17:11.793" v="299" actId="20577"/>
          <ac:spMkLst>
            <pc:docMk/>
            <pc:sldMk cId="1679689369" sldId="338"/>
            <ac:spMk id="12" creationId="{46BE2992-1937-DC05-6076-2C752E781120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40.981" v="311" actId="20577"/>
        <pc:sldMkLst>
          <pc:docMk/>
          <pc:sldMk cId="1351365624" sldId="339"/>
        </pc:sldMkLst>
        <pc:spChg chg="mod">
          <ac:chgData name="Subin Sahayam M" userId="S::subinsahayamm@snuchennai.edu.in::72b30698-588d-41b0-9c9a-9a2061217f17" providerId="AD" clId="Web-{73B9C6D0-6D26-0025-6871-933DDF42B8F3}" dt="2024-01-21T16:17:35.465" v="307" actId="20577"/>
          <ac:spMkLst>
            <pc:docMk/>
            <pc:sldMk cId="1351365624" sldId="339"/>
            <ac:spMk id="11" creationId="{DFC58226-C8DE-AB4E-18F2-FD76252D4180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17:40.981" v="311" actId="20577"/>
          <ac:spMkLst>
            <pc:docMk/>
            <pc:sldMk cId="1351365624" sldId="339"/>
            <ac:spMk id="12" creationId="{190271FF-782B-43D5-4389-F27728C28256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6:21:37.718" v="330"/>
        <pc:sldMkLst>
          <pc:docMk/>
          <pc:sldMk cId="1006340438" sldId="340"/>
        </pc:sldMkLst>
        <pc:spChg chg="del mod">
          <ac:chgData name="Subin Sahayam M" userId="S::subinsahayamm@snuchennai.edu.in::72b30698-588d-41b0-9c9a-9a2061217f17" providerId="AD" clId="Web-{73B9C6D0-6D26-0025-6871-933DDF42B8F3}" dt="2024-01-21T16:21:37.718" v="330"/>
          <ac:spMkLst>
            <pc:docMk/>
            <pc:sldMk cId="1006340438" sldId="340"/>
            <ac:spMk id="12" creationId="{0851A2FE-449B-6252-5119-972755AAE4DC}"/>
          </ac:spMkLst>
        </pc:spChg>
        <pc:graphicFrameChg chg="add del mod">
          <ac:chgData name="Subin Sahayam M" userId="S::subinsahayamm@snuchennai.edu.in::72b30698-588d-41b0-9c9a-9a2061217f17" providerId="AD" clId="Web-{73B9C6D0-6D26-0025-6871-933DDF42B8F3}" dt="2024-01-21T16:18:23.778" v="314"/>
          <ac:graphicFrameMkLst>
            <pc:docMk/>
            <pc:sldMk cId="1006340438" sldId="340"/>
            <ac:graphicFrameMk id="13" creationId="{47B5BF90-25CA-8FA7-C282-C04B858C3511}"/>
          </ac:graphicFrameMkLst>
        </pc:graphicFrameChg>
        <pc:graphicFrameChg chg="add mod modGraphic">
          <ac:chgData name="Subin Sahayam M" userId="S::subinsahayamm@snuchennai.edu.in::72b30698-588d-41b0-9c9a-9a2061217f17" providerId="AD" clId="Web-{73B9C6D0-6D26-0025-6871-933DDF42B8F3}" dt="2024-01-21T16:19:10.701" v="321" actId="1076"/>
          <ac:graphicFrameMkLst>
            <pc:docMk/>
            <pc:sldMk cId="1006340438" sldId="340"/>
            <ac:graphicFrameMk id="15" creationId="{7DACBC8F-6AB7-0A9C-9260-B7EB2044B723}"/>
          </ac:graphicFrameMkLst>
        </pc:graphicFrameChg>
      </pc:sldChg>
      <pc:sldChg chg="delSp modSp add ord replId">
        <pc:chgData name="Subin Sahayam M" userId="S::subinsahayamm@snuchennai.edu.in::72b30698-588d-41b0-9c9a-9a2061217f17" providerId="AD" clId="Web-{73B9C6D0-6D26-0025-6871-933DDF42B8F3}" dt="2024-01-21T16:39:21.529" v="411" actId="20577"/>
        <pc:sldMkLst>
          <pc:docMk/>
          <pc:sldMk cId="4097829736" sldId="341"/>
        </pc:sldMkLst>
        <pc:spChg chg="mod">
          <ac:chgData name="Subin Sahayam M" userId="S::subinsahayamm@snuchennai.edu.in::72b30698-588d-41b0-9c9a-9a2061217f17" providerId="AD" clId="Web-{73B9C6D0-6D26-0025-6871-933DDF42B8F3}" dt="2024-01-21T16:39:21.529" v="411" actId="20577"/>
          <ac:spMkLst>
            <pc:docMk/>
            <pc:sldMk cId="4097829736" sldId="341"/>
            <ac:spMk id="10" creationId="{31DFA160-9661-DBE2-0773-687B0F0289D2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7:43.262" v="360" actId="20577"/>
          <ac:spMkLst>
            <pc:docMk/>
            <pc:sldMk cId="4097829736" sldId="341"/>
            <ac:spMk id="11" creationId="{C8B7F599-1050-4BA2-76E8-4E7891CA0683}"/>
          </ac:spMkLst>
        </pc:spChg>
        <pc:spChg chg="del mod">
          <ac:chgData name="Subin Sahayam M" userId="S::subinsahayamm@snuchennai.edu.in::72b30698-588d-41b0-9c9a-9a2061217f17" providerId="AD" clId="Web-{73B9C6D0-6D26-0025-6871-933DDF42B8F3}" dt="2024-01-21T16:38:47.560" v="384"/>
          <ac:spMkLst>
            <pc:docMk/>
            <pc:sldMk cId="4097829736" sldId="341"/>
            <ac:spMk id="12" creationId="{D167F362-20C8-B49D-85DF-3C10779B786F}"/>
          </ac:spMkLst>
        </pc:spChg>
      </pc:sldChg>
      <pc:sldChg chg="add">
        <pc:chgData name="Subin Sahayam M" userId="S::subinsahayamm@snuchennai.edu.in::72b30698-588d-41b0-9c9a-9a2061217f17" providerId="AD" clId="Web-{73B9C6D0-6D26-0025-6871-933DDF42B8F3}" dt="2024-01-21T16:23:46.298" v="340"/>
        <pc:sldMkLst>
          <pc:docMk/>
          <pc:sldMk cId="1211815778" sldId="342"/>
        </pc:sldMkLst>
      </pc:sldChg>
      <pc:sldChg chg="modSp add replId">
        <pc:chgData name="Subin Sahayam M" userId="S::subinsahayamm@snuchennai.edu.in::72b30698-588d-41b0-9c9a-9a2061217f17" providerId="AD" clId="Web-{73B9C6D0-6D26-0025-6871-933DDF42B8F3}" dt="2024-01-21T16:39:24.982" v="412" actId="20577"/>
        <pc:sldMkLst>
          <pc:docMk/>
          <pc:sldMk cId="1141778399" sldId="343"/>
        </pc:sldMkLst>
        <pc:spChg chg="mod">
          <ac:chgData name="Subin Sahayam M" userId="S::subinsahayamm@snuchennai.edu.in::72b30698-588d-41b0-9c9a-9a2061217f17" providerId="AD" clId="Web-{73B9C6D0-6D26-0025-6871-933DDF42B8F3}" dt="2024-01-21T16:39:24.982" v="412" actId="20577"/>
          <ac:spMkLst>
            <pc:docMk/>
            <pc:sldMk cId="1141778399" sldId="343"/>
            <ac:spMk id="10" creationId="{607830A4-F086-7813-70D8-8C128746389F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8:51.982" v="385" actId="20577"/>
          <ac:spMkLst>
            <pc:docMk/>
            <pc:sldMk cId="1141778399" sldId="343"/>
            <ac:spMk id="12" creationId="{25013A4A-01E3-4A58-45BD-A556F706B46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39:27.576" v="413" actId="20577"/>
        <pc:sldMkLst>
          <pc:docMk/>
          <pc:sldMk cId="3892145778" sldId="344"/>
        </pc:sldMkLst>
        <pc:spChg chg="mod">
          <ac:chgData name="Subin Sahayam M" userId="S::subinsahayamm@snuchennai.edu.in::72b30698-588d-41b0-9c9a-9a2061217f17" providerId="AD" clId="Web-{73B9C6D0-6D26-0025-6871-933DDF42B8F3}" dt="2024-01-21T16:39:27.576" v="413" actId="20577"/>
          <ac:spMkLst>
            <pc:docMk/>
            <pc:sldMk cId="3892145778" sldId="344"/>
            <ac:spMk id="10" creationId="{4976948D-4E29-1E18-758E-A3FE83BF4AF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9:08.904" v="410" actId="20577"/>
          <ac:spMkLst>
            <pc:docMk/>
            <pc:sldMk cId="3892145778" sldId="344"/>
            <ac:spMk id="12" creationId="{30509314-5BCA-B317-314A-6D68C9F920F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0:04.561" v="449" actId="20577"/>
        <pc:sldMkLst>
          <pc:docMk/>
          <pc:sldMk cId="2133797684" sldId="345"/>
        </pc:sldMkLst>
        <pc:spChg chg="mod">
          <ac:chgData name="Subin Sahayam M" userId="S::subinsahayamm@snuchennai.edu.in::72b30698-588d-41b0-9c9a-9a2061217f17" providerId="AD" clId="Web-{73B9C6D0-6D26-0025-6871-933DDF42B8F3}" dt="2024-01-21T16:40:04.561" v="449" actId="20577"/>
          <ac:spMkLst>
            <pc:docMk/>
            <pc:sldMk cId="2133797684" sldId="345"/>
            <ac:spMk id="12" creationId="{EC8F9B61-9CED-1887-D04B-80EC55F80C4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08.265" v="498" actId="20577"/>
        <pc:sldMkLst>
          <pc:docMk/>
          <pc:sldMk cId="1701053084" sldId="346"/>
        </pc:sldMkLst>
        <pc:spChg chg="mod">
          <ac:chgData name="Subin Sahayam M" userId="S::subinsahayamm@snuchennai.edu.in::72b30698-588d-41b0-9c9a-9a2061217f17" providerId="AD" clId="Web-{73B9C6D0-6D26-0025-6871-933DDF42B8F3}" dt="2024-01-21T16:41:08.265" v="498" actId="20577"/>
          <ac:spMkLst>
            <pc:docMk/>
            <pc:sldMk cId="1701053084" sldId="346"/>
            <ac:spMk id="10" creationId="{2B4B7A99-C586-3265-4133-249E6B0EB021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0:23.655" v="471" actId="20577"/>
          <ac:spMkLst>
            <pc:docMk/>
            <pc:sldMk cId="1701053084" sldId="346"/>
            <ac:spMk id="12" creationId="{C97D742B-48D1-B116-0D0C-689A642BFC1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28.390" v="514" actId="20577"/>
        <pc:sldMkLst>
          <pc:docMk/>
          <pc:sldMk cId="558860518" sldId="347"/>
        </pc:sldMkLst>
        <pc:spChg chg="mod">
          <ac:chgData name="Subin Sahayam M" userId="S::subinsahayamm@snuchennai.edu.in::72b30698-588d-41b0-9c9a-9a2061217f17" providerId="AD" clId="Web-{73B9C6D0-6D26-0025-6871-933DDF42B8F3}" dt="2024-01-21T16:41:15.343" v="499" actId="20577"/>
          <ac:spMkLst>
            <pc:docMk/>
            <pc:sldMk cId="558860518" sldId="347"/>
            <ac:spMk id="10" creationId="{FEC37DD7-506B-7199-E890-0B6E45EFFDED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1:28.390" v="514" actId="20577"/>
          <ac:spMkLst>
            <pc:docMk/>
            <pc:sldMk cId="558860518" sldId="347"/>
            <ac:spMk id="12" creationId="{E1817BDC-1D8C-AE52-F11B-6694A5CC765C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53.750" v="529" actId="20577"/>
        <pc:sldMkLst>
          <pc:docMk/>
          <pc:sldMk cId="1447910653" sldId="348"/>
        </pc:sldMkLst>
        <pc:spChg chg="mod">
          <ac:chgData name="Subin Sahayam M" userId="S::subinsahayamm@snuchennai.edu.in::72b30698-588d-41b0-9c9a-9a2061217f17" providerId="AD" clId="Web-{73B9C6D0-6D26-0025-6871-933DDF42B8F3}" dt="2024-01-21T16:41:53.750" v="529" actId="20577"/>
          <ac:spMkLst>
            <pc:docMk/>
            <pc:sldMk cId="1447910653" sldId="348"/>
            <ac:spMk id="12" creationId="{281BD540-5DEE-3C3F-31B3-31A7B653A9E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6:37.990" v="837" actId="20577"/>
        <pc:sldMkLst>
          <pc:docMk/>
          <pc:sldMk cId="283542332" sldId="349"/>
        </pc:sldMkLst>
        <pc:spChg chg="mod">
          <ac:chgData name="Subin Sahayam M" userId="S::subinsahayamm@snuchennai.edu.in::72b30698-588d-41b0-9c9a-9a2061217f17" providerId="AD" clId="Web-{73B9C6D0-6D26-0025-6871-933DDF42B8F3}" dt="2024-01-21T16:45:54.159" v="692" actId="20577"/>
          <ac:spMkLst>
            <pc:docMk/>
            <pc:sldMk cId="283542332" sldId="349"/>
            <ac:spMk id="10" creationId="{69D5C648-3247-5E5C-82B2-7BE9ED182518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7:36:37.990" v="837" actId="20577"/>
          <ac:spMkLst>
            <pc:docMk/>
            <pc:sldMk cId="283542332" sldId="349"/>
            <ac:spMk id="12" creationId="{EC85FE57-D557-EFC9-CC27-683F968ABD5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7:51.911" v="775" actId="20577"/>
        <pc:sldMkLst>
          <pc:docMk/>
          <pc:sldMk cId="3397154219" sldId="350"/>
        </pc:sldMkLst>
        <pc:spChg chg="mod">
          <ac:chgData name="Subin Sahayam M" userId="S::subinsahayamm@snuchennai.edu.in::72b30698-588d-41b0-9c9a-9a2061217f17" providerId="AD" clId="Web-{73B9C6D0-6D26-0025-6871-933DDF42B8F3}" dt="2024-01-21T16:45:44.393" v="691" actId="20577"/>
          <ac:spMkLst>
            <pc:docMk/>
            <pc:sldMk cId="3397154219" sldId="350"/>
            <ac:spMk id="11" creationId="{1D1143DF-BBA7-6F1D-4F6D-6F71280C9BB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7:51.911" v="775" actId="20577"/>
          <ac:spMkLst>
            <pc:docMk/>
            <pc:sldMk cId="3397154219" sldId="350"/>
            <ac:spMk id="12" creationId="{9411E604-C385-60E6-94F7-328CDCC096FD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5:22.177" v="835" actId="20577"/>
        <pc:sldMkLst>
          <pc:docMk/>
          <pc:sldMk cId="2322678968" sldId="351"/>
        </pc:sldMkLst>
        <pc:spChg chg="mod">
          <ac:chgData name="Subin Sahayam M" userId="S::subinsahayamm@snuchennai.edu.in::72b30698-588d-41b0-9c9a-9a2061217f17" providerId="AD" clId="Web-{73B9C6D0-6D26-0025-6871-933DDF42B8F3}" dt="2024-01-21T17:35:22.177" v="835" actId="20577"/>
          <ac:spMkLst>
            <pc:docMk/>
            <pc:sldMk cId="2322678968" sldId="351"/>
            <ac:spMk id="12" creationId="{20953433-628C-AC24-D1ED-C309DA68E8A5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45:51.294" v="993" actId="20577"/>
        <pc:sldMkLst>
          <pc:docMk/>
          <pc:sldMk cId="3573489109" sldId="352"/>
        </pc:sldMkLst>
        <pc:spChg chg="mod">
          <ac:chgData name="Subin Sahayam M" userId="S::subinsahayamm@snuchennai.edu.in::72b30698-588d-41b0-9c9a-9a2061217f17" providerId="AD" clId="Web-{73B9C6D0-6D26-0025-6871-933DDF42B8F3}" dt="2024-01-21T17:45:51.294" v="993" actId="20577"/>
          <ac:spMkLst>
            <pc:docMk/>
            <pc:sldMk cId="3573489109" sldId="352"/>
            <ac:spMk id="12" creationId="{CE055184-F107-E52E-8F80-CECD12B9FAA7}"/>
          </ac:spMkLst>
        </pc:spChg>
      </pc:sldChg>
      <pc:sldChg chg="add replId">
        <pc:chgData name="Subin Sahayam M" userId="S::subinsahayamm@snuchennai.edu.in::72b30698-588d-41b0-9c9a-9a2061217f17" providerId="AD" clId="Web-{73B9C6D0-6D26-0025-6871-933DDF42B8F3}" dt="2024-01-21T17:44:48.668" v="942"/>
        <pc:sldMkLst>
          <pc:docMk/>
          <pc:sldMk cId="886818746" sldId="353"/>
        </pc:sldMkLst>
      </pc:sldChg>
      <pc:sldChg chg="modSp add ord replId">
        <pc:chgData name="Subin Sahayam M" userId="S::subinsahayamm@snuchennai.edu.in::72b30698-588d-41b0-9c9a-9a2061217f17" providerId="AD" clId="Web-{73B9C6D0-6D26-0025-6871-933DDF42B8F3}" dt="2024-01-21T17:47:58.171" v="1003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3B9C6D0-6D26-0025-6871-933DDF42B8F3}" dt="2024-01-21T17:47:58.171" v="1003" actId="20577"/>
          <ac:spMkLst>
            <pc:docMk/>
            <pc:sldMk cId="1108656426" sldId="354"/>
            <ac:spMk id="11" creationId="{6B0365C0-EE59-8CDF-3D8A-5241699AF942}"/>
          </ac:spMkLst>
        </pc:spChg>
      </pc:sldChg>
    </pc:docChg>
  </pc:docChgLst>
  <pc:docChgLst>
    <pc:chgData name="Subin Sahayam M" userId="S::subinsahayamm@snuchennai.edu.in::72b30698-588d-41b0-9c9a-9a2061217f17" providerId="AD" clId="Web-{46DA7E66-3B93-C846-540D-32ED73E636F9}"/>
    <pc:docChg chg="modSld">
      <pc:chgData name="Subin Sahayam M" userId="S::subinsahayamm@snuchennai.edu.in::72b30698-588d-41b0-9c9a-9a2061217f17" providerId="AD" clId="Web-{46DA7E66-3B93-C846-540D-32ED73E636F9}" dt="2023-07-06T04:35:28.145" v="0" actId="20577"/>
      <pc:docMkLst>
        <pc:docMk/>
      </pc:docMkLst>
      <pc:sldChg chg="modSp">
        <pc:chgData name="Subin Sahayam M" userId="S::subinsahayamm@snuchennai.edu.in::72b30698-588d-41b0-9c9a-9a2061217f17" providerId="AD" clId="Web-{46DA7E66-3B93-C846-540D-32ED73E636F9}" dt="2023-07-06T04:35:28.145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46DA7E66-3B93-C846-540D-32ED73E636F9}" dt="2023-07-06T04:35:28.145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A1B594CE-6376-0B93-0F62-3DAB1A5D73A3}"/>
    <pc:docChg chg="modSld">
      <pc:chgData name="Subin Sahayam M" userId="S::subinsahayamm@snuchennai.edu.in::72b30698-588d-41b0-9c9a-9a2061217f17" providerId="AD" clId="Web-{A1B594CE-6376-0B93-0F62-3DAB1A5D73A3}" dt="2023-07-09T18:31:38.547" v="51" actId="20577"/>
      <pc:docMkLst>
        <pc:docMk/>
      </pc:docMkLst>
      <pc:sldChg chg="modSp">
        <pc:chgData name="Subin Sahayam M" userId="S::subinsahayamm@snuchennai.edu.in::72b30698-588d-41b0-9c9a-9a2061217f17" providerId="AD" clId="Web-{A1B594CE-6376-0B93-0F62-3DAB1A5D73A3}" dt="2023-07-09T17:52:26.151" v="42" actId="20577"/>
        <pc:sldMkLst>
          <pc:docMk/>
          <pc:sldMk cId="3315684515" sldId="296"/>
        </pc:sldMkLst>
        <pc:spChg chg="mod">
          <ac:chgData name="Subin Sahayam M" userId="S::subinsahayamm@snuchennai.edu.in::72b30698-588d-41b0-9c9a-9a2061217f17" providerId="AD" clId="Web-{A1B594CE-6376-0B93-0F62-3DAB1A5D73A3}" dt="2023-07-09T17:52:26.151" v="42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8:31:38.547" v="51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A1B594CE-6376-0B93-0F62-3DAB1A5D73A3}" dt="2023-07-09T18:31:38.547" v="51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4:40:38.318" v="37" actId="20577"/>
        <pc:sldMkLst>
          <pc:docMk/>
          <pc:sldMk cId="1967771271" sldId="306"/>
        </pc:sldMkLst>
        <pc:spChg chg="mod">
          <ac:chgData name="Subin Sahayam M" userId="S::subinsahayamm@snuchennai.edu.in::72b30698-588d-41b0-9c9a-9a2061217f17" providerId="AD" clId="Web-{A1B594CE-6376-0B93-0F62-3DAB1A5D73A3}" dt="2023-07-09T14:40:38.318" v="37" actId="20577"/>
          <ac:spMkLst>
            <pc:docMk/>
            <pc:sldMk cId="1967771271" sldId="306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DA8606F2-8628-F20C-39FD-ED918C9B8615}"/>
    <pc:docChg chg="addSld delSld modSld sldOrd">
      <pc:chgData name="Subin Sahayam M" userId="S::subinsahayamm@snuchennai.edu.in::72b30698-588d-41b0-9c9a-9a2061217f17" providerId="AD" clId="Web-{DA8606F2-8628-F20C-39FD-ED918C9B8615}" dt="2023-07-03T10:16:04.447" v="245" actId="20577"/>
      <pc:docMkLst>
        <pc:docMk/>
      </pc:docMkLst>
      <pc:sldChg chg="modSp">
        <pc:chgData name="Subin Sahayam M" userId="S::subinsahayamm@snuchennai.edu.in::72b30698-588d-41b0-9c9a-9a2061217f17" providerId="AD" clId="Web-{DA8606F2-8628-F20C-39FD-ED918C9B8615}" dt="2023-07-03T10:01:53.328" v="21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DA8606F2-8628-F20C-39FD-ED918C9B8615}" dt="2023-07-03T10:01:53.328" v="219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Subin Sahayam M" userId="S::subinsahayamm@snuchennai.edu.in::72b30698-588d-41b0-9c9a-9a2061217f17" providerId="AD" clId="Web-{DA8606F2-8628-F20C-39FD-ED918C9B8615}" dt="2023-07-03T10:02:52.907" v="240"/>
        <pc:sldMkLst>
          <pc:docMk/>
          <pc:sldMk cId="3315684515" sldId="296"/>
        </pc:sldMkLst>
        <pc:spChg chg="add mod">
          <ac:chgData name="Subin Sahayam M" userId="S::subinsahayamm@snuchennai.edu.in::72b30698-588d-41b0-9c9a-9a2061217f17" providerId="AD" clId="Web-{DA8606F2-8628-F20C-39FD-ED918C9B8615}" dt="2023-07-03T09:19:34.331" v="45" actId="1076"/>
          <ac:spMkLst>
            <pc:docMk/>
            <pc:sldMk cId="3315684515" sldId="296"/>
            <ac:spMk id="10" creationId="{71241D2C-A0CA-A65D-E959-F3F4D0148B5A}"/>
          </ac:spMkLst>
        </pc:spChg>
        <pc:spChg chg="del mod">
          <ac:chgData name="Subin Sahayam M" userId="S::subinsahayamm@snuchennai.edu.in::72b30698-588d-41b0-9c9a-9a2061217f17" providerId="AD" clId="Web-{DA8606F2-8628-F20C-39FD-ED918C9B8615}" dt="2023-07-03T10:02:52.860" v="239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09:17:11.486" v="21" actId="20577"/>
          <ac:spMkLst>
            <pc:docMk/>
            <pc:sldMk cId="3315684515" sldId="296"/>
            <ac:spMk id="12" creationId="{DE27FD9A-663E-D237-497E-61FFCFDD9A97}"/>
          </ac:spMkLst>
        </pc:spChg>
        <pc:spChg chg="add">
          <ac:chgData name="Subin Sahayam M" userId="S::subinsahayamm@snuchennai.edu.in::72b30698-588d-41b0-9c9a-9a2061217f17" providerId="AD" clId="Web-{DA8606F2-8628-F20C-39FD-ED918C9B8615}" dt="2023-07-03T10:02:52.907" v="240"/>
          <ac:spMkLst>
            <pc:docMk/>
            <pc:sldMk cId="3315684515" sldId="296"/>
            <ac:spMk id="14" creationId="{9EC92043-78BC-7D95-0F9B-C571A22E7807}"/>
          </ac:spMkLst>
        </pc:spChg>
        <pc:picChg chg="add del mod">
          <ac:chgData name="Subin Sahayam M" userId="S::subinsahayamm@snuchennai.edu.in::72b30698-588d-41b0-9c9a-9a2061217f17" providerId="AD" clId="Web-{DA8606F2-8628-F20C-39FD-ED918C9B8615}" dt="2023-07-03T09:17:52.346" v="28"/>
          <ac:picMkLst>
            <pc:docMk/>
            <pc:sldMk cId="3315684515" sldId="296"/>
            <ac:picMk id="5" creationId="{BFAFA754-8D22-9FFD-10A7-8B542AB6B1C2}"/>
          </ac:picMkLst>
        </pc:picChg>
      </pc:sldChg>
      <pc:sldChg chg="addSp modSp add del replId">
        <pc:chgData name="Subin Sahayam M" userId="S::subinsahayamm@snuchennai.edu.in::72b30698-588d-41b0-9c9a-9a2061217f17" providerId="AD" clId="Web-{DA8606F2-8628-F20C-39FD-ED918C9B8615}" dt="2023-07-03T09:17:38.268" v="25"/>
        <pc:sldMkLst>
          <pc:docMk/>
          <pc:sldMk cId="1476523907" sldId="299"/>
        </pc:sldMkLst>
        <pc:picChg chg="add mod">
          <ac:chgData name="Subin Sahayam M" userId="S::subinsahayamm@snuchennai.edu.in::72b30698-588d-41b0-9c9a-9a2061217f17" providerId="AD" clId="Web-{DA8606F2-8628-F20C-39FD-ED918C9B8615}" dt="2023-07-03T09:17:36.002" v="24" actId="1076"/>
          <ac:picMkLst>
            <pc:docMk/>
            <pc:sldMk cId="1476523907" sldId="299"/>
            <ac:picMk id="5" creationId="{2368BD88-51E8-DBA3-D59F-42AFA6DB31FF}"/>
          </ac:picMkLst>
        </pc:picChg>
      </pc:sldChg>
      <pc:sldChg chg="modSp add replId">
        <pc:chgData name="Subin Sahayam M" userId="S::subinsahayamm@snuchennai.edu.in::72b30698-588d-41b0-9c9a-9a2061217f17" providerId="AD" clId="Web-{DA8606F2-8628-F20C-39FD-ED918C9B8615}" dt="2023-07-03T10:16:04.447" v="245" actId="20577"/>
        <pc:sldMkLst>
          <pc:docMk/>
          <pc:sldMk cId="3685687362" sldId="299"/>
        </pc:sldMkLst>
        <pc:spChg chg="mod">
          <ac:chgData name="Subin Sahayam M" userId="S::subinsahayamm@snuchennai.edu.in::72b30698-588d-41b0-9c9a-9a2061217f17" providerId="AD" clId="Web-{DA8606F2-8628-F20C-39FD-ED918C9B8615}" dt="2023-07-03T09:31:34.183" v="126" actId="20577"/>
          <ac:spMkLst>
            <pc:docMk/>
            <pc:sldMk cId="3685687362" sldId="299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16:04.447" v="245" actId="20577"/>
          <ac:spMkLst>
            <pc:docMk/>
            <pc:sldMk cId="3685687362" sldId="299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DA8606F2-8628-F20C-39FD-ED918C9B8615}" dt="2023-07-03T09:41:50.049" v="206" actId="20577"/>
        <pc:sldMkLst>
          <pc:docMk/>
          <pc:sldMk cId="3790598818" sldId="300"/>
        </pc:sldMkLst>
        <pc:spChg chg="mod">
          <ac:chgData name="Subin Sahayam M" userId="S::subinsahayamm@snuchennai.edu.in::72b30698-588d-41b0-9c9a-9a2061217f17" providerId="AD" clId="Web-{DA8606F2-8628-F20C-39FD-ED918C9B8615}" dt="2023-07-03T09:41:50.049" v="206" actId="20577"/>
          <ac:spMkLst>
            <pc:docMk/>
            <pc:sldMk cId="3790598818" sldId="300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DA8606F2-8628-F20C-39FD-ED918C9B8615}" dt="2023-07-03T10:02:33.032" v="237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DA8606F2-8628-F20C-39FD-ED918C9B8615}" dt="2023-07-03T10:02:17.219" v="233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02:33.032" v="237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33D58132-C672-D61F-5561-13C16B9E4749}"/>
    <pc:docChg chg="addSld delSld modSld">
      <pc:chgData name="Subin Sahayam M" userId="S::subinsahayamm@snuchennai.edu.in::72b30698-588d-41b0-9c9a-9a2061217f17" providerId="AD" clId="Web-{33D58132-C672-D61F-5561-13C16B9E4749}" dt="2024-01-21T12:32:21.798" v="224" actId="14100"/>
      <pc:docMkLst>
        <pc:docMk/>
      </pc:docMkLst>
      <pc:sldChg chg="delSp modSp">
        <pc:chgData name="Subin Sahayam M" userId="S::subinsahayamm@snuchennai.edu.in::72b30698-588d-41b0-9c9a-9a2061217f17" providerId="AD" clId="Web-{33D58132-C672-D61F-5561-13C16B9E4749}" dt="2024-01-21T09:12:46.236" v="6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33D58132-C672-D61F-5561-13C16B9E4749}" dt="2024-01-21T09:12:46.236" v="67" actId="20577"/>
          <ac:spMkLst>
            <pc:docMk/>
            <pc:sldMk cId="2847795585" sldId="298"/>
            <ac:spMk id="10" creationId="{47CAD226-C823-B387-6EB1-613DDC0D48B8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8:58:35.891" v="28"/>
          <ac:spMkLst>
            <pc:docMk/>
            <pc:sldMk cId="2847795585" sldId="298"/>
            <ac:spMk id="12" creationId="{DE27FD9A-663E-D237-497E-61FFCFDD9A97}"/>
          </ac:spMkLst>
        </pc:spChg>
      </pc:sldChg>
      <pc:sldChg chg="addSp delSp modSp">
        <pc:chgData name="Subin Sahayam M" userId="S::subinsahayamm@snuchennai.edu.in::72b30698-588d-41b0-9c9a-9a2061217f17" providerId="AD" clId="Web-{33D58132-C672-D61F-5561-13C16B9E4749}" dt="2024-01-21T12:32:21.798" v="224" actId="14100"/>
        <pc:sldMkLst>
          <pc:docMk/>
          <pc:sldMk cId="1180098692" sldId="301"/>
        </pc:sldMkLst>
        <pc:spChg chg="add del mod">
          <ac:chgData name="Subin Sahayam M" userId="S::subinsahayamm@snuchennai.edu.in::72b30698-588d-41b0-9c9a-9a2061217f17" providerId="AD" clId="Web-{33D58132-C672-D61F-5561-13C16B9E4749}" dt="2024-01-21T12:28:58.776" v="195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32:19.392" v="223" actId="1076"/>
          <ac:spMkLst>
            <pc:docMk/>
            <pc:sldMk cId="1180098692" sldId="301"/>
            <ac:spMk id="13" creationId="{4C9EDA77-97D1-FCDC-0B09-1A150EB2316C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8:14.104" v="187" actId="1076"/>
          <ac:spMkLst>
            <pc:docMk/>
            <pc:sldMk cId="1180098692" sldId="301"/>
            <ac:spMk id="14" creationId="{C8E3783A-3B11-0B78-A8E3-3F8DA47167BE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6"/>
          <ac:spMkLst>
            <pc:docMk/>
            <pc:sldMk cId="1180098692" sldId="301"/>
            <ac:spMk id="15" creationId="{D3E0025B-1F23-016F-A44F-426B605CC8DC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5"/>
          <ac:spMkLst>
            <pc:docMk/>
            <pc:sldMk cId="1180098692" sldId="301"/>
            <ac:spMk id="16" creationId="{832EF2FD-E3BA-BA10-1DB9-F8A857333740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81"/>
          <ac:spMkLst>
            <pc:docMk/>
            <pc:sldMk cId="1180098692" sldId="301"/>
            <ac:spMk id="17" creationId="{007C1700-6C09-0C2E-7A8E-1C8B1FA569E4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77"/>
          <ac:spMkLst>
            <pc:docMk/>
            <pc:sldMk cId="1180098692" sldId="301"/>
            <ac:spMk id="65" creationId="{A4EA4BAA-5D19-0C4F-02C3-B6E9CB540B74}"/>
          </ac:spMkLst>
        </pc:spChg>
        <pc:cxnChg chg="add del mod">
          <ac:chgData name="Subin Sahayam M" userId="S::subinsahayamm@snuchennai.edu.in::72b30698-588d-41b0-9c9a-9a2061217f17" providerId="AD" clId="Web-{33D58132-C672-D61F-5561-13C16B9E4749}" dt="2024-01-21T12:31:07.907" v="213"/>
          <ac:cxnSpMkLst>
            <pc:docMk/>
            <pc:sldMk cId="1180098692" sldId="301"/>
            <ac:cxnSpMk id="12" creationId="{5761B04D-4AD6-D006-27DE-1692416173AC}"/>
          </ac:cxnSpMkLst>
        </pc:cxnChg>
        <pc:cxnChg chg="add del mod">
          <ac:chgData name="Subin Sahayam M" userId="S::subinsahayamm@snuchennai.edu.in::72b30698-588d-41b0-9c9a-9a2061217f17" providerId="AD" clId="Web-{33D58132-C672-D61F-5561-13C16B9E4749}" dt="2024-01-21T12:32:00.267" v="220" actId="14100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S::subinsahayamm@snuchennai.edu.in::72b30698-588d-41b0-9c9a-9a2061217f17" providerId="AD" clId="Web-{33D58132-C672-D61F-5561-13C16B9E4749}" dt="2024-01-21T12:32:21.798" v="224" actId="14100"/>
          <ac:cxnSpMkLst>
            <pc:docMk/>
            <pc:sldMk cId="1180098692" sldId="301"/>
            <ac:cxnSpMk id="22" creationId="{AFD12F57-4766-7E23-3C7A-6C726DC7BC12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4"/>
          <ac:cxnSpMkLst>
            <pc:docMk/>
            <pc:sldMk cId="1180098692" sldId="301"/>
            <ac:cxnSpMk id="31" creationId="{44F6D2D1-D85D-3016-DD20-42248DFE99C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3"/>
          <ac:cxnSpMkLst>
            <pc:docMk/>
            <pc:sldMk cId="1180098692" sldId="301"/>
            <ac:cxnSpMk id="35" creationId="{16B9E4AE-0733-F3D7-9B40-FFE7FC1FB5C7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2"/>
          <ac:cxnSpMkLst>
            <pc:docMk/>
            <pc:sldMk cId="1180098692" sldId="301"/>
            <ac:cxnSpMk id="39" creationId="{B0C6BD1E-A552-00FD-A788-94090696A518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80"/>
          <ac:cxnSpMkLst>
            <pc:docMk/>
            <pc:sldMk cId="1180098692" sldId="301"/>
            <ac:cxnSpMk id="49" creationId="{196E878C-7503-926E-D73A-4615DD18BA7F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9"/>
          <ac:cxnSpMkLst>
            <pc:docMk/>
            <pc:sldMk cId="1180098692" sldId="301"/>
            <ac:cxnSpMk id="52" creationId="{1415E3B7-D564-F041-BD8F-EE279E675AEE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8"/>
          <ac:cxnSpMkLst>
            <pc:docMk/>
            <pc:sldMk cId="1180098692" sldId="301"/>
            <ac:cxnSpMk id="63" creationId="{E0CDF147-234C-6631-BC84-BED80E81B9F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6"/>
          <ac:cxnSpMkLst>
            <pc:docMk/>
            <pc:sldMk cId="1180098692" sldId="301"/>
            <ac:cxnSpMk id="66" creationId="{32A36C1B-7795-1E9E-311B-7966872EDCF6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5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 modSp">
        <pc:chgData name="Subin Sahayam M" userId="S::subinsahayamm@snuchennai.edu.in::72b30698-588d-41b0-9c9a-9a2061217f17" providerId="AD" clId="Web-{33D58132-C672-D61F-5561-13C16B9E4749}" dt="2024-01-21T12:27:37.713" v="174" actId="20577"/>
        <pc:sldMkLst>
          <pc:docMk/>
          <pc:sldMk cId="1267796521" sldId="302"/>
        </pc:sldMkLst>
        <pc:spChg chg="del mod">
          <ac:chgData name="Subin Sahayam M" userId="S::subinsahayamm@snuchennai.edu.in::72b30698-588d-41b0-9c9a-9a2061217f17" providerId="AD" clId="Web-{33D58132-C672-D61F-5561-13C16B9E4749}" dt="2024-01-21T08:58:12.578" v="23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37.713" v="174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1:59:30.141" v="112" actId="20577"/>
        <pc:sldMkLst>
          <pc:docMk/>
          <pc:sldMk cId="1600439374" sldId="303"/>
        </pc:sldMkLst>
        <pc:spChg chg="del">
          <ac:chgData name="Subin Sahayam M" userId="S::subinsahayamm@snuchennai.edu.in::72b30698-588d-41b0-9c9a-9a2061217f17" providerId="AD" clId="Web-{33D58132-C672-D61F-5561-13C16B9E4749}" dt="2024-01-21T08:57:27.233" v="10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1:59:30.141" v="11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2:27:05.665" v="157" actId="20577"/>
        <pc:sldMkLst>
          <pc:docMk/>
          <pc:sldMk cId="2166363217" sldId="304"/>
        </pc:sldMkLst>
        <pc:spChg chg="del">
          <ac:chgData name="Subin Sahayam M" userId="S::subinsahayamm@snuchennai.edu.in::72b30698-588d-41b0-9c9a-9a2061217f17" providerId="AD" clId="Web-{33D58132-C672-D61F-5561-13C16B9E4749}" dt="2024-01-21T08:57:43.202" v="19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05.665" v="157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01:05.972" v="43"/>
        <pc:sldMkLst>
          <pc:docMk/>
          <pc:sldMk cId="1967771271" sldId="306"/>
        </pc:sldMkLst>
        <pc:spChg chg="del">
          <ac:chgData name="Subin Sahayam M" userId="S::subinsahayamm@snuchennai.edu.in::72b30698-588d-41b0-9c9a-9a2061217f17" providerId="AD" clId="Web-{33D58132-C672-D61F-5561-13C16B9E4749}" dt="2024-01-21T09:01:02.644" v="42"/>
          <ac:spMkLst>
            <pc:docMk/>
            <pc:sldMk cId="1967771271" sldId="306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09:00:54.534" v="41" actId="20577"/>
          <ac:spMkLst>
            <pc:docMk/>
            <pc:sldMk cId="1967771271" sldId="306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01:05.972" v="43"/>
          <ac:spMkLst>
            <pc:docMk/>
            <pc:sldMk cId="1967771271" sldId="306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8:51.294" v="44"/>
        <pc:sldMkLst>
          <pc:docMk/>
          <pc:sldMk cId="3014898552" sldId="307"/>
        </pc:sldMkLst>
      </pc:sldChg>
      <pc:sldChg chg="modSp">
        <pc:chgData name="Subin Sahayam M" userId="S::subinsahayamm@snuchennai.edu.in::72b30698-588d-41b0-9c9a-9a2061217f17" providerId="AD" clId="Web-{33D58132-C672-D61F-5561-13C16B9E4749}" dt="2024-01-21T09:08:57.497" v="45" actId="20577"/>
        <pc:sldMkLst>
          <pc:docMk/>
          <pc:sldMk cId="3344727745" sldId="308"/>
        </pc:sldMkLst>
        <pc:spChg chg="mod">
          <ac:chgData name="Subin Sahayam M" userId="S::subinsahayamm@snuchennai.edu.in::72b30698-588d-41b0-9c9a-9a2061217f17" providerId="AD" clId="Web-{33D58132-C672-D61F-5561-13C16B9E4749}" dt="2024-01-21T09:08:57.497" v="45" actId="20577"/>
          <ac:spMkLst>
            <pc:docMk/>
            <pc:sldMk cId="3344727745" sldId="308"/>
            <ac:spMk id="11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13:18.502" v="70"/>
        <pc:sldMkLst>
          <pc:docMk/>
          <pc:sldMk cId="2471002178" sldId="309"/>
        </pc:sldMkLst>
        <pc:spChg chg="mod">
          <ac:chgData name="Subin Sahayam M" userId="S::subinsahayamm@snuchennai.edu.in::72b30698-588d-41b0-9c9a-9a2061217f17" providerId="AD" clId="Web-{33D58132-C672-D61F-5561-13C16B9E4749}" dt="2024-01-21T09:09:12.310" v="48" actId="20577"/>
          <ac:spMkLst>
            <pc:docMk/>
            <pc:sldMk cId="2471002178" sldId="309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13:18.502" v="70"/>
          <ac:spMkLst>
            <pc:docMk/>
            <pc:sldMk cId="2471002178" sldId="309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9:14.700" v="49"/>
        <pc:sldMkLst>
          <pc:docMk/>
          <pc:sldMk cId="712515293" sldId="31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5.497" v="50"/>
        <pc:sldMkLst>
          <pc:docMk/>
          <pc:sldMk cId="3768355538" sldId="31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6.466" v="51"/>
        <pc:sldMkLst>
          <pc:docMk/>
          <pc:sldMk cId="3516735823" sldId="31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7.263" v="52"/>
        <pc:sldMkLst>
          <pc:docMk/>
          <pc:sldMk cId="3413928917" sldId="31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8.419" v="53"/>
        <pc:sldMkLst>
          <pc:docMk/>
          <pc:sldMk cId="1933202422" sldId="31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9.185" v="54"/>
        <pc:sldMkLst>
          <pc:docMk/>
          <pc:sldMk cId="862524840" sldId="321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0.122" v="55"/>
        <pc:sldMkLst>
          <pc:docMk/>
          <pc:sldMk cId="3886508236" sldId="32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1.747" v="56"/>
        <pc:sldMkLst>
          <pc:docMk/>
          <pc:sldMk cId="2514699366" sldId="32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2.732" v="57"/>
        <pc:sldMkLst>
          <pc:docMk/>
          <pc:sldMk cId="747545441" sldId="32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3.669" v="58"/>
        <pc:sldMkLst>
          <pc:docMk/>
          <pc:sldMk cId="3169181869" sldId="32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20.468" v="25"/>
        <pc:sldMkLst>
          <pc:docMk/>
          <pc:sldMk cId="26418418" sldId="32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17.609" v="24"/>
        <pc:sldMkLst>
          <pc:docMk/>
          <pc:sldMk cId="3936888721" sldId="327"/>
        </pc:sldMkLst>
      </pc:sldChg>
      <pc:sldChg chg="modSp del">
        <pc:chgData name="Subin Sahayam M" userId="S::subinsahayamm@snuchennai.edu.in::72b30698-588d-41b0-9c9a-9a2061217f17" providerId="AD" clId="Web-{33D58132-C672-D61F-5561-13C16B9E4749}" dt="2024-01-21T09:09:24.638" v="59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33D58132-C672-D61F-5561-13C16B9E4749}" dt="2024-01-21T08:58:44.766" v="31" actId="20577"/>
          <ac:spMkLst>
            <pc:docMk/>
            <pc:sldMk cId="4280169684" sldId="328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33D58132-C672-D61F-5561-13C16B9E4749}" dt="2024-01-21T08:57:09.920" v="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33D58132-C672-D61F-5561-13C16B9E4749}" dt="2024-01-21T08:57:09.920" v="1" actId="20577"/>
          <ac:spMkLst>
            <pc:docMk/>
            <pc:sldMk cId="3397504269" sldId="329"/>
            <ac:spMk id="6" creationId="{C93C7920-C5BC-AE5A-E614-4903D964E866}"/>
          </ac:spMkLst>
        </pc:spChg>
      </pc:sldChg>
      <pc:sldChg chg="add replId">
        <pc:chgData name="Subin Sahayam M" userId="S::subinsahayamm@snuchennai.edu.in::72b30698-588d-41b0-9c9a-9a2061217f17" providerId="AD" clId="Web-{33D58132-C672-D61F-5561-13C16B9E4749}" dt="2024-01-21T09:00:44.612" v="37"/>
        <pc:sldMkLst>
          <pc:docMk/>
          <pc:sldMk cId="3434821914" sldId="330"/>
        </pc:sldMkLst>
      </pc:sldChg>
    </pc:docChg>
  </pc:docChgLst>
  <pc:docChgLst>
    <pc:chgData name="Subin Sahayam M" userId="S::subinsahayamm@snuchennai.edu.in::72b30698-588d-41b0-9c9a-9a2061217f17" providerId="AD" clId="Web-{FA4E3C11-9DF0-5B52-8362-BC3E2EEBBB34}"/>
    <pc:docChg chg="delSld">
      <pc:chgData name="Subin Sahayam M" userId="S::subinsahayamm@snuchennai.edu.in::72b30698-588d-41b0-9c9a-9a2061217f17" providerId="AD" clId="Web-{FA4E3C11-9DF0-5B52-8362-BC3E2EEBBB34}" dt="2023-07-10T04:03:33.632" v="5"/>
      <pc:docMkLst>
        <pc:docMk/>
      </pc:docMkLst>
      <pc:sldChg chg="del">
        <pc:chgData name="Subin Sahayam M" userId="S::subinsahayamm@snuchennai.edu.in::72b30698-588d-41b0-9c9a-9a2061217f17" providerId="AD" clId="Web-{FA4E3C11-9DF0-5B52-8362-BC3E2EEBBB34}" dt="2023-07-10T04:03:33.632" v="5"/>
        <pc:sldMkLst>
          <pc:docMk/>
          <pc:sldMk cId="3315684515" sldId="296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0"/>
        <pc:sldMkLst>
          <pc:docMk/>
          <pc:sldMk cId="3685687362" sldId="29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4"/>
        <pc:sldMkLst>
          <pc:docMk/>
          <pc:sldMk cId="714185829" sldId="317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3"/>
        <pc:sldMkLst>
          <pc:docMk/>
          <pc:sldMk cId="2538726731" sldId="318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2"/>
        <pc:sldMkLst>
          <pc:docMk/>
          <pc:sldMk cId="795029469" sldId="31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1"/>
        <pc:sldMkLst>
          <pc:docMk/>
          <pc:sldMk cId="4073890203" sldId="320"/>
        </pc:sldMkLst>
      </pc:sldChg>
    </pc:docChg>
  </pc:docChgLst>
  <pc:docChgLst>
    <pc:chgData name="Subin Sahayam M" userId="S::subinsahayamm@snuchennai.edu.in::72b30698-588d-41b0-9c9a-9a2061217f17" providerId="AD" clId="Web-{CD4EEA79-D12C-57E6-C1EF-0C018FEAEE7A}"/>
    <pc:docChg chg="addSld modSld">
      <pc:chgData name="Subin Sahayam M" userId="S::subinsahayamm@snuchennai.edu.in::72b30698-588d-41b0-9c9a-9a2061217f17" providerId="AD" clId="Web-{CD4EEA79-D12C-57E6-C1EF-0C018FEAEE7A}" dt="2024-01-31T19:11:54.563" v="100" actId="20577"/>
      <pc:docMkLst>
        <pc:docMk/>
      </pc:docMkLst>
      <pc:sldChg chg="addSp delSp modSp">
        <pc:chgData name="Subin Sahayam M" userId="S::subinsahayamm@snuchennai.edu.in::72b30698-588d-41b0-9c9a-9a2061217f17" providerId="AD" clId="Web-{CD4EEA79-D12C-57E6-C1EF-0C018FEAEE7A}" dt="2024-01-31T19:09:16.779" v="48" actId="14100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CD4EEA79-D12C-57E6-C1EF-0C018FEAEE7A}" dt="2024-01-31T19:09:08.919" v="45" actId="20577"/>
          <ac:spMkLst>
            <pc:docMk/>
            <pc:sldMk cId="1108656426" sldId="354"/>
            <ac:spMk id="11" creationId="{6B0365C0-EE59-8CDF-3D8A-5241699AF942}"/>
          </ac:spMkLst>
        </pc:spChg>
        <pc:spChg chg="del">
          <ac:chgData name="Subin Sahayam M" userId="S::subinsahayamm@snuchennai.edu.in::72b30698-588d-41b0-9c9a-9a2061217f17" providerId="AD" clId="Web-{CD4EEA79-D12C-57E6-C1EF-0C018FEAEE7A}" dt="2024-01-31T19:09:06.607" v="44"/>
          <ac:spMkLst>
            <pc:docMk/>
            <pc:sldMk cId="1108656426" sldId="354"/>
            <ac:spMk id="12" creationId="{09685B7B-A0E7-7F79-8C71-C5E7EF7EC40B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9:09:16.779" v="48" actId="14100"/>
          <ac:picMkLst>
            <pc:docMk/>
            <pc:sldMk cId="1108656426" sldId="354"/>
            <ac:picMk id="5" creationId="{5D0234B0-4109-67C1-4202-7C04929AADE6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54.563" v="100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CD4EEA79-D12C-57E6-C1EF-0C018FEAEE7A}" dt="2024-01-31T19:11:54.563" v="100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addSp modSp">
        <pc:chgData name="Subin Sahayam M" userId="S::subinsahayamm@snuchennai.edu.in::72b30698-588d-41b0-9c9a-9a2061217f17" providerId="AD" clId="Web-{CD4EEA79-D12C-57E6-C1EF-0C018FEAEE7A}" dt="2024-01-31T19:07:29.777" v="43" actId="14100"/>
        <pc:sldMkLst>
          <pc:docMk/>
          <pc:sldMk cId="2222848807" sldId="385"/>
        </pc:sldMkLst>
        <pc:spChg chg="mod">
          <ac:chgData name="Subin Sahayam M" userId="S::subinsahayamm@snuchennai.edu.in::72b30698-588d-41b0-9c9a-9a2061217f17" providerId="AD" clId="Web-{CD4EEA79-D12C-57E6-C1EF-0C018FEAEE7A}" dt="2024-01-31T18:51:06.058" v="32" actId="20577"/>
          <ac:spMkLst>
            <pc:docMk/>
            <pc:sldMk cId="2222848807" sldId="385"/>
            <ac:spMk id="11" creationId="{BA48189E-EE3D-AC46-C88B-1E1AF5C61D73}"/>
          </ac:spMkLst>
        </pc:spChg>
        <pc:picChg chg="mod">
          <ac:chgData name="Subin Sahayam M" userId="S::subinsahayamm@snuchennai.edu.in::72b30698-588d-41b0-9c9a-9a2061217f17" providerId="AD" clId="Web-{CD4EEA79-D12C-57E6-C1EF-0C018FEAEE7A}" dt="2024-01-31T19:07:25.918" v="41" actId="1076"/>
          <ac:picMkLst>
            <pc:docMk/>
            <pc:sldMk cId="2222848807" sldId="385"/>
            <ac:picMk id="5" creationId="{E92FD8A0-0BF8-08CA-FF92-5A205BA66AB3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9:07:29.777" v="43" actId="14100"/>
          <ac:picMkLst>
            <pc:docMk/>
            <pc:sldMk cId="2222848807" sldId="385"/>
            <ac:picMk id="12" creationId="{FF353936-40B6-5117-8584-26B8C91B182C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20.109" v="75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CD4EEA79-D12C-57E6-C1EF-0C018FEAEE7A}" dt="2024-01-31T19:11:20.109" v="75" actId="20577"/>
          <ac:spMkLst>
            <pc:docMk/>
            <pc:sldMk cId="286218430" sldId="391"/>
            <ac:spMk id="11" creationId="{34161BBE-F0A8-891D-EDE8-67BDC7D5AB70}"/>
          </ac:spMkLst>
        </pc:spChg>
      </pc:sldChg>
      <pc:sldChg chg="modSp">
        <pc:chgData name="Subin Sahayam M" userId="S::subinsahayamm@snuchennai.edu.in::72b30698-588d-41b0-9c9a-9a2061217f17" providerId="AD" clId="Web-{CD4EEA79-D12C-57E6-C1EF-0C018FEAEE7A}" dt="2024-01-31T19:10:33.811" v="61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CD4EEA79-D12C-57E6-C1EF-0C018FEAEE7A}" dt="2024-01-31T19:10:33.811" v="61" actId="20577"/>
          <ac:spMkLst>
            <pc:docMk/>
            <pc:sldMk cId="1188549005" sldId="392"/>
            <ac:spMk id="11" creationId="{4E3E6ACD-76A8-91DE-F676-0EE5B3F86DA4}"/>
          </ac:spMkLst>
        </pc:sp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6:47.023" v="5"/>
        <pc:sldMkLst>
          <pc:docMk/>
          <pc:sldMk cId="1012250546" sldId="393"/>
        </pc:sldMkLst>
        <pc:spChg chg="mod">
          <ac:chgData name="Subin Sahayam M" userId="S::subinsahayamm@snuchennai.edu.in::72b30698-588d-41b0-9c9a-9a2061217f17" providerId="AD" clId="Web-{CD4EEA79-D12C-57E6-C1EF-0C018FEAEE7A}" dt="2024-01-31T18:46:44.241" v="4" actId="20577"/>
          <ac:spMkLst>
            <pc:docMk/>
            <pc:sldMk cId="1012250546" sldId="393"/>
            <ac:spMk id="11" creationId="{2C646EFD-4A42-35A5-9690-69BF8585D475}"/>
          </ac:spMkLst>
        </pc:spChg>
        <pc:spChg chg="del mod">
          <ac:chgData name="Subin Sahayam M" userId="S::subinsahayamm@snuchennai.edu.in::72b30698-588d-41b0-9c9a-9a2061217f17" providerId="AD" clId="Web-{CD4EEA79-D12C-57E6-C1EF-0C018FEAEE7A}" dt="2024-01-31T18:46:39.616" v="3"/>
          <ac:spMkLst>
            <pc:docMk/>
            <pc:sldMk cId="1012250546" sldId="393"/>
            <ac:spMk id="12" creationId="{4F92D64E-BC69-855A-096E-C95612B3812F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6:47.023" v="5"/>
          <ac:picMkLst>
            <pc:docMk/>
            <pc:sldMk cId="1012250546" sldId="393"/>
            <ac:picMk id="5" creationId="{1217CD61-9A9F-3F19-AE40-96DABEEF8837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8:44.040" v="21" actId="1076"/>
        <pc:sldMkLst>
          <pc:docMk/>
          <pc:sldMk cId="3615674598" sldId="394"/>
        </pc:sldMkLst>
        <pc:spChg chg="mod">
          <ac:chgData name="Subin Sahayam M" userId="S::subinsahayamm@snuchennai.edu.in::72b30698-588d-41b0-9c9a-9a2061217f17" providerId="AD" clId="Web-{CD4EEA79-D12C-57E6-C1EF-0C018FEAEE7A}" dt="2024-01-31T18:48:30.728" v="20" actId="20577"/>
          <ac:spMkLst>
            <pc:docMk/>
            <pc:sldMk cId="3615674598" sldId="394"/>
            <ac:spMk id="11" creationId="{45B378E4-C6A0-9EEE-4531-A728EC438441}"/>
          </ac:spMkLst>
        </pc:spChg>
        <pc:picChg chg="del">
          <ac:chgData name="Subin Sahayam M" userId="S::subinsahayamm@snuchennai.edu.in::72b30698-588d-41b0-9c9a-9a2061217f17" providerId="AD" clId="Web-{CD4EEA79-D12C-57E6-C1EF-0C018FEAEE7A}" dt="2024-01-31T18:47:31.930" v="7"/>
          <ac:picMkLst>
            <pc:docMk/>
            <pc:sldMk cId="3615674598" sldId="394"/>
            <ac:picMk id="5" creationId="{E827EB3A-8F75-13CA-85A9-76623FCF9817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8:48:44.040" v="21" actId="1076"/>
          <ac:picMkLst>
            <pc:docMk/>
            <pc:sldMk cId="3615674598" sldId="394"/>
            <ac:picMk id="12" creationId="{D7ABA619-A0C4-369B-3E2D-556C4A07751D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9:31.572" v="25" actId="20577"/>
        <pc:sldMkLst>
          <pc:docMk/>
          <pc:sldMk cId="1307191641" sldId="395"/>
        </pc:sldMkLst>
        <pc:spChg chg="mod">
          <ac:chgData name="Subin Sahayam M" userId="S::subinsahayamm@snuchennai.edu.in::72b30698-588d-41b0-9c9a-9a2061217f17" providerId="AD" clId="Web-{CD4EEA79-D12C-57E6-C1EF-0C018FEAEE7A}" dt="2024-01-31T18:49:31.572" v="25" actId="20577"/>
          <ac:spMkLst>
            <pc:docMk/>
            <pc:sldMk cId="1307191641" sldId="395"/>
            <ac:spMk id="11" creationId="{DF08A270-B837-938E-D2F5-FFBE8DA228C2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9:12.744" v="24"/>
          <ac:picMkLst>
            <pc:docMk/>
            <pc:sldMk cId="1307191641" sldId="395"/>
            <ac:picMk id="5" creationId="{1F32FA40-B561-0E10-6B47-664270195FB0}"/>
          </ac:picMkLst>
        </pc:picChg>
        <pc:picChg chg="del">
          <ac:chgData name="Subin Sahayam M" userId="S::subinsahayamm@snuchennai.edu.in::72b30698-588d-41b0-9c9a-9a2061217f17" providerId="AD" clId="Web-{CD4EEA79-D12C-57E6-C1EF-0C018FEAEE7A}" dt="2024-01-31T18:49:10.916" v="23"/>
          <ac:picMkLst>
            <pc:docMk/>
            <pc:sldMk cId="1307191641" sldId="395"/>
            <ac:picMk id="12" creationId="{55D25C99-4ED6-73E7-EC09-23ADC62CBB71}"/>
          </ac:picMkLst>
        </pc:picChg>
      </pc:sldChg>
      <pc:sldChg chg="add replId">
        <pc:chgData name="Subin Sahayam M" userId="S::subinsahayamm@snuchennai.edu.in::72b30698-588d-41b0-9c9a-9a2061217f17" providerId="AD" clId="Web-{CD4EEA79-D12C-57E6-C1EF-0C018FEAEE7A}" dt="2024-01-31T19:05:34.353" v="33"/>
        <pc:sldMkLst>
          <pc:docMk/>
          <pc:sldMk cId="2459995191" sldId="396"/>
        </pc:sldMkLst>
      </pc:sldChg>
    </pc:docChg>
  </pc:docChgLst>
  <pc:docChgLst>
    <pc:chgData name="Subin Sahayam M" userId="S::subinsahayamm@snuchennai.edu.in::72b30698-588d-41b0-9c9a-9a2061217f17" providerId="AD" clId="Web-{5E8A0BCF-61F0-DA58-9DF7-4951C3FF25EB}"/>
    <pc:docChg chg="addSld modSld">
      <pc:chgData name="Subin Sahayam M" userId="S::subinsahayamm@snuchennai.edu.in::72b30698-588d-41b0-9c9a-9a2061217f17" providerId="AD" clId="Web-{5E8A0BCF-61F0-DA58-9DF7-4951C3FF25EB}" dt="2023-07-09T14:24:33.313" v="151"/>
      <pc:docMkLst>
        <pc:docMk/>
      </pc:docMkLst>
      <pc:sldChg chg="addSp delSp modSp">
        <pc:chgData name="Subin Sahayam M" userId="S::subinsahayamm@snuchennai.edu.in::72b30698-588d-41b0-9c9a-9a2061217f17" providerId="AD" clId="Web-{5E8A0BCF-61F0-DA58-9DF7-4951C3FF25EB}" dt="2023-07-09T14:24:33.313" v="151"/>
        <pc:sldMkLst>
          <pc:docMk/>
          <pc:sldMk cId="1180098692" sldId="301"/>
        </pc:sldMkLst>
        <pc:spChg chg="add mod">
          <ac:chgData name="Subin Sahayam M" userId="S::subinsahayamm@snuchennai.edu.in::72b30698-588d-41b0-9c9a-9a2061217f17" providerId="AD" clId="Web-{5E8A0BCF-61F0-DA58-9DF7-4951C3FF25EB}" dt="2023-07-09T14:16:19.526" v="69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5E8A0BCF-61F0-DA58-9DF7-4951C3FF25EB}" dt="2023-07-09T14:11:34.617" v="9" actId="20577"/>
          <ac:spMkLst>
            <pc:docMk/>
            <pc:sldMk cId="1180098692" sldId="301"/>
            <ac:spMk id="11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27.792" v="70" actId="1076"/>
          <ac:spMkLst>
            <pc:docMk/>
            <pc:sldMk cId="1180098692" sldId="301"/>
            <ac:spMk id="13" creationId="{4C9EDA77-97D1-FCDC-0B09-1A150EB2316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58.714" v="75" actId="20577"/>
          <ac:spMkLst>
            <pc:docMk/>
            <pc:sldMk cId="1180098692" sldId="301"/>
            <ac:spMk id="14" creationId="{C8E3783A-3B11-0B78-A8E3-3F8DA47167BE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16.464" v="81" actId="14100"/>
          <ac:spMkLst>
            <pc:docMk/>
            <pc:sldMk cId="1180098692" sldId="301"/>
            <ac:spMk id="15" creationId="{D3E0025B-1F23-016F-A44F-426B605CC8D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36.902" v="92" actId="1076"/>
          <ac:spMkLst>
            <pc:docMk/>
            <pc:sldMk cId="1180098692" sldId="301"/>
            <ac:spMk id="16" creationId="{832EF2FD-E3BA-BA10-1DB9-F8A85733374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51.918" v="98" actId="20577"/>
          <ac:spMkLst>
            <pc:docMk/>
            <pc:sldMk cId="1180098692" sldId="301"/>
            <ac:spMk id="17" creationId="{007C1700-6C09-0C2E-7A8E-1C8B1FA569E4}"/>
          </ac:spMkLst>
        </pc:spChg>
        <pc:inkChg chg="add del">
          <ac:chgData name="Subin Sahayam M" userId="S::subinsahayamm@snuchennai.edu.in::72b30698-588d-41b0-9c9a-9a2061217f17" providerId="AD" clId="Web-{5E8A0BCF-61F0-DA58-9DF7-4951C3FF25EB}" dt="2023-07-09T14:20:14.810" v="123"/>
          <ac:inkMkLst>
            <pc:docMk/>
            <pc:sldMk cId="1180098692" sldId="301"/>
            <ac:inkMk id="21" creationId="{8FA69E1B-F132-8D20-69A2-41FD9AF916A6}"/>
          </ac:inkMkLst>
        </pc:inkChg>
        <pc:inkChg chg="add del">
          <ac:chgData name="Subin Sahayam M" userId="S::subinsahayamm@snuchennai.edu.in::72b30698-588d-41b0-9c9a-9a2061217f17" providerId="AD" clId="Web-{5E8A0BCF-61F0-DA58-9DF7-4951C3FF25EB}" dt="2023-07-09T14:20:29.857" v="126"/>
          <ac:inkMkLst>
            <pc:docMk/>
            <pc:sldMk cId="1180098692" sldId="301"/>
            <ac:inkMk id="23" creationId="{C3CBFD70-C67B-8053-C92B-86B4527AF6BA}"/>
          </ac:inkMkLst>
        </pc:inkChg>
        <pc:cxnChg chg="add del mod">
          <ac:chgData name="Subin Sahayam M" userId="S::subinsahayamm@snuchennai.edu.in::72b30698-588d-41b0-9c9a-9a2061217f17" providerId="AD" clId="Web-{5E8A0BCF-61F0-DA58-9DF7-4951C3FF25EB}" dt="2023-07-09T14:18:25.465" v="103"/>
          <ac:cxnSpMkLst>
            <pc:docMk/>
            <pc:sldMk cId="1180098692" sldId="301"/>
            <ac:cxnSpMk id="18" creationId="{E6CBEA06-7360-0773-FF0B-42B524783B2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8:55.981" v="109"/>
          <ac:cxnSpMkLst>
            <pc:docMk/>
            <pc:sldMk cId="1180098692" sldId="301"/>
            <ac:cxnSpMk id="19" creationId="{EF00BE9D-6250-D783-85F9-3923CCD95B09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9:55.466" v="121"/>
          <ac:cxnSpMkLst>
            <pc:docMk/>
            <pc:sldMk cId="1180098692" sldId="301"/>
            <ac:cxnSpMk id="20" creationId="{A7A36B91-EA9B-1E3D-A5D7-4A295CB0EA1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1:24.498" v="135"/>
          <ac:cxnSpMkLst>
            <pc:docMk/>
            <pc:sldMk cId="1180098692" sldId="301"/>
            <ac:cxnSpMk id="22" creationId="{B01FE4BD-4F41-7819-02B6-27FD23BE29B8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3:30.547" v="143"/>
          <ac:cxnSpMkLst>
            <pc:docMk/>
            <pc:sldMk cId="1180098692" sldId="301"/>
            <ac:cxnSpMk id="24" creationId="{126707A3-9F89-0368-F1B6-0D9183A4915C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4:33.313" v="151"/>
          <ac:cxnSpMkLst>
            <pc:docMk/>
            <pc:sldMk cId="1180098692" sldId="301"/>
            <ac:cxnSpMk id="25" creationId="{3128B434-C0A0-14A5-7181-AE69176A246C}"/>
          </ac:cxnSpMkLst>
        </pc:cxnChg>
      </pc:sldChg>
      <pc:sldChg chg="add replId">
        <pc:chgData name="Subin Sahayam M" userId="S::subinsahayamm@snuchennai.edu.in::72b30698-588d-41b0-9c9a-9a2061217f17" providerId="AD" clId="Web-{5E8A0BCF-61F0-DA58-9DF7-4951C3FF25EB}" dt="2023-07-09T14:11:08.179" v="0"/>
        <pc:sldMkLst>
          <pc:docMk/>
          <pc:sldMk cId="1967771271" sldId="306"/>
        </pc:sldMkLst>
      </pc:sldChg>
    </pc:docChg>
  </pc:docChgLst>
  <pc:docChgLst>
    <pc:chgData name="Subin Sahayam M" userId="S::subinsahayamm@snuchennai.edu.in::72b30698-588d-41b0-9c9a-9a2061217f17" providerId="AD" clId="Web-{D530374E-6520-E3A8-84FE-622626ED4272}"/>
    <pc:docChg chg="addSld delSld modSld sldOrd">
      <pc:chgData name="Subin Sahayam M" userId="S::subinsahayamm@snuchennai.edu.in::72b30698-588d-41b0-9c9a-9a2061217f17" providerId="AD" clId="Web-{D530374E-6520-E3A8-84FE-622626ED4272}" dt="2024-01-31T20:08:04.041" v="519" actId="20577"/>
      <pc:docMkLst>
        <pc:docMk/>
      </pc:docMkLst>
      <pc:sldChg chg="modSp">
        <pc:chgData name="Subin Sahayam M" userId="S::subinsahayamm@snuchennai.edu.in::72b30698-588d-41b0-9c9a-9a2061217f17" providerId="AD" clId="Web-{D530374E-6520-E3A8-84FE-622626ED4272}" dt="2024-01-31T19:20:38.211" v="4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530374E-6520-E3A8-84FE-622626ED4272}" dt="2024-01-31T19:20:38.211" v="4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7.555" v="12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978" v="36"/>
        <pc:sldMkLst>
          <pc:docMk/>
          <pc:sldMk cId="1108656426" sldId="35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43" v="5"/>
        <pc:sldMkLst>
          <pc:docMk/>
          <pc:sldMk cId="1887522239" sldId="35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58" v="6"/>
        <pc:sldMkLst>
          <pc:docMk/>
          <pc:sldMk cId="243704985" sldId="365"/>
        </pc:sldMkLst>
      </pc:sldChg>
      <pc:sldChg chg="modSp ord">
        <pc:chgData name="Subin Sahayam M" userId="S::subinsahayamm@snuchennai.edu.in::72b30698-588d-41b0-9c9a-9a2061217f17" providerId="AD" clId="Web-{D530374E-6520-E3A8-84FE-622626ED4272}" dt="2024-01-31T19:21:38.712" v="41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530374E-6520-E3A8-84FE-622626ED4272}" dt="2024-01-31T19:21:38.712" v="41" actId="20577"/>
          <ac:spMkLst>
            <pc:docMk/>
            <pc:sldMk cId="4072747181" sldId="366"/>
            <ac:spMk id="11" creationId="{BCFB7E05-2BA1-0F78-84A6-364961F67111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1.774" v="7"/>
        <pc:sldMkLst>
          <pc:docMk/>
          <pc:sldMk cId="4059336692" sldId="36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2.837" v="8"/>
        <pc:sldMkLst>
          <pc:docMk/>
          <pc:sldMk cId="614378729" sldId="36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3.758" v="9"/>
        <pc:sldMkLst>
          <pc:docMk/>
          <pc:sldMk cId="3109497070" sldId="36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4.446" v="10"/>
        <pc:sldMkLst>
          <pc:docMk/>
          <pc:sldMk cId="2568634319" sldId="37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6.508" v="11"/>
        <pc:sldMkLst>
          <pc:docMk/>
          <pc:sldMk cId="1511845900" sldId="37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087" v="13"/>
        <pc:sldMkLst>
          <pc:docMk/>
          <pc:sldMk cId="1485652943" sldId="37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555" v="14"/>
        <pc:sldMkLst>
          <pc:docMk/>
          <pc:sldMk cId="1946126748" sldId="37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9.321" v="15"/>
        <pc:sldMkLst>
          <pc:docMk/>
          <pc:sldMk cId="3032773664" sldId="37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1.758" v="16"/>
        <pc:sldMkLst>
          <pc:docMk/>
          <pc:sldMk cId="714424366" sldId="37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196" v="19"/>
        <pc:sldMkLst>
          <pc:docMk/>
          <pc:sldMk cId="2936603880" sldId="37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6.884" v="21"/>
        <pc:sldMkLst>
          <pc:docMk/>
          <pc:sldMk cId="2990215091" sldId="37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352" v="17"/>
        <pc:sldMkLst>
          <pc:docMk/>
          <pc:sldMk cId="1885702546" sldId="37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899" v="20"/>
        <pc:sldMkLst>
          <pc:docMk/>
          <pc:sldMk cId="2034566520" sldId="37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743" v="18"/>
        <pc:sldMkLst>
          <pc:docMk/>
          <pc:sldMk cId="3801369096" sldId="38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8.384" v="22"/>
        <pc:sldMkLst>
          <pc:docMk/>
          <pc:sldMk cId="504925944" sldId="38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0.134" v="23"/>
        <pc:sldMkLst>
          <pc:docMk/>
          <pc:sldMk cId="3733564852" sldId="38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1.087" v="24"/>
        <pc:sldMkLst>
          <pc:docMk/>
          <pc:sldMk cId="3065179497" sldId="38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3.055" v="25"/>
        <pc:sldMkLst>
          <pc:docMk/>
          <pc:sldMk cId="2052319893" sldId="38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7.212" v="29"/>
        <pc:sldMkLst>
          <pc:docMk/>
          <pc:sldMk cId="2222848807" sldId="38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9.477" v="26"/>
        <pc:sldMkLst>
          <pc:docMk/>
          <pc:sldMk cId="2554612446" sldId="38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0.962" v="27"/>
        <pc:sldMkLst>
          <pc:docMk/>
          <pc:sldMk cId="1543603915" sldId="38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4.087" v="28"/>
        <pc:sldMkLst>
          <pc:docMk/>
          <pc:sldMk cId="1972059164" sldId="388"/>
        </pc:sldMkLst>
      </pc:sldChg>
      <pc:sldChg chg="addSp delSp modSp modTransition">
        <pc:chgData name="Subin Sahayam M" userId="S::subinsahayamm@snuchennai.edu.in::72b30698-588d-41b0-9c9a-9a2061217f17" providerId="AD" clId="Web-{D530374E-6520-E3A8-84FE-622626ED4272}" dt="2024-01-31T20:01:40.427" v="380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D530374E-6520-E3A8-84FE-622626ED4272}" dt="2024-01-31T19:22:17.603" v="56" actId="20577"/>
          <ac:spMkLst>
            <pc:docMk/>
            <pc:sldMk cId="1186587795" sldId="389"/>
            <ac:spMk id="10" creationId="{229C197E-F8BE-39F8-074F-07ADAE718AE9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19:22:07.978" v="51" actId="20577"/>
          <ac:spMkLst>
            <pc:docMk/>
            <pc:sldMk cId="1186587795" sldId="389"/>
            <ac:spMk id="11" creationId="{0FF9412D-B1FA-DD1F-CD5D-F4D7339BC0B6}"/>
          </ac:spMkLst>
        </pc:spChg>
        <pc:spChg chg="del mod">
          <ac:chgData name="Subin Sahayam M" userId="S::subinsahayamm@snuchennai.edu.in::72b30698-588d-41b0-9c9a-9a2061217f17" providerId="AD" clId="Web-{D530374E-6520-E3A8-84FE-622626ED4272}" dt="2024-01-31T19:22:13.744" v="54"/>
          <ac:spMkLst>
            <pc:docMk/>
            <pc:sldMk cId="1186587795" sldId="389"/>
            <ac:spMk id="12" creationId="{91E11BAA-9BCF-E7D1-1036-5798EC7CEF80}"/>
          </ac:spMkLst>
        </pc:spChg>
        <pc:spChg chg="add mod">
          <ac:chgData name="Subin Sahayam M" userId="S::subinsahayamm@snuchennai.edu.in::72b30698-588d-41b0-9c9a-9a2061217f17" providerId="AD" clId="Web-{D530374E-6520-E3A8-84FE-622626ED4272}" dt="2024-01-31T20:01:40.427" v="380" actId="20577"/>
          <ac:spMkLst>
            <pc:docMk/>
            <pc:sldMk cId="1186587795" sldId="389"/>
            <ac:spMk id="13" creationId="{82CF27FF-1223-9A69-4936-5A958F61D6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1:20.228" v="30"/>
        <pc:sldMkLst>
          <pc:docMk/>
          <pc:sldMk cId="582361032" sldId="39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790" v="32"/>
        <pc:sldMkLst>
          <pc:docMk/>
          <pc:sldMk cId="286218430" sldId="39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103" v="31"/>
        <pc:sldMkLst>
          <pc:docMk/>
          <pc:sldMk cId="1188549005" sldId="39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321" v="33"/>
        <pc:sldMkLst>
          <pc:docMk/>
          <pc:sldMk cId="1012250546" sldId="39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728" v="34"/>
        <pc:sldMkLst>
          <pc:docMk/>
          <pc:sldMk cId="3615674598" sldId="39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259" v="35"/>
        <pc:sldMkLst>
          <pc:docMk/>
          <pc:sldMk cId="1307191641" sldId="395"/>
        </pc:sldMkLst>
      </pc:sldChg>
      <pc:sldChg chg="modSp add replId">
        <pc:chgData name="Subin Sahayam M" userId="S::subinsahayamm@snuchennai.edu.in::72b30698-588d-41b0-9c9a-9a2061217f17" providerId="AD" clId="Web-{D530374E-6520-E3A8-84FE-622626ED4272}" dt="2024-01-31T19:22:03.916" v="50" actId="20577"/>
        <pc:sldMkLst>
          <pc:docMk/>
          <pc:sldMk cId="2496481017" sldId="397"/>
        </pc:sldMkLst>
        <pc:spChg chg="mod">
          <ac:chgData name="Subin Sahayam M" userId="S::subinsahayamm@snuchennai.edu.in::72b30698-588d-41b0-9c9a-9a2061217f17" providerId="AD" clId="Web-{D530374E-6520-E3A8-84FE-622626ED4272}" dt="2024-01-31T19:22:03.916" v="50" actId="20577"/>
          <ac:spMkLst>
            <pc:docMk/>
            <pc:sldMk cId="2496481017" sldId="397"/>
            <ac:spMk id="12" creationId="{D45267F5-BF6E-BE1D-AF32-A056345EEF6E}"/>
          </ac:spMkLst>
        </pc:spChg>
      </pc:sldChg>
      <pc:sldChg chg="modSp add replId">
        <pc:chgData name="Subin Sahayam M" userId="S::subinsahayamm@snuchennai.edu.in::72b30698-588d-41b0-9c9a-9a2061217f17" providerId="AD" clId="Web-{D530374E-6520-E3A8-84FE-622626ED4272}" dt="2024-01-31T20:08:04.041" v="519" actId="20577"/>
        <pc:sldMkLst>
          <pc:docMk/>
          <pc:sldMk cId="1733331580" sldId="398"/>
        </pc:sldMkLst>
        <pc:spChg chg="mod">
          <ac:chgData name="Subin Sahayam M" userId="S::subinsahayamm@snuchennai.edu.in::72b30698-588d-41b0-9c9a-9a2061217f17" providerId="AD" clId="Web-{D530374E-6520-E3A8-84FE-622626ED4272}" dt="2024-01-31T20:01:09.927" v="350" actId="20577"/>
          <ac:spMkLst>
            <pc:docMk/>
            <pc:sldMk cId="1733331580" sldId="398"/>
            <ac:spMk id="10" creationId="{36B8432B-5579-B080-1068-B17ECDCEE5AD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20:08:04.041" v="519" actId="20577"/>
          <ac:spMkLst>
            <pc:docMk/>
            <pc:sldMk cId="1733331580" sldId="398"/>
            <ac:spMk id="13" creationId="{C8FCDAB8-8CF8-6C44-F0BC-D2E89A8D5A13}"/>
          </ac:spMkLst>
        </pc:spChg>
      </pc:sldChg>
    </pc:docChg>
  </pc:docChgLst>
  <pc:docChgLst>
    <pc:chgData name="Subin Sahayam M" userId="S::subinsahayamm@snuchennai.edu.in::72b30698-588d-41b0-9c9a-9a2061217f17" providerId="AD" clId="Web-{60057E9D-425D-7B73-9B38-BE536A8098D4}"/>
    <pc:docChg chg="modSld">
      <pc:chgData name="Subin Sahayam M" userId="S::subinsahayamm@snuchennai.edu.in::72b30698-588d-41b0-9c9a-9a2061217f17" providerId="AD" clId="Web-{60057E9D-425D-7B73-9B38-BE536A8098D4}" dt="2024-02-02T02:43:22.122" v="1"/>
      <pc:docMkLst>
        <pc:docMk/>
      </pc:docMkLst>
      <pc:sldChg chg="modTransition">
        <pc:chgData name="Subin Sahayam M" userId="S::subinsahayamm@snuchennai.edu.in::72b30698-588d-41b0-9c9a-9a2061217f17" providerId="AD" clId="Web-{60057E9D-425D-7B73-9B38-BE536A8098D4}" dt="2024-02-02T02:43:19.263" v="0"/>
        <pc:sldMkLst>
          <pc:docMk/>
          <pc:sldMk cId="1186587795" sldId="389"/>
        </pc:sldMkLst>
      </pc:sldChg>
      <pc:sldChg chg="modTransition">
        <pc:chgData name="Subin Sahayam M" userId="S::subinsahayamm@snuchennai.edu.in::72b30698-588d-41b0-9c9a-9a2061217f17" providerId="AD" clId="Web-{60057E9D-425D-7B73-9B38-BE536A8098D4}" dt="2024-02-02T02:43:22.122" v="1"/>
        <pc:sldMkLst>
          <pc:docMk/>
          <pc:sldMk cId="1733331580" sldId="398"/>
        </pc:sldMkLst>
      </pc:sldChg>
    </pc:docChg>
  </pc:docChgLst>
  <pc:docChgLst>
    <pc:chgData name="Subin Sahayam M" userId="S::subinsahayamm@snuchennai.edu.in::72b30698-588d-41b0-9c9a-9a2061217f17" providerId="AD" clId="Web-{96A6AAEA-741A-6F0F-B24B-87739A7ED26A}"/>
    <pc:docChg chg="addSld modSld sldOrd">
      <pc:chgData name="Subin Sahayam M" userId="S::subinsahayamm@snuchennai.edu.in::72b30698-588d-41b0-9c9a-9a2061217f17" providerId="AD" clId="Web-{96A6AAEA-741A-6F0F-B24B-87739A7ED26A}" dt="2023-07-05T04:53:38.615" v="194" actId="20577"/>
      <pc:docMkLst>
        <pc:docMk/>
      </pc:docMkLst>
      <pc:sldChg chg="modSp">
        <pc:chgData name="Subin Sahayam M" userId="S::subinsahayamm@snuchennai.edu.in::72b30698-588d-41b0-9c9a-9a2061217f17" providerId="AD" clId="Web-{96A6AAEA-741A-6F0F-B24B-87739A7ED26A}" dt="2023-07-05T04:19:18.789" v="143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96A6AAEA-741A-6F0F-B24B-87739A7ED26A}" dt="2023-07-05T04:19:18.789" v="143" actId="20577"/>
          <ac:spMkLst>
            <pc:docMk/>
            <pc:sldMk cId="2847795585" sldId="298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96A6AAEA-741A-6F0F-B24B-87739A7ED26A}" dt="2023-07-05T04:53:38.615" v="194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96A6AAEA-741A-6F0F-B24B-87739A7ED26A}" dt="2023-07-05T04:10:51.861" v="5" actId="20577"/>
          <ac:spMkLst>
            <pc:docMk/>
            <pc:sldMk cId="1267796521" sldId="302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96A6AAEA-741A-6F0F-B24B-87739A7ED26A}" dt="2023-07-05T04:53:38.615" v="194" actId="20577"/>
          <ac:spMkLst>
            <pc:docMk/>
            <pc:sldMk cId="1267796521" sldId="302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A06DF3F8-C316-63FE-5DC5-C2C0803C4345}"/>
    <pc:docChg chg="addSld delSld modSld">
      <pc:chgData name="Subin Sahayam M" userId="S::subinsahayamm@snuchennai.edu.in::72b30698-588d-41b0-9c9a-9a2061217f17" providerId="AD" clId="Web-{A06DF3F8-C316-63FE-5DC5-C2C0803C4345}" dt="2024-02-02T08:06:32.266" v="820" actId="20577"/>
      <pc:docMkLst>
        <pc:docMk/>
      </pc:docMkLst>
      <pc:sldChg chg="modSp">
        <pc:chgData name="Subin Sahayam M" userId="S::subinsahayamm@snuchennai.edu.in::72b30698-588d-41b0-9c9a-9a2061217f17" providerId="AD" clId="Web-{A06DF3F8-C316-63FE-5DC5-C2C0803C4345}" dt="2024-02-02T07:25:32.143" v="167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A06DF3F8-C316-63FE-5DC5-C2C0803C4345}" dt="2024-02-02T07:25:32.143" v="167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add del">
        <pc:chgData name="Subin Sahayam M" userId="S::subinsahayamm@snuchennai.edu.in::72b30698-588d-41b0-9c9a-9a2061217f17" providerId="AD" clId="Web-{A06DF3F8-C316-63FE-5DC5-C2C0803C4345}" dt="2024-02-02T07:01:11.258" v="11"/>
        <pc:sldMkLst>
          <pc:docMk/>
          <pc:sldMk cId="4072747181" sldId="366"/>
        </pc:sldMkLst>
      </pc:sldChg>
      <pc:sldChg chg="del">
        <pc:chgData name="Subin Sahayam M" userId="S::subinsahayamm@snuchennai.edu.in::72b30698-588d-41b0-9c9a-9a2061217f17" providerId="AD" clId="Web-{A06DF3F8-C316-63FE-5DC5-C2C0803C4345}" dt="2024-02-02T07:01:15.164" v="12"/>
        <pc:sldMkLst>
          <pc:docMk/>
          <pc:sldMk cId="1186587795" sldId="389"/>
        </pc:sldMkLst>
      </pc:sldChg>
      <pc:sldChg chg="modSp">
        <pc:chgData name="Subin Sahayam M" userId="S::subinsahayamm@snuchennai.edu.in::72b30698-588d-41b0-9c9a-9a2061217f17" providerId="AD" clId="Web-{A06DF3F8-C316-63FE-5DC5-C2C0803C4345}" dt="2024-02-02T07:41:49.942" v="441" actId="20577"/>
        <pc:sldMkLst>
          <pc:docMk/>
          <pc:sldMk cId="2459995191" sldId="396"/>
        </pc:sldMkLst>
        <pc:spChg chg="mod">
          <ac:chgData name="Subin Sahayam M" userId="S::subinsahayamm@snuchennai.edu.in::72b30698-588d-41b0-9c9a-9a2061217f17" providerId="AD" clId="Web-{A06DF3F8-C316-63FE-5DC5-C2C0803C4345}" dt="2024-02-02T07:41:49.942" v="441" actId="20577"/>
          <ac:spMkLst>
            <pc:docMk/>
            <pc:sldMk cId="2459995191" sldId="396"/>
            <ac:spMk id="12" creationId="{BD699FAD-EE7A-CC8D-354D-3B293CC1DD19}"/>
          </ac:spMkLst>
        </pc:spChg>
      </pc:sldChg>
      <pc:sldChg chg="modSp">
        <pc:chgData name="Subin Sahayam M" userId="S::subinsahayamm@snuchennai.edu.in::72b30698-588d-41b0-9c9a-9a2061217f17" providerId="AD" clId="Web-{A06DF3F8-C316-63FE-5DC5-C2C0803C4345}" dt="2024-02-02T08:06:14.156" v="812" actId="20577"/>
        <pc:sldMkLst>
          <pc:docMk/>
          <pc:sldMk cId="2496481017" sldId="397"/>
        </pc:sldMkLst>
        <pc:spChg chg="mod">
          <ac:chgData name="Subin Sahayam M" userId="S::subinsahayamm@snuchennai.edu.in::72b30698-588d-41b0-9c9a-9a2061217f17" providerId="AD" clId="Web-{A06DF3F8-C316-63FE-5DC5-C2C0803C4345}" dt="2024-02-02T08:06:14.156" v="812" actId="20577"/>
          <ac:spMkLst>
            <pc:docMk/>
            <pc:sldMk cId="2496481017" sldId="397"/>
            <ac:spMk id="12" creationId="{D45267F5-BF6E-BE1D-AF32-A056345EEF6E}"/>
          </ac:spMkLst>
        </pc:spChg>
      </pc:sldChg>
      <pc:sldChg chg="del">
        <pc:chgData name="Subin Sahayam M" userId="S::subinsahayamm@snuchennai.edu.in::72b30698-588d-41b0-9c9a-9a2061217f17" providerId="AD" clId="Web-{A06DF3F8-C316-63FE-5DC5-C2C0803C4345}" dt="2024-02-02T07:01:16.867" v="13"/>
        <pc:sldMkLst>
          <pc:docMk/>
          <pc:sldMk cId="1733331580" sldId="398"/>
        </pc:sldMkLst>
      </pc:sldChg>
      <pc:sldChg chg="delSp modSp add del replId">
        <pc:chgData name="Subin Sahayam M" userId="S::subinsahayamm@snuchennai.edu.in::72b30698-588d-41b0-9c9a-9a2061217f17" providerId="AD" clId="Web-{A06DF3F8-C316-63FE-5DC5-C2C0803C4345}" dt="2024-02-02T07:03:13.041" v="19"/>
        <pc:sldMkLst>
          <pc:docMk/>
          <pc:sldMk cId="2363031793" sldId="398"/>
        </pc:sldMkLst>
        <pc:spChg chg="del mod">
          <ac:chgData name="Subin Sahayam M" userId="S::subinsahayamm@snuchennai.edu.in::72b30698-588d-41b0-9c9a-9a2061217f17" providerId="AD" clId="Web-{A06DF3F8-C316-63FE-5DC5-C2C0803C4345}" dt="2024-02-02T07:02:51.666" v="17"/>
          <ac:spMkLst>
            <pc:docMk/>
            <pc:sldMk cId="2363031793" sldId="398"/>
            <ac:spMk id="12" creationId="{A7031A9F-5B24-2670-743C-301E3784B6A9}"/>
          </ac:spMkLst>
        </pc:spChg>
      </pc:sldChg>
      <pc:sldChg chg="addSp modSp add replId">
        <pc:chgData name="Subin Sahayam M" userId="S::subinsahayamm@snuchennai.edu.in::72b30698-588d-41b0-9c9a-9a2061217f17" providerId="AD" clId="Web-{A06DF3F8-C316-63FE-5DC5-C2C0803C4345}" dt="2024-02-02T07:04:50.793" v="35" actId="20577"/>
        <pc:sldMkLst>
          <pc:docMk/>
          <pc:sldMk cId="3439060137" sldId="399"/>
        </pc:sldMkLst>
        <pc:spChg chg="add">
          <ac:chgData name="Subin Sahayam M" userId="S::subinsahayamm@snuchennai.edu.in::72b30698-588d-41b0-9c9a-9a2061217f17" providerId="AD" clId="Web-{A06DF3F8-C316-63FE-5DC5-C2C0803C4345}" dt="2024-02-02T07:03:36.729" v="22"/>
          <ac:spMkLst>
            <pc:docMk/>
            <pc:sldMk cId="3439060137" sldId="399"/>
            <ac:spMk id="10" creationId="{1D7C8AEA-003B-5994-FCFD-929F170AE137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04:42.152" v="24" actId="20577"/>
          <ac:spMkLst>
            <pc:docMk/>
            <pc:sldMk cId="3439060137" sldId="399"/>
            <ac:spMk id="11" creationId="{71558D1A-B73B-8171-C5E3-681224B9D3D8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04:50.793" v="35" actId="20577"/>
          <ac:spMkLst>
            <pc:docMk/>
            <pc:sldMk cId="3439060137" sldId="399"/>
            <ac:spMk id="12" creationId="{48390DA5-A44F-F2CE-E924-CB2D8E0D2497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05:05.402" v="44" actId="20577"/>
        <pc:sldMkLst>
          <pc:docMk/>
          <pc:sldMk cId="2108974815" sldId="400"/>
        </pc:sldMkLst>
        <pc:spChg chg="mod">
          <ac:chgData name="Subin Sahayam M" userId="S::subinsahayamm@snuchennai.edu.in::72b30698-588d-41b0-9c9a-9a2061217f17" providerId="AD" clId="Web-{A06DF3F8-C316-63FE-5DC5-C2C0803C4345}" dt="2024-02-02T07:05:05.402" v="44" actId="20577"/>
          <ac:spMkLst>
            <pc:docMk/>
            <pc:sldMk cId="2108974815" sldId="400"/>
            <ac:spMk id="12" creationId="{2C306E6F-50EE-9B88-D13A-57D2B2DAD71A}"/>
          </ac:spMkLst>
        </pc:spChg>
      </pc:sldChg>
      <pc:sldChg chg="add del replId">
        <pc:chgData name="Subin Sahayam M" userId="S::subinsahayamm@snuchennai.edu.in::72b30698-588d-41b0-9c9a-9a2061217f17" providerId="AD" clId="Web-{A06DF3F8-C316-63FE-5DC5-C2C0803C4345}" dt="2024-02-02T07:03:21.916" v="21"/>
        <pc:sldMkLst>
          <pc:docMk/>
          <pc:sldMk cId="4163796890" sldId="400"/>
        </pc:sldMkLst>
      </pc:sldChg>
      <pc:sldChg chg="addSp delSp modSp add replId">
        <pc:chgData name="Subin Sahayam M" userId="S::subinsahayamm@snuchennai.edu.in::72b30698-588d-41b0-9c9a-9a2061217f17" providerId="AD" clId="Web-{A06DF3F8-C316-63FE-5DC5-C2C0803C4345}" dt="2024-02-02T07:19:28.434" v="55" actId="20577"/>
        <pc:sldMkLst>
          <pc:docMk/>
          <pc:sldMk cId="57905399" sldId="401"/>
        </pc:sldMkLst>
        <pc:spChg chg="add del mod">
          <ac:chgData name="Subin Sahayam M" userId="S::subinsahayamm@snuchennai.edu.in::72b30698-588d-41b0-9c9a-9a2061217f17" providerId="AD" clId="Web-{A06DF3F8-C316-63FE-5DC5-C2C0803C4345}" dt="2024-02-02T07:19:22.324" v="49" actId="20577"/>
          <ac:spMkLst>
            <pc:docMk/>
            <pc:sldMk cId="57905399" sldId="401"/>
            <ac:spMk id="10" creationId="{D70308DC-289B-94E7-0630-89357ACD1424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19:28.434" v="55" actId="20577"/>
          <ac:spMkLst>
            <pc:docMk/>
            <pc:sldMk cId="57905399" sldId="401"/>
            <ac:spMk id="12" creationId="{862C87F3-6C98-03CA-8739-93865F18DF8A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19:55.387" v="73" actId="20577"/>
        <pc:sldMkLst>
          <pc:docMk/>
          <pc:sldMk cId="3026934690" sldId="402"/>
        </pc:sldMkLst>
        <pc:spChg chg="mod">
          <ac:chgData name="Subin Sahayam M" userId="S::subinsahayamm@snuchennai.edu.in::72b30698-588d-41b0-9c9a-9a2061217f17" providerId="AD" clId="Web-{A06DF3F8-C316-63FE-5DC5-C2C0803C4345}" dt="2024-02-02T07:19:46.278" v="65" actId="20577"/>
          <ac:spMkLst>
            <pc:docMk/>
            <pc:sldMk cId="3026934690" sldId="402"/>
            <ac:spMk id="11" creationId="{0740A290-6493-EE15-B62E-3F5D38A8C855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19:55.387" v="73" actId="20577"/>
          <ac:spMkLst>
            <pc:docMk/>
            <pc:sldMk cId="3026934690" sldId="402"/>
            <ac:spMk id="12" creationId="{ECB60EE4-CBA4-92AB-FC99-ADBC975BEF92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22:21.312" v="99" actId="20577"/>
        <pc:sldMkLst>
          <pc:docMk/>
          <pc:sldMk cId="587501995" sldId="403"/>
        </pc:sldMkLst>
        <pc:spChg chg="mod">
          <ac:chgData name="Subin Sahayam M" userId="S::subinsahayamm@snuchennai.edu.in::72b30698-588d-41b0-9c9a-9a2061217f17" providerId="AD" clId="Web-{A06DF3F8-C316-63FE-5DC5-C2C0803C4345}" dt="2024-02-02T07:22:21.312" v="99" actId="20577"/>
          <ac:spMkLst>
            <pc:docMk/>
            <pc:sldMk cId="587501995" sldId="403"/>
            <ac:spMk id="12" creationId="{6FB1309D-839A-E7F4-8DD4-D276C57FFB90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22:55.156" v="131" actId="20577"/>
        <pc:sldMkLst>
          <pc:docMk/>
          <pc:sldMk cId="2673603974" sldId="404"/>
        </pc:sldMkLst>
        <pc:spChg chg="mod">
          <ac:chgData name="Subin Sahayam M" userId="S::subinsahayamm@snuchennai.edu.in::72b30698-588d-41b0-9c9a-9a2061217f17" providerId="AD" clId="Web-{A06DF3F8-C316-63FE-5DC5-C2C0803C4345}" dt="2024-02-02T07:22:37.109" v="109" actId="20577"/>
          <ac:spMkLst>
            <pc:docMk/>
            <pc:sldMk cId="2673603974" sldId="404"/>
            <ac:spMk id="11" creationId="{BD6AA7C9-B676-7A9D-87E8-943831B19555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22:55.156" v="131" actId="20577"/>
          <ac:spMkLst>
            <pc:docMk/>
            <pc:sldMk cId="2673603974" sldId="404"/>
            <ac:spMk id="12" creationId="{B218D96C-B585-3CD5-BD44-8BD63BFA9B7A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24:59.799" v="157" actId="20577"/>
        <pc:sldMkLst>
          <pc:docMk/>
          <pc:sldMk cId="2154479222" sldId="405"/>
        </pc:sldMkLst>
        <pc:spChg chg="mod">
          <ac:chgData name="Subin Sahayam M" userId="S::subinsahayamm@snuchennai.edu.in::72b30698-588d-41b0-9c9a-9a2061217f17" providerId="AD" clId="Web-{A06DF3F8-C316-63FE-5DC5-C2C0803C4345}" dt="2024-02-02T07:24:59.799" v="157" actId="20577"/>
          <ac:spMkLst>
            <pc:docMk/>
            <pc:sldMk cId="2154479222" sldId="405"/>
            <ac:spMk id="12" creationId="{51BEDF96-DA38-BF70-EE9E-032F2697A94D}"/>
          </ac:spMkLst>
        </pc:spChg>
      </pc:sldChg>
      <pc:sldChg chg="addSp delSp modSp add replId">
        <pc:chgData name="Subin Sahayam M" userId="S::subinsahayamm@snuchennai.edu.in::72b30698-588d-41b0-9c9a-9a2061217f17" providerId="AD" clId="Web-{A06DF3F8-C316-63FE-5DC5-C2C0803C4345}" dt="2024-02-02T07:27:53.036" v="223" actId="20577"/>
        <pc:sldMkLst>
          <pc:docMk/>
          <pc:sldMk cId="1260298992" sldId="406"/>
        </pc:sldMkLst>
        <pc:spChg chg="mod">
          <ac:chgData name="Subin Sahayam M" userId="S::subinsahayamm@snuchennai.edu.in::72b30698-588d-41b0-9c9a-9a2061217f17" providerId="AD" clId="Web-{A06DF3F8-C316-63FE-5DC5-C2C0803C4345}" dt="2024-02-02T07:26:45.113" v="187" actId="20577"/>
          <ac:spMkLst>
            <pc:docMk/>
            <pc:sldMk cId="1260298992" sldId="406"/>
            <ac:spMk id="11" creationId="{967B189E-E2F9-3522-AC02-56021B41BB3C}"/>
          </ac:spMkLst>
        </pc:spChg>
        <pc:spChg chg="del mod">
          <ac:chgData name="Subin Sahayam M" userId="S::subinsahayamm@snuchennai.edu.in::72b30698-588d-41b0-9c9a-9a2061217f17" providerId="AD" clId="Web-{A06DF3F8-C316-63FE-5DC5-C2C0803C4345}" dt="2024-02-02T07:25:53.440" v="170"/>
          <ac:spMkLst>
            <pc:docMk/>
            <pc:sldMk cId="1260298992" sldId="406"/>
            <ac:spMk id="12" creationId="{632829D9-8ACB-D93D-C98B-62790244B13B}"/>
          </ac:spMkLst>
        </pc:spChg>
        <pc:spChg chg="add mod">
          <ac:chgData name="Subin Sahayam M" userId="S::subinsahayamm@snuchennai.edu.in::72b30698-588d-41b0-9c9a-9a2061217f17" providerId="AD" clId="Web-{A06DF3F8-C316-63FE-5DC5-C2C0803C4345}" dt="2024-02-02T07:27:53.036" v="223" actId="20577"/>
          <ac:spMkLst>
            <pc:docMk/>
            <pc:sldMk cId="1260298992" sldId="406"/>
            <ac:spMk id="13" creationId="{23F31CAE-549F-EA44-7364-BE5A08260773}"/>
          </ac:spMkLst>
        </pc:spChg>
      </pc:sldChg>
      <pc:sldChg chg="modSp add del replId">
        <pc:chgData name="Subin Sahayam M" userId="S::subinsahayamm@snuchennai.edu.in::72b30698-588d-41b0-9c9a-9a2061217f17" providerId="AD" clId="Web-{A06DF3F8-C316-63FE-5DC5-C2C0803C4345}" dt="2024-02-02T07:26:35.832" v="179"/>
        <pc:sldMkLst>
          <pc:docMk/>
          <pc:sldMk cId="2538576172" sldId="407"/>
        </pc:sldMkLst>
        <pc:spChg chg="mod">
          <ac:chgData name="Subin Sahayam M" userId="S::subinsahayamm@snuchennai.edu.in::72b30698-588d-41b0-9c9a-9a2061217f17" providerId="AD" clId="Web-{A06DF3F8-C316-63FE-5DC5-C2C0803C4345}" dt="2024-02-02T07:26:32.004" v="178" actId="20577"/>
          <ac:spMkLst>
            <pc:docMk/>
            <pc:sldMk cId="2538576172" sldId="407"/>
            <ac:spMk id="12" creationId="{54EF348D-A087-106B-B0F1-1E92BDC37F5D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29:25.976" v="283" actId="20577"/>
        <pc:sldMkLst>
          <pc:docMk/>
          <pc:sldMk cId="3910267352" sldId="407"/>
        </pc:sldMkLst>
        <pc:spChg chg="mod">
          <ac:chgData name="Subin Sahayam M" userId="S::subinsahayamm@snuchennai.edu.in::72b30698-588d-41b0-9c9a-9a2061217f17" providerId="AD" clId="Web-{A06DF3F8-C316-63FE-5DC5-C2C0803C4345}" dt="2024-02-02T07:29:25.976" v="283" actId="20577"/>
          <ac:spMkLst>
            <pc:docMk/>
            <pc:sldMk cId="3910267352" sldId="407"/>
            <ac:spMk id="13" creationId="{84D64B27-A4AD-D4B6-948F-06B714512FD4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29:54.867" v="310" actId="20577"/>
        <pc:sldMkLst>
          <pc:docMk/>
          <pc:sldMk cId="1879004139" sldId="408"/>
        </pc:sldMkLst>
        <pc:spChg chg="mod">
          <ac:chgData name="Subin Sahayam M" userId="S::subinsahayamm@snuchennai.edu.in::72b30698-588d-41b0-9c9a-9a2061217f17" providerId="AD" clId="Web-{A06DF3F8-C316-63FE-5DC5-C2C0803C4345}" dt="2024-02-02T07:29:54.867" v="310" actId="20577"/>
          <ac:spMkLst>
            <pc:docMk/>
            <pc:sldMk cId="1879004139" sldId="408"/>
            <ac:spMk id="13" creationId="{4BB53178-E692-376B-31D4-312169C2128A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33:39.777" v="360" actId="20577"/>
        <pc:sldMkLst>
          <pc:docMk/>
          <pc:sldMk cId="1284577334" sldId="409"/>
        </pc:sldMkLst>
        <pc:spChg chg="mod">
          <ac:chgData name="Subin Sahayam M" userId="S::subinsahayamm@snuchennai.edu.in::72b30698-588d-41b0-9c9a-9a2061217f17" providerId="AD" clId="Web-{A06DF3F8-C316-63FE-5DC5-C2C0803C4345}" dt="2024-02-02T07:33:39.777" v="360" actId="20577"/>
          <ac:spMkLst>
            <pc:docMk/>
            <pc:sldMk cId="1284577334" sldId="409"/>
            <ac:spMk id="13" creationId="{51C56DA1-0EF6-3703-2928-D8F9A4864A78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34:16.278" v="379" actId="20577"/>
        <pc:sldMkLst>
          <pc:docMk/>
          <pc:sldMk cId="2155047835" sldId="410"/>
        </pc:sldMkLst>
        <pc:spChg chg="mod">
          <ac:chgData name="Subin Sahayam M" userId="S::subinsahayamm@snuchennai.edu.in::72b30698-588d-41b0-9c9a-9a2061217f17" providerId="AD" clId="Web-{A06DF3F8-C316-63FE-5DC5-C2C0803C4345}" dt="2024-02-02T07:33:57.605" v="366" actId="20577"/>
          <ac:spMkLst>
            <pc:docMk/>
            <pc:sldMk cId="2155047835" sldId="410"/>
            <ac:spMk id="11" creationId="{3D401201-5A8B-B1F0-1BFE-29A167ABC49C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34:16.278" v="379" actId="20577"/>
          <ac:spMkLst>
            <pc:docMk/>
            <pc:sldMk cId="2155047835" sldId="410"/>
            <ac:spMk id="13" creationId="{3D7218C2-FC59-EA5D-C9FE-84BB64CCDB2D}"/>
          </ac:spMkLst>
        </pc:spChg>
      </pc:sldChg>
      <pc:sldChg chg="add del replId">
        <pc:chgData name="Subin Sahayam M" userId="S::subinsahayamm@snuchennai.edu.in::72b30698-588d-41b0-9c9a-9a2061217f17" providerId="AD" clId="Web-{A06DF3F8-C316-63FE-5DC5-C2C0803C4345}" dt="2024-02-02T07:33:47.027" v="362"/>
        <pc:sldMkLst>
          <pc:docMk/>
          <pc:sldMk cId="3418561658" sldId="410"/>
        </pc:sldMkLst>
      </pc:sldChg>
      <pc:sldChg chg="modSp add replId">
        <pc:chgData name="Subin Sahayam M" userId="S::subinsahayamm@snuchennai.edu.in::72b30698-588d-41b0-9c9a-9a2061217f17" providerId="AD" clId="Web-{A06DF3F8-C316-63FE-5DC5-C2C0803C4345}" dt="2024-02-02T07:39:58.518" v="391" actId="20577"/>
        <pc:sldMkLst>
          <pc:docMk/>
          <pc:sldMk cId="2562312721" sldId="411"/>
        </pc:sldMkLst>
        <pc:spChg chg="mod">
          <ac:chgData name="Subin Sahayam M" userId="S::subinsahayamm@snuchennai.edu.in::72b30698-588d-41b0-9c9a-9a2061217f17" providerId="AD" clId="Web-{A06DF3F8-C316-63FE-5DC5-C2C0803C4345}" dt="2024-02-02T07:39:58.518" v="391" actId="20577"/>
          <ac:spMkLst>
            <pc:docMk/>
            <pc:sldMk cId="2562312721" sldId="411"/>
            <ac:spMk id="13" creationId="{4A061656-073D-1ACC-C43C-8E51633E2314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41:17.145" v="437" actId="20577"/>
        <pc:sldMkLst>
          <pc:docMk/>
          <pc:sldMk cId="3070052007" sldId="412"/>
        </pc:sldMkLst>
        <pc:spChg chg="mod">
          <ac:chgData name="Subin Sahayam M" userId="S::subinsahayamm@snuchennai.edu.in::72b30698-588d-41b0-9c9a-9a2061217f17" providerId="AD" clId="Web-{A06DF3F8-C316-63FE-5DC5-C2C0803C4345}" dt="2024-02-02T07:41:17.145" v="437" actId="20577"/>
          <ac:spMkLst>
            <pc:docMk/>
            <pc:sldMk cId="3070052007" sldId="412"/>
            <ac:spMk id="13" creationId="{F7270731-2D5A-A7F7-7A2E-D51F09B04F80}"/>
          </ac:spMkLst>
        </pc:spChg>
      </pc:sldChg>
      <pc:sldChg chg="addSp delSp modSp add replId">
        <pc:chgData name="Subin Sahayam M" userId="S::subinsahayamm@snuchennai.edu.in::72b30698-588d-41b0-9c9a-9a2061217f17" providerId="AD" clId="Web-{A06DF3F8-C316-63FE-5DC5-C2C0803C4345}" dt="2024-02-02T08:06:32.266" v="820" actId="20577"/>
        <pc:sldMkLst>
          <pc:docMk/>
          <pc:sldMk cId="3586637429" sldId="413"/>
        </pc:sldMkLst>
        <pc:spChg chg="add del mod">
          <ac:chgData name="Subin Sahayam M" userId="S::subinsahayamm@snuchennai.edu.in::72b30698-588d-41b0-9c9a-9a2061217f17" providerId="AD" clId="Web-{A06DF3F8-C316-63FE-5DC5-C2C0803C4345}" dt="2024-02-02T07:57:35.037" v="614" actId="20577"/>
          <ac:spMkLst>
            <pc:docMk/>
            <pc:sldMk cId="3586637429" sldId="413"/>
            <ac:spMk id="10" creationId="{D856D132-A7CD-FB03-9683-DACA3EF86A35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8:06:32.266" v="820" actId="20577"/>
          <ac:spMkLst>
            <pc:docMk/>
            <pc:sldMk cId="3586637429" sldId="413"/>
            <ac:spMk id="11" creationId="{FBD58127-806C-4F88-A64D-38E9C5377097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56:38.755" v="607" actId="20577"/>
          <ac:spMkLst>
            <pc:docMk/>
            <pc:sldMk cId="3586637429" sldId="413"/>
            <ac:spMk id="13" creationId="{C26283D8-4AB6-583D-3068-B80168B0215D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7:57:30.631" v="613" actId="14100"/>
        <pc:sldMkLst>
          <pc:docMk/>
          <pc:sldMk cId="665026341" sldId="414"/>
        </pc:sldMkLst>
        <pc:spChg chg="mod">
          <ac:chgData name="Subin Sahayam M" userId="S::subinsahayamm@snuchennai.edu.in::72b30698-588d-41b0-9c9a-9a2061217f17" providerId="AD" clId="Web-{A06DF3F8-C316-63FE-5DC5-C2C0803C4345}" dt="2024-02-02T07:57:24.146" v="612" actId="20577"/>
          <ac:spMkLst>
            <pc:docMk/>
            <pc:sldMk cId="665026341" sldId="414"/>
            <ac:spMk id="10" creationId="{FA84222A-EC89-FCDE-ACCF-BC98EFB9DDAB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42:51.771" v="476" actId="20577"/>
          <ac:spMkLst>
            <pc:docMk/>
            <pc:sldMk cId="665026341" sldId="414"/>
            <ac:spMk id="11" creationId="{5FB1C750-695A-59B1-A219-1285EC119CB0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57:30.631" v="613" actId="14100"/>
          <ac:spMkLst>
            <pc:docMk/>
            <pc:sldMk cId="665026341" sldId="414"/>
            <ac:spMk id="13" creationId="{20651AF0-0155-1CB7-2D9D-8A334B7D27FF}"/>
          </ac:spMkLst>
        </pc:spChg>
      </pc:sldChg>
      <pc:sldChg chg="modSp add replId">
        <pc:chgData name="Subin Sahayam M" userId="S::subinsahayamm@snuchennai.edu.in::72b30698-588d-41b0-9c9a-9a2061217f17" providerId="AD" clId="Web-{A06DF3F8-C316-63FE-5DC5-C2C0803C4345}" dt="2024-02-02T08:06:19.078" v="815" actId="20577"/>
        <pc:sldMkLst>
          <pc:docMk/>
          <pc:sldMk cId="4121880982" sldId="415"/>
        </pc:sldMkLst>
        <pc:spChg chg="mod">
          <ac:chgData name="Subin Sahayam M" userId="S::subinsahayamm@snuchennai.edu.in::72b30698-588d-41b0-9c9a-9a2061217f17" providerId="AD" clId="Web-{A06DF3F8-C316-63FE-5DC5-C2C0803C4345}" dt="2024-02-02T08:00:58.338" v="686" actId="20577"/>
          <ac:spMkLst>
            <pc:docMk/>
            <pc:sldMk cId="4121880982" sldId="415"/>
            <ac:spMk id="10" creationId="{950F9634-431C-29D4-FE7B-ACB2FB4876F6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8:06:19.078" v="815" actId="20577"/>
          <ac:spMkLst>
            <pc:docMk/>
            <pc:sldMk cId="4121880982" sldId="415"/>
            <ac:spMk id="11" creationId="{7DBE842B-257A-B109-3A85-1875838399BE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8:03:43.138" v="751" actId="1076"/>
          <ac:spMkLst>
            <pc:docMk/>
            <pc:sldMk cId="4121880982" sldId="415"/>
            <ac:spMk id="13" creationId="{D6A7DAE7-C354-C616-E16B-4A81C617AAD0}"/>
          </ac:spMkLst>
        </pc:spChg>
      </pc:sldChg>
      <pc:sldChg chg="addSp delSp modSp add replId">
        <pc:chgData name="Subin Sahayam M" userId="S::subinsahayamm@snuchennai.edu.in::72b30698-588d-41b0-9c9a-9a2061217f17" providerId="AD" clId="Web-{A06DF3F8-C316-63FE-5DC5-C2C0803C4345}" dt="2024-02-02T08:06:24.953" v="818" actId="20577"/>
        <pc:sldMkLst>
          <pc:docMk/>
          <pc:sldMk cId="773493179" sldId="416"/>
        </pc:sldMkLst>
        <pc:spChg chg="add del mod">
          <ac:chgData name="Subin Sahayam M" userId="S::subinsahayamm@snuchennai.edu.in::72b30698-588d-41b0-9c9a-9a2061217f17" providerId="AD" clId="Web-{A06DF3F8-C316-63FE-5DC5-C2C0803C4345}" dt="2024-02-02T07:57:51.741" v="619" actId="20577"/>
          <ac:spMkLst>
            <pc:docMk/>
            <pc:sldMk cId="773493179" sldId="416"/>
            <ac:spMk id="10" creationId="{04749E34-2E2A-9A23-BAB4-5D47A344ADBF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8:06:24.953" v="818" actId="20577"/>
          <ac:spMkLst>
            <pc:docMk/>
            <pc:sldMk cId="773493179" sldId="416"/>
            <ac:spMk id="11" creationId="{2FF04273-C202-9B60-5D11-E100C5396054}"/>
          </ac:spMkLst>
        </pc:spChg>
        <pc:spChg chg="mod">
          <ac:chgData name="Subin Sahayam M" userId="S::subinsahayamm@snuchennai.edu.in::72b30698-588d-41b0-9c9a-9a2061217f17" providerId="AD" clId="Web-{A06DF3F8-C316-63FE-5DC5-C2C0803C4345}" dt="2024-02-02T07:58:11.194" v="630" actId="20577"/>
          <ac:spMkLst>
            <pc:docMk/>
            <pc:sldMk cId="773493179" sldId="416"/>
            <ac:spMk id="13" creationId="{74A6CBB3-79B8-9C2B-73C2-B87A15FE4D39}"/>
          </ac:spMkLst>
        </pc:spChg>
      </pc:sldChg>
    </pc:docChg>
  </pc:docChgLst>
  <pc:docChgLst>
    <pc:chgData name="Subin Sahayam M" userId="72b30698-588d-41b0-9c9a-9a2061217f17" providerId="ADAL" clId="{88AF5D40-8847-4CC5-8C33-9769C04E666E}"/>
    <pc:docChg chg="undo custSel addSld modSld">
      <pc:chgData name="Subin Sahayam M" userId="72b30698-588d-41b0-9c9a-9a2061217f17" providerId="ADAL" clId="{88AF5D40-8847-4CC5-8C33-9769C04E666E}" dt="2024-01-21T13:10:26.619" v="518" actId="20577"/>
      <pc:docMkLst>
        <pc:docMk/>
      </pc:docMkLst>
      <pc:sldChg chg="delSp modSp mod">
        <pc:chgData name="Subin Sahayam M" userId="72b30698-588d-41b0-9c9a-9a2061217f17" providerId="ADAL" clId="{88AF5D40-8847-4CC5-8C33-9769C04E666E}" dt="2024-01-21T12:34:00.627" v="9" actId="478"/>
        <pc:sldMkLst>
          <pc:docMk/>
          <pc:sldMk cId="1180098692" sldId="301"/>
        </pc:sldMkLst>
        <pc:spChg chg="mod">
          <ac:chgData name="Subin Sahayam M" userId="72b30698-588d-41b0-9c9a-9a2061217f17" providerId="ADAL" clId="{88AF5D40-8847-4CC5-8C33-9769C04E666E}" dt="2024-01-21T12:33:31.255" v="6" actId="1076"/>
          <ac:spMkLst>
            <pc:docMk/>
            <pc:sldMk cId="1180098692" sldId="301"/>
            <ac:spMk id="5" creationId="{DA62288A-3410-6E71-3660-E2284B0F15A8}"/>
          </ac:spMkLst>
        </pc:spChg>
        <pc:spChg chg="del">
          <ac:chgData name="Subin Sahayam M" userId="72b30698-588d-41b0-9c9a-9a2061217f17" providerId="ADAL" clId="{88AF5D40-8847-4CC5-8C33-9769C04E666E}" dt="2024-01-21T12:34:00.627" v="9" actId="478"/>
          <ac:spMkLst>
            <pc:docMk/>
            <pc:sldMk cId="1180098692" sldId="301"/>
            <ac:spMk id="10" creationId="{71241D2C-A0CA-A65D-E959-F3F4D0148B5A}"/>
          </ac:spMkLst>
        </pc:spChg>
        <pc:spChg chg="mod">
          <ac:chgData name="Subin Sahayam M" userId="72b30698-588d-41b0-9c9a-9a2061217f17" providerId="ADAL" clId="{88AF5D40-8847-4CC5-8C33-9769C04E666E}" dt="2024-01-21T12:33:24.639" v="4" actId="1076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72b30698-588d-41b0-9c9a-9a2061217f17" providerId="ADAL" clId="{88AF5D40-8847-4CC5-8C33-9769C04E666E}" dt="2024-01-21T12:33:42.494" v="8" actId="1076"/>
          <ac:spMkLst>
            <pc:docMk/>
            <pc:sldMk cId="1180098692" sldId="301"/>
            <ac:spMk id="14" creationId="{C8E3783A-3B11-0B78-A8E3-3F8DA47167BE}"/>
          </ac:spMkLst>
        </pc:sp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22" creationId="{AFD12F57-4766-7E23-3C7A-6C726DC7BC12}"/>
          </ac:cxnSpMkLst>
        </pc:cxnChg>
      </pc:sldChg>
      <pc:sldChg chg="modSp mod">
        <pc:chgData name="Subin Sahayam M" userId="72b30698-588d-41b0-9c9a-9a2061217f17" providerId="ADAL" clId="{88AF5D40-8847-4CC5-8C33-9769C04E666E}" dt="2024-01-21T12:39:26.959" v="21" actId="20577"/>
        <pc:sldMkLst>
          <pc:docMk/>
          <pc:sldMk cId="1967771271" sldId="306"/>
        </pc:sldMkLst>
        <pc:spChg chg="mod">
          <ac:chgData name="Subin Sahayam M" userId="72b30698-588d-41b0-9c9a-9a2061217f17" providerId="ADAL" clId="{88AF5D40-8847-4CC5-8C33-9769C04E666E}" dt="2024-01-21T12:39:26.959" v="21" actId="20577"/>
          <ac:spMkLst>
            <pc:docMk/>
            <pc:sldMk cId="1967771271" sldId="306"/>
            <ac:spMk id="11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2:34:11.822" v="19" actId="20577"/>
        <pc:sldMkLst>
          <pc:docMk/>
          <pc:sldMk cId="3397504269" sldId="329"/>
        </pc:sldMkLst>
        <pc:spChg chg="mod">
          <ac:chgData name="Subin Sahayam M" userId="72b30698-588d-41b0-9c9a-9a2061217f17" providerId="ADAL" clId="{88AF5D40-8847-4CC5-8C33-9769C04E666E}" dt="2024-01-21T12:34:11.822" v="19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3:10:26.619" v="518" actId="20577"/>
        <pc:sldMkLst>
          <pc:docMk/>
          <pc:sldMk cId="3434821914" sldId="330"/>
        </pc:sldMkLst>
        <pc:spChg chg="mod">
          <ac:chgData name="Subin Sahayam M" userId="72b30698-588d-41b0-9c9a-9a2061217f17" providerId="ADAL" clId="{88AF5D40-8847-4CC5-8C33-9769C04E666E}" dt="2024-01-21T13:10:26.619" v="518" actId="20577"/>
          <ac:spMkLst>
            <pc:docMk/>
            <pc:sldMk cId="3434821914" sldId="330"/>
            <ac:spMk id="12" creationId="{30EB1706-4853-BE2E-43CD-7819704923D3}"/>
          </ac:spMkLst>
        </pc:spChg>
      </pc:sldChg>
      <pc:sldChg chg="addSp modSp add">
        <pc:chgData name="Subin Sahayam M" userId="72b30698-588d-41b0-9c9a-9a2061217f17" providerId="ADAL" clId="{88AF5D40-8847-4CC5-8C33-9769C04E666E}" dt="2024-01-21T12:41:01.596" v="28" actId="14100"/>
        <pc:sldMkLst>
          <pc:docMk/>
          <pc:sldMk cId="3373405220" sldId="331"/>
        </pc:sldMkLst>
        <pc:picChg chg="add mod">
          <ac:chgData name="Subin Sahayam M" userId="72b30698-588d-41b0-9c9a-9a2061217f17" providerId="ADAL" clId="{88AF5D40-8847-4CC5-8C33-9769C04E666E}" dt="2024-01-21T12:41:01.596" v="28" actId="14100"/>
          <ac:picMkLst>
            <pc:docMk/>
            <pc:sldMk cId="3373405220" sldId="331"/>
            <ac:picMk id="1026" creationId="{AE0EC777-9496-EFA7-FF0C-EA9DAB74BE4F}"/>
          </ac:picMkLst>
        </pc:picChg>
      </pc:sldChg>
    </pc:docChg>
  </pc:docChgLst>
  <pc:docChgLst>
    <pc:chgData name="Subin Sahayam M" userId="S::subinsahayamm@snuchennai.edu.in::72b30698-588d-41b0-9c9a-9a2061217f17" providerId="AD" clId="Web-{0EF7F183-2B7D-6E47-A367-55067294F1C9}"/>
    <pc:docChg chg="addSld modSld">
      <pc:chgData name="Subin Sahayam M" userId="S::subinsahayamm@snuchennai.edu.in::72b30698-588d-41b0-9c9a-9a2061217f17" providerId="AD" clId="Web-{0EF7F183-2B7D-6E47-A367-55067294F1C9}" dt="2023-07-10T18:27:59.054" v="1" actId="20577"/>
      <pc:docMkLst>
        <pc:docMk/>
      </pc:docMkLst>
      <pc:sldChg chg="modSp add">
        <pc:chgData name="Subin Sahayam M" userId="S::subinsahayamm@snuchennai.edu.in::72b30698-588d-41b0-9c9a-9a2061217f17" providerId="AD" clId="Web-{0EF7F183-2B7D-6E47-A367-55067294F1C9}" dt="2023-07-10T18:27:59.054" v="1" actId="20577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0EF7F183-2B7D-6E47-A367-55067294F1C9}" dt="2023-07-10T18:27:59.054" v="1" actId="20577"/>
          <ac:spMkLst>
            <pc:docMk/>
            <pc:sldMk cId="4280169684" sldId="328"/>
            <ac:spMk id="14" creationId="{9EC92043-78BC-7D95-0F9B-C571A22E7807}"/>
          </ac:spMkLst>
        </pc:spChg>
      </pc:sldChg>
      <pc:sldMasterChg chg="addSldLayout">
        <pc:chgData name="Subin Sahayam M" userId="S::subinsahayamm@snuchennai.edu.in::72b30698-588d-41b0-9c9a-9a2061217f17" providerId="AD" clId="Web-{0EF7F183-2B7D-6E47-A367-55067294F1C9}" dt="2023-07-10T18:27:53.335" v="0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EB1FF16A-3975-B5CC-C3F7-D187B53591C1}"/>
    <pc:docChg chg="addSld delSld modSld sldOrd">
      <pc:chgData name="Subin Sahayam M" userId="S::subinsahayamm@snuchennai.edu.in::72b30698-588d-41b0-9c9a-9a2061217f17" providerId="AD" clId="Web-{EB1FF16A-3975-B5CC-C3F7-D187B53591C1}" dt="2024-01-29T05:33:34.946" v="320" actId="20577"/>
      <pc:docMkLst>
        <pc:docMk/>
      </pc:docMkLst>
      <pc:sldChg chg="modSp">
        <pc:chgData name="Subin Sahayam M" userId="S::subinsahayamm@snuchennai.edu.in::72b30698-588d-41b0-9c9a-9a2061217f17" providerId="AD" clId="Web-{EB1FF16A-3975-B5CC-C3F7-D187B53591C1}" dt="2024-01-29T04:42:16.556" v="20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B1FF16A-3975-B5CC-C3F7-D187B53591C1}" dt="2024-01-29T04:42:16.556" v="20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22.962" v="24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B1FF16A-3975-B5CC-C3F7-D187B53591C1}" dt="2024-01-29T04:42:22.962" v="24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31.087" v="29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B1FF16A-3975-B5CC-C3F7-D187B53591C1}" dt="2024-01-29T04:42:31.087" v="29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delSp modSp add replId">
        <pc:chgData name="Subin Sahayam M" userId="S::subinsahayamm@snuchennai.edu.in::72b30698-588d-41b0-9c9a-9a2061217f17" providerId="AD" clId="Web-{EB1FF16A-3975-B5CC-C3F7-D187B53591C1}" dt="2024-01-29T04:43:44.495" v="68" actId="20577"/>
        <pc:sldMkLst>
          <pc:docMk/>
          <pc:sldMk cId="3065179497" sldId="383"/>
        </pc:sldMkLst>
        <pc:spChg chg="mod">
          <ac:chgData name="Subin Sahayam M" userId="S::subinsahayamm@snuchennai.edu.in::72b30698-588d-41b0-9c9a-9a2061217f17" providerId="AD" clId="Web-{EB1FF16A-3975-B5CC-C3F7-D187B53591C1}" dt="2024-01-29T04:43:44.495" v="68" actId="20577"/>
          <ac:spMkLst>
            <pc:docMk/>
            <pc:sldMk cId="3065179497" sldId="383"/>
            <ac:spMk id="12" creationId="{314001B1-78E6-0B1B-9341-B6FFBD90DF17}"/>
          </ac:spMkLst>
        </pc:spChg>
        <pc:spChg chg="del mod">
          <ac:chgData name="Subin Sahayam M" userId="S::subinsahayamm@snuchennai.edu.in::72b30698-588d-41b0-9c9a-9a2061217f17" providerId="AD" clId="Web-{EB1FF16A-3975-B5CC-C3F7-D187B53591C1}" dt="2024-01-29T04:42:59.228" v="34"/>
          <ac:spMkLst>
            <pc:docMk/>
            <pc:sldMk cId="3065179497" sldId="383"/>
            <ac:spMk id="14" creationId="{67B2333D-8EA9-95A8-6D87-C6A993E9647A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1.994" v="35"/>
          <ac:spMkLst>
            <pc:docMk/>
            <pc:sldMk cId="3065179497" sldId="383"/>
            <ac:spMk id="16" creationId="{C44D026C-E670-8813-A3FB-00B26C01ABDE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7.775" v="37"/>
          <ac:spMkLst>
            <pc:docMk/>
            <pc:sldMk cId="3065179497" sldId="383"/>
            <ac:spMk id="18" creationId="{13328662-DE7B-08DC-A87A-318E6865F5B6}"/>
          </ac:spMkLst>
        </pc:spChg>
        <pc:picChg chg="del">
          <ac:chgData name="Subin Sahayam M" userId="S::subinsahayamm@snuchennai.edu.in::72b30698-588d-41b0-9c9a-9a2061217f17" providerId="AD" clId="Web-{EB1FF16A-3975-B5CC-C3F7-D187B53591C1}" dt="2024-01-29T04:42:46.384" v="31"/>
          <ac:picMkLst>
            <pc:docMk/>
            <pc:sldMk cId="3065179497" sldId="383"/>
            <ac:picMk id="13" creationId="{17A26D49-69E9-39D9-5549-E60B42655526}"/>
          </ac:picMkLst>
        </pc:picChg>
        <pc:cxnChg chg="del">
          <ac:chgData name="Subin Sahayam M" userId="S::subinsahayamm@snuchennai.edu.in::72b30698-588d-41b0-9c9a-9a2061217f17" providerId="AD" clId="Web-{EB1FF16A-3975-B5CC-C3F7-D187B53591C1}" dt="2024-01-29T04:43:04.432" v="36"/>
          <ac:cxnSpMkLst>
            <pc:docMk/>
            <pc:sldMk cId="3065179497" sldId="383"/>
            <ac:cxnSpMk id="17" creationId="{7BAF20A9-3DB5-D8C3-4026-A8544557BCB0}"/>
          </ac:cxnSpMkLst>
        </pc:cxnChg>
      </pc:sldChg>
      <pc:sldChg chg="modSp add replId">
        <pc:chgData name="Subin Sahayam M" userId="S::subinsahayamm@snuchennai.edu.in::72b30698-588d-41b0-9c9a-9a2061217f17" providerId="AD" clId="Web-{EB1FF16A-3975-B5CC-C3F7-D187B53591C1}" dt="2024-01-29T04:46:36.576" v="103" actId="20577"/>
        <pc:sldMkLst>
          <pc:docMk/>
          <pc:sldMk cId="2052319893" sldId="384"/>
        </pc:sldMkLst>
        <pc:spChg chg="mod">
          <ac:chgData name="Subin Sahayam M" userId="S::subinsahayamm@snuchennai.edu.in::72b30698-588d-41b0-9c9a-9a2061217f17" providerId="AD" clId="Web-{EB1FF16A-3975-B5CC-C3F7-D187B53591C1}" dt="2024-01-29T04:46:36.576" v="103" actId="20577"/>
          <ac:spMkLst>
            <pc:docMk/>
            <pc:sldMk cId="2052319893" sldId="384"/>
            <ac:spMk id="12" creationId="{C2663102-04CE-B741-706A-ED18B8060183}"/>
          </ac:spMkLst>
        </pc:spChg>
      </pc:sldChg>
      <pc:sldChg chg="addSp delSp modSp add ord replId">
        <pc:chgData name="Subin Sahayam M" userId="S::subinsahayamm@snuchennai.edu.in::72b30698-588d-41b0-9c9a-9a2061217f17" providerId="AD" clId="Web-{EB1FF16A-3975-B5CC-C3F7-D187B53591C1}" dt="2024-01-29T05:32:10.929" v="295"/>
        <pc:sldMkLst>
          <pc:docMk/>
          <pc:sldMk cId="2222848807" sldId="385"/>
        </pc:sldMkLst>
        <pc:spChg chg="add del mod">
          <ac:chgData name="Subin Sahayam M" userId="S::subinsahayamm@snuchennai.edu.in::72b30698-588d-41b0-9c9a-9a2061217f17" providerId="AD" clId="Web-{EB1FF16A-3975-B5CC-C3F7-D187B53591C1}" dt="2024-01-29T05:32:10.929" v="295"/>
          <ac:spMkLst>
            <pc:docMk/>
            <pc:sldMk cId="2222848807" sldId="385"/>
            <ac:spMk id="12" creationId="{79DF29AA-67CC-6E85-FFAD-702081229054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4:37.730" v="82"/>
          <ac:spMkLst>
            <pc:docMk/>
            <pc:sldMk cId="2222848807" sldId="385"/>
            <ac:spMk id="12" creationId="{E02A189E-265C-0798-A01A-B96D8E9B269F}"/>
          </ac:spMkLst>
        </pc:spChg>
        <pc:picChg chg="add mod">
          <ac:chgData name="Subin Sahayam M" userId="S::subinsahayamm@snuchennai.edu.in::72b30698-588d-41b0-9c9a-9a2061217f17" providerId="AD" clId="Web-{EB1FF16A-3975-B5CC-C3F7-D187B53591C1}" dt="2024-01-29T04:44:55.559" v="88" actId="14100"/>
          <ac:picMkLst>
            <pc:docMk/>
            <pc:sldMk cId="2222848807" sldId="385"/>
            <ac:picMk id="5" creationId="{E92FD8A0-0BF8-08CA-FF92-5A205BA66AB3}"/>
          </ac:picMkLst>
        </pc:picChg>
      </pc:sldChg>
      <pc:sldChg chg="modSp add ord replId">
        <pc:chgData name="Subin Sahayam M" userId="S::subinsahayamm@snuchennai.edu.in::72b30698-588d-41b0-9c9a-9a2061217f17" providerId="AD" clId="Web-{EB1FF16A-3975-B5CC-C3F7-D187B53591C1}" dt="2024-01-29T04:55:05.259" v="195" actId="20577"/>
        <pc:sldMkLst>
          <pc:docMk/>
          <pc:sldMk cId="2554612446" sldId="386"/>
        </pc:sldMkLst>
        <pc:spChg chg="mod">
          <ac:chgData name="Subin Sahayam M" userId="S::subinsahayamm@snuchennai.edu.in::72b30698-588d-41b0-9c9a-9a2061217f17" providerId="AD" clId="Web-{EB1FF16A-3975-B5CC-C3F7-D187B53591C1}" dt="2024-01-29T04:55:05.259" v="195" actId="20577"/>
          <ac:spMkLst>
            <pc:docMk/>
            <pc:sldMk cId="2554612446" sldId="386"/>
            <ac:spMk id="12" creationId="{8DDB097B-7417-8D20-93F9-F09369A5BD7F}"/>
          </ac:spMkLst>
        </pc:spChg>
      </pc:sldChg>
      <pc:sldChg chg="add del replId">
        <pc:chgData name="Subin Sahayam M" userId="S::subinsahayamm@snuchennai.edu.in::72b30698-588d-41b0-9c9a-9a2061217f17" providerId="AD" clId="Web-{EB1FF16A-3975-B5CC-C3F7-D187B53591C1}" dt="2024-01-29T04:52:26.521" v="185"/>
        <pc:sldMkLst>
          <pc:docMk/>
          <pc:sldMk cId="981850252" sldId="387"/>
        </pc:sldMkLst>
      </pc:sldChg>
      <pc:sldChg chg="modSp add replId">
        <pc:chgData name="Subin Sahayam M" userId="S::subinsahayamm@snuchennai.edu.in::72b30698-588d-41b0-9c9a-9a2061217f17" providerId="AD" clId="Web-{EB1FF16A-3975-B5CC-C3F7-D187B53591C1}" dt="2024-01-29T05:01:09.156" v="210" actId="20577"/>
        <pc:sldMkLst>
          <pc:docMk/>
          <pc:sldMk cId="1543603915" sldId="387"/>
        </pc:sldMkLst>
        <pc:spChg chg="mod">
          <ac:chgData name="Subin Sahayam M" userId="S::subinsahayamm@snuchennai.edu.in::72b30698-588d-41b0-9c9a-9a2061217f17" providerId="AD" clId="Web-{EB1FF16A-3975-B5CC-C3F7-D187B53591C1}" dt="2024-01-29T05:01:09.156" v="210" actId="20577"/>
          <ac:spMkLst>
            <pc:docMk/>
            <pc:sldMk cId="1543603915" sldId="387"/>
            <ac:spMk id="12" creationId="{794039E1-BA71-C73C-EEBE-E76C3663BC8E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3:13.795" v="225" actId="20577"/>
        <pc:sldMkLst>
          <pc:docMk/>
          <pc:sldMk cId="1972059164" sldId="388"/>
        </pc:sldMkLst>
        <pc:spChg chg="mod">
          <ac:chgData name="Subin Sahayam M" userId="S::subinsahayamm@snuchennai.edu.in::72b30698-588d-41b0-9c9a-9a2061217f17" providerId="AD" clId="Web-{EB1FF16A-3975-B5CC-C3F7-D187B53591C1}" dt="2024-01-29T05:23:13.795" v="225" actId="20577"/>
          <ac:spMkLst>
            <pc:docMk/>
            <pc:sldMk cId="1972059164" sldId="388"/>
            <ac:spMk id="12" creationId="{4A835DA7-2083-B624-F434-18675AF303FB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23.798" v="259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EB1FF16A-3975-B5CC-C3F7-D187B53591C1}" dt="2024-01-29T05:26:23.798" v="259" actId="20577"/>
          <ac:spMkLst>
            <pc:docMk/>
            <pc:sldMk cId="1186587795" sldId="389"/>
            <ac:spMk id="12" creationId="{91E11BAA-9BCF-E7D1-1036-5798EC7CEF80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49.736" v="274" actId="20577"/>
        <pc:sldMkLst>
          <pc:docMk/>
          <pc:sldMk cId="582361032" sldId="390"/>
        </pc:sldMkLst>
        <pc:spChg chg="mod">
          <ac:chgData name="Subin Sahayam M" userId="S::subinsahayamm@snuchennai.edu.in::72b30698-588d-41b0-9c9a-9a2061217f17" providerId="AD" clId="Web-{EB1FF16A-3975-B5CC-C3F7-D187B53591C1}" dt="2024-01-29T05:26:49.736" v="274" actId="20577"/>
          <ac:spMkLst>
            <pc:docMk/>
            <pc:sldMk cId="582361032" sldId="390"/>
            <ac:spMk id="12" creationId="{11D7F1FE-41D0-A14D-D610-FF85D80DF292}"/>
          </ac:spMkLst>
        </pc:spChg>
      </pc:sldChg>
      <pc:sldChg chg="modSp add ord replId">
        <pc:chgData name="Subin Sahayam M" userId="S::subinsahayamm@snuchennai.edu.in::72b30698-588d-41b0-9c9a-9a2061217f17" providerId="AD" clId="Web-{EB1FF16A-3975-B5CC-C3F7-D187B53591C1}" dt="2024-01-29T05:33:34.946" v="320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EB1FF16A-3975-B5CC-C3F7-D187B53591C1}" dt="2024-01-29T05:33:34.946" v="320" actId="20577"/>
          <ac:spMkLst>
            <pc:docMk/>
            <pc:sldMk cId="286218430" sldId="391"/>
            <ac:spMk id="12" creationId="{0DA8EB99-F3E3-C6AE-A699-14EC16EC2CF3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32:31.554" v="303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EB1FF16A-3975-B5CC-C3F7-D187B53591C1}" dt="2024-01-29T05:32:31.554" v="303" actId="20577"/>
          <ac:spMkLst>
            <pc:docMk/>
            <pc:sldMk cId="1188549005" sldId="392"/>
            <ac:spMk id="10" creationId="{4FA8EDDF-5174-EE2F-E779-CD99F0F68CC6}"/>
          </ac:spMkLst>
        </pc:spChg>
        <pc:spChg chg="mod">
          <ac:chgData name="Subin Sahayam M" userId="S::subinsahayamm@snuchennai.edu.in::72b30698-588d-41b0-9c9a-9a2061217f17" providerId="AD" clId="Web-{EB1FF16A-3975-B5CC-C3F7-D187B53591C1}" dt="2024-01-29T05:32:29.945" v="301" actId="20577"/>
          <ac:spMkLst>
            <pc:docMk/>
            <pc:sldMk cId="1188549005" sldId="392"/>
            <ac:spMk id="12" creationId="{5461D56A-B3DB-3134-10C2-2D5BF8DC0705}"/>
          </ac:spMkLst>
        </pc:spChg>
      </pc:sldChg>
    </pc:docChg>
  </pc:docChgLst>
  <pc:docChgLst>
    <pc:chgData name="Subin Sahayam M" userId="S::subinsahayamm@snuchennai.edu.in::72b30698-588d-41b0-9c9a-9a2061217f17" providerId="AD" clId="Web-{DA503F73-9AFB-775F-B07E-41D9FBE503EF}"/>
    <pc:docChg chg="addSld delSld modSld sldOrd">
      <pc:chgData name="Subin Sahayam M" userId="S::subinsahayamm@snuchennai.edu.in::72b30698-588d-41b0-9c9a-9a2061217f17" providerId="AD" clId="Web-{DA503F73-9AFB-775F-B07E-41D9FBE503EF}" dt="2024-01-28T11:24:52.216" v="289" actId="20577"/>
      <pc:docMkLst>
        <pc:docMk/>
      </pc:docMkLst>
      <pc:sldChg chg="modSp">
        <pc:chgData name="Subin Sahayam M" userId="S::subinsahayamm@snuchennai.edu.in::72b30698-588d-41b0-9c9a-9a2061217f17" providerId="AD" clId="Web-{DA503F73-9AFB-775F-B07E-41D9FBE503EF}" dt="2024-01-28T08:41:31.084" v="1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A503F73-9AFB-775F-B07E-41D9FBE503EF}" dt="2024-01-28T08:41:31.084" v="12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5.756" v="13"/>
        <pc:sldMkLst>
          <pc:docMk/>
          <pc:sldMk cId="1743707651" sldId="334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6.584" v="14"/>
        <pc:sldMkLst>
          <pc:docMk/>
          <pc:sldMk cId="2322678968" sldId="35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162" v="15"/>
        <pc:sldMkLst>
          <pc:docMk/>
          <pc:sldMk cId="3573489109" sldId="35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8.162" v="17"/>
        <pc:sldMkLst>
          <pc:docMk/>
          <pc:sldMk cId="886818746" sldId="353"/>
        </pc:sldMkLst>
      </pc:sldChg>
      <pc:sldChg chg="modSp ord">
        <pc:chgData name="Subin Sahayam M" userId="S::subinsahayamm@snuchennai.edu.in::72b30698-588d-41b0-9c9a-9a2061217f17" providerId="AD" clId="Web-{DA503F73-9AFB-775F-B07E-41D9FBE503EF}" dt="2024-01-28T08:42:16.834" v="34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DA503F73-9AFB-775F-B07E-41D9FBE503EF}" dt="2024-01-28T08:42:16.834" v="34" actId="20577"/>
          <ac:spMkLst>
            <pc:docMk/>
            <pc:sldMk cId="1887522239" sldId="355"/>
            <ac:spMk id="11" creationId="{AFD95EE7-3AC0-9705-CA2C-9D22FB5832DC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8.834" v="18"/>
        <pc:sldMkLst>
          <pc:docMk/>
          <pc:sldMk cId="100981941" sldId="356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631" v="16"/>
        <pc:sldMkLst>
          <pc:docMk/>
          <pc:sldMk cId="1980982712" sldId="357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100" v="19"/>
        <pc:sldMkLst>
          <pc:docMk/>
          <pc:sldMk cId="609885161" sldId="35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709" v="20"/>
        <pc:sldMkLst>
          <pc:docMk/>
          <pc:sldMk cId="3706011610" sldId="359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506" v="21"/>
        <pc:sldMkLst>
          <pc:docMk/>
          <pc:sldMk cId="3920709495" sldId="360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662" v="22"/>
        <pc:sldMkLst>
          <pc:docMk/>
          <pc:sldMk cId="957233315" sldId="36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2.443" v="23"/>
        <pc:sldMkLst>
          <pc:docMk/>
          <pc:sldMk cId="1176014013" sldId="36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3.193" v="24"/>
        <pc:sldMkLst>
          <pc:docMk/>
          <pc:sldMk cId="2533687192" sldId="363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4.053" v="25"/>
        <pc:sldMkLst>
          <pc:docMk/>
          <pc:sldMk cId="816026580" sldId="364"/>
        </pc:sldMkLst>
      </pc:sldChg>
      <pc:sldChg chg="modSp">
        <pc:chgData name="Subin Sahayam M" userId="S::subinsahayamm@snuchennai.edu.in::72b30698-588d-41b0-9c9a-9a2061217f17" providerId="AD" clId="Web-{DA503F73-9AFB-775F-B07E-41D9FBE503EF}" dt="2024-01-28T11:22:17.839" v="207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DA503F73-9AFB-775F-B07E-41D9FBE503EF}" dt="2024-01-28T11:15:40.787" v="40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17.839" v="207" actId="20577"/>
          <ac:spMkLst>
            <pc:docMk/>
            <pc:sldMk cId="243704985" sldId="365"/>
            <ac:spMk id="11" creationId="{B7B5BA12-2BC1-8888-C271-DC920CBF87C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6:15.100" v="60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4.740" v="26"/>
        <pc:sldMkLst>
          <pc:docMk/>
          <pc:sldMk cId="2831860332" sldId="366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16:34.319" v="6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A503F73-9AFB-775F-B07E-41D9FBE503EF}" dt="2024-01-28T11:16:34.319" v="6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5.865" v="27"/>
        <pc:sldMkLst>
          <pc:docMk/>
          <pc:sldMk cId="1345641259" sldId="367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1.214" v="209" actId="20577"/>
        <pc:sldMkLst>
          <pc:docMk/>
          <pc:sldMk cId="4059336692" sldId="367"/>
        </pc:sldMkLst>
        <pc:spChg chg="mod">
          <ac:chgData name="Subin Sahayam M" userId="S::subinsahayamm@snuchennai.edu.in::72b30698-588d-41b0-9c9a-9a2061217f17" providerId="AD" clId="Web-{DA503F73-9AFB-775F-B07E-41D9FBE503EF}" dt="2024-01-28T11:22:21.214" v="209" actId="20577"/>
          <ac:spMkLst>
            <pc:docMk/>
            <pc:sldMk cId="4059336692" sldId="367"/>
            <ac:spMk id="11" creationId="{2DB97812-CB14-65B8-3234-49DB8DF59982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7:02.725" v="90" actId="20577"/>
          <ac:spMkLst>
            <pc:docMk/>
            <pc:sldMk cId="4059336692" sldId="367"/>
            <ac:spMk id="12" creationId="{AF2DDA0B-5F63-4AA0-EF66-969E31373925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23.479" v="211" actId="20577"/>
        <pc:sldMkLst>
          <pc:docMk/>
          <pc:sldMk cId="614378729" sldId="368"/>
        </pc:sldMkLst>
        <pc:spChg chg="mod">
          <ac:chgData name="Subin Sahayam M" userId="S::subinsahayamm@snuchennai.edu.in::72b30698-588d-41b0-9c9a-9a2061217f17" providerId="AD" clId="Web-{DA503F73-9AFB-775F-B07E-41D9FBE503EF}" dt="2024-01-28T11:22:23.479" v="211" actId="20577"/>
          <ac:spMkLst>
            <pc:docMk/>
            <pc:sldMk cId="614378729" sldId="368"/>
            <ac:spMk id="11" creationId="{B670B001-8EEC-A440-E745-51FAE2FBF5BD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8:07.633" v="115" actId="20577"/>
          <ac:spMkLst>
            <pc:docMk/>
            <pc:sldMk cId="614378729" sldId="368"/>
            <ac:spMk id="12" creationId="{5600F9AB-570A-5EB5-08B1-CDB7023B5971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7.678" v="28"/>
        <pc:sldMkLst>
          <pc:docMk/>
          <pc:sldMk cId="2330901490" sldId="36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51.240" v="29"/>
        <pc:sldMkLst>
          <pc:docMk/>
          <pc:sldMk cId="2797150427" sldId="369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6.183" v="213" actId="20577"/>
        <pc:sldMkLst>
          <pc:docMk/>
          <pc:sldMk cId="3109497070" sldId="369"/>
        </pc:sldMkLst>
        <pc:spChg chg="mod">
          <ac:chgData name="Subin Sahayam M" userId="S::subinsahayamm@snuchennai.edu.in::72b30698-588d-41b0-9c9a-9a2061217f17" providerId="AD" clId="Web-{DA503F73-9AFB-775F-B07E-41D9FBE503EF}" dt="2024-01-28T11:19:15.977" v="154" actId="20577"/>
          <ac:spMkLst>
            <pc:docMk/>
            <pc:sldMk cId="3109497070" sldId="369"/>
            <ac:spMk id="10" creationId="{1C0672F2-3041-99B5-76B3-E93CD10AB463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6.183" v="213" actId="20577"/>
          <ac:spMkLst>
            <pc:docMk/>
            <pc:sldMk cId="3109497070" sldId="369"/>
            <ac:spMk id="11" creationId="{B5C06303-A0DC-2541-70EF-CEF90A8EDA0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0:46.431" v="185" actId="20577"/>
          <ac:spMkLst>
            <pc:docMk/>
            <pc:sldMk cId="3109497070" sldId="369"/>
            <ac:spMk id="12" creationId="{E7571450-8971-E39E-3F61-5B66FED3D446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51.245" v="220" actId="20577"/>
        <pc:sldMkLst>
          <pc:docMk/>
          <pc:sldMk cId="2568634319" sldId="370"/>
        </pc:sldMkLst>
        <pc:spChg chg="mod">
          <ac:chgData name="Subin Sahayam M" userId="S::subinsahayamm@snuchennai.edu.in::72b30698-588d-41b0-9c9a-9a2061217f17" providerId="AD" clId="Web-{DA503F73-9AFB-775F-B07E-41D9FBE503EF}" dt="2024-01-28T11:22:51.245" v="220" actId="20577"/>
          <ac:spMkLst>
            <pc:docMk/>
            <pc:sldMk cId="2568634319" sldId="370"/>
            <ac:spMk id="10" creationId="{FC449301-1C8B-6DEA-2829-0F9137D13A5C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9.886" v="215" actId="20577"/>
          <ac:spMkLst>
            <pc:docMk/>
            <pc:sldMk cId="2568634319" sldId="370"/>
            <ac:spMk id="11" creationId="{4CE5CED9-E558-381E-87BB-BDBA8D0B1F84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45.870" v="218" actId="20577"/>
          <ac:spMkLst>
            <pc:docMk/>
            <pc:sldMk cId="2568634319" sldId="370"/>
            <ac:spMk id="12" creationId="{6B7F73A2-B00B-5663-4261-B4485D486F3C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4:52.216" v="289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DA503F73-9AFB-775F-B07E-41D9FBE503EF}" dt="2024-01-28T11:22:56.339" v="221" actId="20577"/>
          <ac:spMkLst>
            <pc:docMk/>
            <pc:sldMk cId="1511845900" sldId="371"/>
            <ac:spMk id="10" creationId="{8D05DBEC-0C7C-EC75-8375-CA00E3C6DA76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4:52.216" v="289" actId="20577"/>
          <ac:spMkLst>
            <pc:docMk/>
            <pc:sldMk cId="1511845900" sldId="371"/>
            <ac:spMk id="12" creationId="{6A90D6A0-1E4E-D89E-BCF3-19C7E72C2421}"/>
          </ac:spMkLst>
        </pc:spChg>
      </pc:sldChg>
    </pc:docChg>
  </pc:docChgLst>
  <pc:docChgLst>
    <pc:chgData name="Subin Sahayam M" userId="S::subinsahayamm@snuchennai.edu.in::72b30698-588d-41b0-9c9a-9a2061217f17" providerId="AD" clId="Web-{C9C1723E-D06E-EE09-B0DF-22E3DEBA6D6C}"/>
    <pc:docChg chg="modSld">
      <pc:chgData name="Subin Sahayam M" userId="S::subinsahayamm@snuchennai.edu.in::72b30698-588d-41b0-9c9a-9a2061217f17" providerId="AD" clId="Web-{C9C1723E-D06E-EE09-B0DF-22E3DEBA6D6C}" dt="2024-01-22T19:02:06.992" v="14" actId="20577"/>
      <pc:docMkLst>
        <pc:docMk/>
      </pc:docMkLst>
      <pc:sldChg chg="modSp">
        <pc:chgData name="Subin Sahayam M" userId="S::subinsahayamm@snuchennai.edu.in::72b30698-588d-41b0-9c9a-9a2061217f17" providerId="AD" clId="Web-{C9C1723E-D06E-EE09-B0DF-22E3DEBA6D6C}" dt="2024-01-22T19:02:06.992" v="14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C9C1723E-D06E-EE09-B0DF-22E3DEBA6D6C}" dt="2024-01-22T19:02:06.992" v="14" actId="20577"/>
          <ac:spMkLst>
            <pc:docMk/>
            <pc:sldMk cId="1743707651" sldId="334"/>
            <ac:spMk id="12" creationId="{FE8563DB-E90A-EC96-BAE0-625F2E726873}"/>
          </ac:spMkLst>
        </pc:spChg>
      </pc:sldChg>
    </pc:docChg>
  </pc:docChgLst>
  <pc:docChgLst>
    <pc:chgData name="Subin Sahayam M" userId="S::subinsahayamm@snuchennai.edu.in::72b30698-588d-41b0-9c9a-9a2061217f17" providerId="AD" clId="Web-{D4789F27-3F9D-5EF9-DF13-E75B46DD972C}"/>
    <pc:docChg chg="modSld">
      <pc:chgData name="Subin Sahayam M" userId="S::subinsahayamm@snuchennai.edu.in::72b30698-588d-41b0-9c9a-9a2061217f17" providerId="AD" clId="Web-{D4789F27-3F9D-5EF9-DF13-E75B46DD972C}" dt="2023-07-10T12:51:23.111" v="5" actId="20577"/>
      <pc:docMkLst>
        <pc:docMk/>
      </pc:docMkLst>
      <pc:sldChg chg="modSp">
        <pc:chgData name="Subin Sahayam M" userId="S::subinsahayamm@snuchennai.edu.in::72b30698-588d-41b0-9c9a-9a2061217f17" providerId="AD" clId="Web-{D4789F27-3F9D-5EF9-DF13-E75B46DD972C}" dt="2023-07-10T12:51:18.845" v="2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D4789F27-3F9D-5EF9-DF13-E75B46DD972C}" dt="2023-07-10T12:51:18.845" v="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D4789F27-3F9D-5EF9-DF13-E75B46DD972C}" dt="2023-07-10T12:51:23.111" v="5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D4789F27-3F9D-5EF9-DF13-E75B46DD972C}" dt="2023-07-10T12:51:23.111" v="5" actId="20577"/>
          <ac:spMkLst>
            <pc:docMk/>
            <pc:sldMk cId="2166363217" sldId="304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1D94E302-E5AB-12E6-0350-82E36658FAF9}"/>
    <pc:docChg chg="modSld">
      <pc:chgData name="Subin Sahayam M" userId="S::subinsahayamm@snuchennai.edu.in::72b30698-588d-41b0-9c9a-9a2061217f17" providerId="AD" clId="Web-{1D94E302-E5AB-12E6-0350-82E36658FAF9}" dt="2023-07-04T09:27:29.154" v="0" actId="20577"/>
      <pc:docMkLst>
        <pc:docMk/>
      </pc:docMkLst>
      <pc:sldChg chg="modSp">
        <pc:chgData name="Subin Sahayam M" userId="S::subinsahayamm@snuchennai.edu.in::72b30698-588d-41b0-9c9a-9a2061217f17" providerId="AD" clId="Web-{1D94E302-E5AB-12E6-0350-82E36658FAF9}" dt="2023-07-04T09:27:29.154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1D94E302-E5AB-12E6-0350-82E36658FAF9}" dt="2023-07-04T09:27:29.154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11CAC2D2-AEDD-534E-A111-585E985C3D3A}"/>
    <pc:docChg chg="undo custSel modSld">
      <pc:chgData name="Subin Sahayam M" userId="72b30698-588d-41b0-9c9a-9a2061217f17" providerId="ADAL" clId="{11CAC2D2-AEDD-534E-A111-585E985C3D3A}" dt="2024-01-28T22:22:28.241" v="38" actId="20577"/>
      <pc:docMkLst>
        <pc:docMk/>
      </pc:docMkLst>
      <pc:sldChg chg="modSp">
        <pc:chgData name="Subin Sahayam M" userId="72b30698-588d-41b0-9c9a-9a2061217f17" providerId="ADAL" clId="{11CAC2D2-AEDD-534E-A111-585E985C3D3A}" dt="2024-01-28T22:18:54.657" v="3" actId="20577"/>
        <pc:sldMkLst>
          <pc:docMk/>
          <pc:sldMk cId="2990215091" sldId="377"/>
        </pc:sldMkLst>
        <pc:spChg chg="mod">
          <ac:chgData name="Subin Sahayam M" userId="72b30698-588d-41b0-9c9a-9a2061217f17" providerId="ADAL" clId="{11CAC2D2-AEDD-534E-A111-585E985C3D3A}" dt="2024-01-28T22:18:54.657" v="3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72b30698-588d-41b0-9c9a-9a2061217f17" providerId="ADAL" clId="{11CAC2D2-AEDD-534E-A111-585E985C3D3A}" dt="2024-01-28T22:20:38.826" v="26" actId="20577"/>
        <pc:sldMkLst>
          <pc:docMk/>
          <pc:sldMk cId="504925944" sldId="381"/>
        </pc:sldMkLst>
        <pc:spChg chg="mod">
          <ac:chgData name="Subin Sahayam M" userId="72b30698-588d-41b0-9c9a-9a2061217f17" providerId="ADAL" clId="{11CAC2D2-AEDD-534E-A111-585E985C3D3A}" dt="2024-01-28T22:19:47.029" v="8" actId="20577"/>
          <ac:spMkLst>
            <pc:docMk/>
            <pc:sldMk cId="504925944" sldId="381"/>
            <ac:spMk id="12" creationId="{2EB8FC2F-0390-D5A9-1D09-25B5E01B4355}"/>
          </ac:spMkLst>
        </pc:spChg>
        <pc:graphicFrameChg chg="mod modGraphic">
          <ac:chgData name="Subin Sahayam M" userId="72b30698-588d-41b0-9c9a-9a2061217f17" providerId="ADAL" clId="{11CAC2D2-AEDD-534E-A111-585E985C3D3A}" dt="2024-01-28T22:20:38.826" v="26" actId="20577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modSp">
        <pc:chgData name="Subin Sahayam M" userId="72b30698-588d-41b0-9c9a-9a2061217f17" providerId="ADAL" clId="{11CAC2D2-AEDD-534E-A111-585E985C3D3A}" dt="2024-01-28T22:22:28.241" v="38" actId="20577"/>
        <pc:sldMkLst>
          <pc:docMk/>
          <pc:sldMk cId="3733564852" sldId="382"/>
        </pc:sldMkLst>
        <pc:spChg chg="mod">
          <ac:chgData name="Subin Sahayam M" userId="72b30698-588d-41b0-9c9a-9a2061217f17" providerId="ADAL" clId="{11CAC2D2-AEDD-534E-A111-585E985C3D3A}" dt="2024-01-28T22:21:52.908" v="30" actId="20577"/>
          <ac:spMkLst>
            <pc:docMk/>
            <pc:sldMk cId="3733564852" sldId="382"/>
            <ac:spMk id="12" creationId="{6FA82A1F-E853-9246-527B-704E47C3AD70}"/>
          </ac:spMkLst>
        </pc:spChg>
        <pc:spChg chg="mod">
          <ac:chgData name="Subin Sahayam M" userId="72b30698-588d-41b0-9c9a-9a2061217f17" providerId="ADAL" clId="{11CAC2D2-AEDD-534E-A111-585E985C3D3A}" dt="2024-01-28T22:22:09.901" v="35" actId="5793"/>
          <ac:spMkLst>
            <pc:docMk/>
            <pc:sldMk cId="3733564852" sldId="382"/>
            <ac:spMk id="14" creationId="{50EF4C92-0E87-439B-402D-E4E9A097758A}"/>
          </ac:spMkLst>
        </pc:spChg>
        <pc:spChg chg="mod">
          <ac:chgData name="Subin Sahayam M" userId="72b30698-588d-41b0-9c9a-9a2061217f17" providerId="ADAL" clId="{11CAC2D2-AEDD-534E-A111-585E985C3D3A}" dt="2024-01-28T22:22:28.241" v="38" actId="20577"/>
          <ac:spMkLst>
            <pc:docMk/>
            <pc:sldMk cId="3733564852" sldId="382"/>
            <ac:spMk id="16" creationId="{E970268C-28AF-AA1D-CBA5-2A99E938889B}"/>
          </ac:spMkLst>
        </pc:spChg>
      </pc:sldChg>
    </pc:docChg>
  </pc:docChgLst>
  <pc:docChgLst>
    <pc:chgData name="Subin Sahayam M" userId="72b30698-588d-41b0-9c9a-9a2061217f17" providerId="ADAL" clId="{75EDF516-89ED-4B97-B120-008C37FDD8AF}"/>
    <pc:docChg chg="undo custSel addSld modSld sldOrd">
      <pc:chgData name="Subin Sahayam M" userId="72b30698-588d-41b0-9c9a-9a2061217f17" providerId="ADAL" clId="{75EDF516-89ED-4B97-B120-008C37FDD8AF}" dt="2023-07-10T09:05:57.730" v="936" actId="14100"/>
      <pc:docMkLst>
        <pc:docMk/>
      </pc:docMkLst>
      <pc:sldChg chg="modSp mod">
        <pc:chgData name="Subin Sahayam M" userId="72b30698-588d-41b0-9c9a-9a2061217f17" providerId="ADAL" clId="{75EDF516-89ED-4B97-B120-008C37FDD8AF}" dt="2023-07-10T02:35:38.972" v="14" actId="20577"/>
        <pc:sldMkLst>
          <pc:docMk/>
          <pc:sldMk cId="0" sldId="256"/>
        </pc:sldMkLst>
        <pc:spChg chg="mod">
          <ac:chgData name="Subin Sahayam M" userId="72b30698-588d-41b0-9c9a-9a2061217f17" providerId="ADAL" clId="{75EDF516-89ED-4B97-B120-008C37FDD8AF}" dt="2023-07-10T02:35:38.972" v="14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add mod">
        <pc:chgData name="Subin Sahayam M" userId="72b30698-588d-41b0-9c9a-9a2061217f17" providerId="ADAL" clId="{75EDF516-89ED-4B97-B120-008C37FDD8AF}" dt="2023-07-10T06:00:12.628" v="62" actId="20577"/>
        <pc:sldMkLst>
          <pc:docMk/>
          <pc:sldMk cId="2514699366" sldId="323"/>
        </pc:sldMkLst>
        <pc:spChg chg="mod">
          <ac:chgData name="Subin Sahayam M" userId="72b30698-588d-41b0-9c9a-9a2061217f17" providerId="ADAL" clId="{75EDF516-89ED-4B97-B120-008C37FDD8AF}" dt="2023-07-10T06:00:12.628" v="62" actId="20577"/>
          <ac:spMkLst>
            <pc:docMk/>
            <pc:sldMk cId="2514699366" sldId="323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04:45.563" v="147" actId="20577"/>
        <pc:sldMkLst>
          <pc:docMk/>
          <pc:sldMk cId="747545441" sldId="324"/>
        </pc:sldMkLst>
        <pc:spChg chg="mod">
          <ac:chgData name="Subin Sahayam M" userId="72b30698-588d-41b0-9c9a-9a2061217f17" providerId="ADAL" clId="{75EDF516-89ED-4B97-B120-008C37FDD8AF}" dt="2023-07-10T06:04:45.563" v="147" actId="20577"/>
          <ac:spMkLst>
            <pc:docMk/>
            <pc:sldMk cId="747545441" sldId="324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11:29.654" v="629" actId="20577"/>
        <pc:sldMkLst>
          <pc:docMk/>
          <pc:sldMk cId="3169181869" sldId="325"/>
        </pc:sldMkLst>
        <pc:spChg chg="mod">
          <ac:chgData name="Subin Sahayam M" userId="72b30698-588d-41b0-9c9a-9a2061217f17" providerId="ADAL" clId="{75EDF516-89ED-4B97-B120-008C37FDD8AF}" dt="2023-07-10T06:11:29.654" v="629" actId="20577"/>
          <ac:spMkLst>
            <pc:docMk/>
            <pc:sldMk cId="3169181869" sldId="325"/>
            <ac:spMk id="12" creationId="{DE27FD9A-663E-D237-497E-61FFCFDD9A97}"/>
          </ac:spMkLst>
        </pc:spChg>
      </pc:sldChg>
      <pc:sldChg chg="modSp add mod ord">
        <pc:chgData name="Subin Sahayam M" userId="72b30698-588d-41b0-9c9a-9a2061217f17" providerId="ADAL" clId="{75EDF516-89ED-4B97-B120-008C37FDD8AF}" dt="2023-07-10T06:15:27.171" v="932" actId="255"/>
        <pc:sldMkLst>
          <pc:docMk/>
          <pc:sldMk cId="26418418" sldId="326"/>
        </pc:sldMkLst>
        <pc:spChg chg="mod">
          <ac:chgData name="Subin Sahayam M" userId="72b30698-588d-41b0-9c9a-9a2061217f17" providerId="ADAL" clId="{75EDF516-89ED-4B97-B120-008C37FDD8AF}" dt="2023-07-10T06:05:56.816" v="261" actId="20577"/>
          <ac:spMkLst>
            <pc:docMk/>
            <pc:sldMk cId="26418418" sldId="326"/>
            <ac:spMk id="11" creationId="{00000000-0000-0000-0000-000000000000}"/>
          </ac:spMkLst>
        </pc:spChg>
        <pc:spChg chg="mod">
          <ac:chgData name="Subin Sahayam M" userId="72b30698-588d-41b0-9c9a-9a2061217f17" providerId="ADAL" clId="{75EDF516-89ED-4B97-B120-008C37FDD8AF}" dt="2023-07-10T06:15:27.171" v="932" actId="255"/>
          <ac:spMkLst>
            <pc:docMk/>
            <pc:sldMk cId="26418418" sldId="326"/>
            <ac:spMk id="12" creationId="{DE27FD9A-663E-D237-497E-61FFCFDD9A97}"/>
          </ac:spMkLst>
        </pc:spChg>
      </pc:sldChg>
      <pc:sldChg chg="addSp modSp new mod">
        <pc:chgData name="Subin Sahayam M" userId="72b30698-588d-41b0-9c9a-9a2061217f17" providerId="ADAL" clId="{75EDF516-89ED-4B97-B120-008C37FDD8AF}" dt="2023-07-10T09:05:57.730" v="936" actId="14100"/>
        <pc:sldMkLst>
          <pc:docMk/>
          <pc:sldMk cId="3936888721" sldId="327"/>
        </pc:sldMkLst>
        <pc:picChg chg="add mod">
          <ac:chgData name="Subin Sahayam M" userId="72b30698-588d-41b0-9c9a-9a2061217f17" providerId="ADAL" clId="{75EDF516-89ED-4B97-B120-008C37FDD8AF}" dt="2023-07-10T09:05:57.730" v="936" actId="14100"/>
          <ac:picMkLst>
            <pc:docMk/>
            <pc:sldMk cId="3936888721" sldId="327"/>
            <ac:picMk id="3" creationId="{4F2DFB0A-A4AF-A3EB-576B-417DB3576271}"/>
          </ac:picMkLst>
        </pc:picChg>
      </pc:sldChg>
    </pc:docChg>
  </pc:docChgLst>
  <pc:docChgLst>
    <pc:chgData name="Subin Sahayam M" userId="S::subinsahayamm@snuchennai.edu.in::72b30698-588d-41b0-9c9a-9a2061217f17" providerId="AD" clId="Web-{E58B0E5C-8EAD-02F0-97EA-16C61C5830C6}"/>
    <pc:docChg chg="addSld delSld modSld">
      <pc:chgData name="Subin Sahayam M" userId="S::subinsahayamm@snuchennai.edu.in::72b30698-588d-41b0-9c9a-9a2061217f17" providerId="AD" clId="Web-{E58B0E5C-8EAD-02F0-97EA-16C61C5830C6}" dt="2024-01-28T14:05:30.843" v="799" actId="20577"/>
      <pc:docMkLst>
        <pc:docMk/>
      </pc:docMkLst>
      <pc:sldChg chg="modSp">
        <pc:chgData name="Subin Sahayam M" userId="S::subinsahayamm@snuchennai.edu.in::72b30698-588d-41b0-9c9a-9a2061217f17" providerId="AD" clId="Web-{E58B0E5C-8EAD-02F0-97EA-16C61C5830C6}" dt="2024-01-28T12:57:40.595" v="4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E58B0E5C-8EAD-02F0-97EA-16C61C5830C6}" dt="2024-01-28T12:57:40.595" v="4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modSp">
        <pc:chgData name="Subin Sahayam M" userId="S::subinsahayamm@snuchennai.edu.in::72b30698-588d-41b0-9c9a-9a2061217f17" providerId="AD" clId="Web-{E58B0E5C-8EAD-02F0-97EA-16C61C5830C6}" dt="2024-01-28T12:54:37.671" v="3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E58B0E5C-8EAD-02F0-97EA-16C61C5830C6}" dt="2024-01-28T12:54:37.671" v="3" actId="20577"/>
          <ac:spMkLst>
            <pc:docMk/>
            <pc:sldMk cId="1511845900" sldId="371"/>
            <ac:spMk id="12" creationId="{6A90D6A0-1E4E-D89E-BCF3-19C7E72C2421}"/>
          </ac:spMkLst>
        </pc:sp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2:58:40.487" v="65" actId="20577"/>
        <pc:sldMkLst>
          <pc:docMk/>
          <pc:sldMk cId="1485652943" sldId="372"/>
        </pc:sldMkLst>
        <pc:spChg chg="add del mod">
          <ac:chgData name="Subin Sahayam M" userId="S::subinsahayamm@snuchennai.edu.in::72b30698-588d-41b0-9c9a-9a2061217f17" providerId="AD" clId="Web-{E58B0E5C-8EAD-02F0-97EA-16C61C5830C6}" dt="2024-01-28T12:55:26.484" v="8" actId="20577"/>
          <ac:spMkLst>
            <pc:docMk/>
            <pc:sldMk cId="1485652943" sldId="372"/>
            <ac:spMk id="10" creationId="{839EA7F6-1A98-DE9B-1716-EA1483663535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7:29.689" v="34" actId="20577"/>
          <ac:spMkLst>
            <pc:docMk/>
            <pc:sldMk cId="1485652943" sldId="372"/>
            <ac:spMk id="11" creationId="{C36CDC3B-73A0-5343-E8CF-408DF3CED044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8:40.487" v="65" actId="20577"/>
          <ac:spMkLst>
            <pc:docMk/>
            <pc:sldMk cId="1485652943" sldId="372"/>
            <ac:spMk id="12" creationId="{5B67220A-87FF-3C5C-78FA-0765A839B2D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2:59:42.597" v="105" actId="20577"/>
        <pc:sldMkLst>
          <pc:docMk/>
          <pc:sldMk cId="1946126748" sldId="373"/>
        </pc:sldMkLst>
        <pc:spChg chg="mod">
          <ac:chgData name="Subin Sahayam M" userId="S::subinsahayamm@snuchennai.edu.in::72b30698-588d-41b0-9c9a-9a2061217f17" providerId="AD" clId="Web-{E58B0E5C-8EAD-02F0-97EA-16C61C5830C6}" dt="2024-01-28T12:59:42.597" v="105" actId="20577"/>
          <ac:spMkLst>
            <pc:docMk/>
            <pc:sldMk cId="1946126748" sldId="373"/>
            <ac:spMk id="12" creationId="{5148A88E-8567-CA7B-76CE-76B5C945E55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04:03.741" v="194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58B0E5C-8EAD-02F0-97EA-16C61C5830C6}" dt="2024-01-28T13:04:03.741" v="194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45.316" v="339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15:45.316" v="339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 add del replId">
        <pc:chgData name="Subin Sahayam M" userId="S::subinsahayamm@snuchennai.edu.in::72b30698-588d-41b0-9c9a-9a2061217f17" providerId="AD" clId="Web-{E58B0E5C-8EAD-02F0-97EA-16C61C5830C6}" dt="2024-01-28T13:06:33.587" v="250"/>
        <pc:sldMkLst>
          <pc:docMk/>
          <pc:sldMk cId="133954805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06:30.790" v="249" actId="20577"/>
          <ac:spMkLst>
            <pc:docMk/>
            <pc:sldMk cId="1339548056" sldId="375"/>
            <ac:spMk id="12" creationId="{D31014D3-659E-9FFC-4700-B6270E64D2E3}"/>
          </ac:spMkLst>
        </pc:spChg>
      </pc:sldChg>
      <pc:sldChg chg="add del replId">
        <pc:chgData name="Subin Sahayam M" userId="S::subinsahayamm@snuchennai.edu.in::72b30698-588d-41b0-9c9a-9a2061217f17" providerId="AD" clId="Web-{E58B0E5C-8EAD-02F0-97EA-16C61C5830C6}" dt="2024-01-28T13:06:28.212" v="223"/>
        <pc:sldMkLst>
          <pc:docMk/>
          <pc:sldMk cId="1892516173" sldId="376"/>
        </pc:sldMkLst>
      </pc:sldChg>
      <pc:sldChg chg="modSp add replId">
        <pc:chgData name="Subin Sahayam M" userId="S::subinsahayamm@snuchennai.edu.in::72b30698-588d-41b0-9c9a-9a2061217f17" providerId="AD" clId="Web-{E58B0E5C-8EAD-02F0-97EA-16C61C5830C6}" dt="2024-01-28T13:16:16.082" v="346" actId="20577"/>
        <pc:sldMkLst>
          <pc:docMk/>
          <pc:sldMk cId="2936603880" sldId="376"/>
        </pc:sldMkLst>
        <pc:spChg chg="mod">
          <ac:chgData name="Subin Sahayam M" userId="S::subinsahayamm@snuchennai.edu.in::72b30698-588d-41b0-9c9a-9a2061217f17" providerId="AD" clId="Web-{E58B0E5C-8EAD-02F0-97EA-16C61C5830C6}" dt="2024-01-28T13:16:16.082" v="346" actId="20577"/>
          <ac:spMkLst>
            <pc:docMk/>
            <pc:sldMk cId="2936603880" sldId="376"/>
            <ac:spMk id="12" creationId="{CAA284DC-4ED9-26BA-731D-F472A256351C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4:01:49.497" v="732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E58B0E5C-8EAD-02F0-97EA-16C61C5830C6}" dt="2024-01-28T14:01:49.497" v="732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59.972" v="345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58B0E5C-8EAD-02F0-97EA-16C61C5830C6}" dt="2024-01-28T13:15:59.972" v="345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addSp modSp add replId">
        <pc:chgData name="Subin Sahayam M" userId="S::subinsahayamm@snuchennai.edu.in::72b30698-588d-41b0-9c9a-9a2061217f17" providerId="AD" clId="Web-{E58B0E5C-8EAD-02F0-97EA-16C61C5830C6}" dt="2024-01-28T13:18:01.052" v="351" actId="14100"/>
        <pc:sldMkLst>
          <pc:docMk/>
          <pc:sldMk cId="2034566520" sldId="379"/>
        </pc:sldMkLst>
        <pc:picChg chg="add mod">
          <ac:chgData name="Subin Sahayam M" userId="S::subinsahayamm@snuchennai.edu.in::72b30698-588d-41b0-9c9a-9a2061217f17" providerId="AD" clId="Web-{E58B0E5C-8EAD-02F0-97EA-16C61C5830C6}" dt="2024-01-28T13:18:01.052" v="351" actId="14100"/>
          <ac:picMkLst>
            <pc:docMk/>
            <pc:sldMk cId="2034566520" sldId="379"/>
            <ac:picMk id="5" creationId="{39A9E01F-4AA5-A2E0-6495-6272D9DE1571}"/>
          </ac:picMkLst>
        </pc:picChg>
      </pc:sldChg>
      <pc:sldChg chg="add replId">
        <pc:chgData name="Subin Sahayam M" userId="S::subinsahayamm@snuchennai.edu.in::72b30698-588d-41b0-9c9a-9a2061217f17" providerId="AD" clId="Web-{E58B0E5C-8EAD-02F0-97EA-16C61C5830C6}" dt="2024-01-28T13:18:24.381" v="352"/>
        <pc:sldMkLst>
          <pc:docMk/>
          <pc:sldMk cId="3801369096" sldId="380"/>
        </pc:sldMkLst>
      </pc:sldChg>
      <pc:sldChg chg="addSp modSp add replId">
        <pc:chgData name="Subin Sahayam M" userId="S::subinsahayamm@snuchennai.edu.in::72b30698-588d-41b0-9c9a-9a2061217f17" providerId="AD" clId="Web-{E58B0E5C-8EAD-02F0-97EA-16C61C5830C6}" dt="2024-01-28T14:04:24.155" v="795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E58B0E5C-8EAD-02F0-97EA-16C61C5830C6}" dt="2024-01-28T14:03:22.623" v="753" actId="20577"/>
          <ac:spMkLst>
            <pc:docMk/>
            <pc:sldMk cId="504925944" sldId="381"/>
            <ac:spMk id="12" creationId="{2EB8FC2F-0390-D5A9-1D09-25B5E01B4355}"/>
          </ac:spMkLst>
        </pc:spChg>
        <pc:graphicFrameChg chg="add mod modGraphic">
          <ac:chgData name="Subin Sahayam M" userId="S::subinsahayamm@snuchennai.edu.in::72b30698-588d-41b0-9c9a-9a2061217f17" providerId="AD" clId="Web-{E58B0E5C-8EAD-02F0-97EA-16C61C5830C6}" dt="2024-01-28T14:04:24.155" v="795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4:05:30.843" v="799" actId="20577"/>
        <pc:sldMkLst>
          <pc:docMk/>
          <pc:sldMk cId="3733564852" sldId="382"/>
        </pc:sldMkLst>
        <pc:spChg chg="add mod">
          <ac:chgData name="Subin Sahayam M" userId="S::subinsahayamm@snuchennai.edu.in::72b30698-588d-41b0-9c9a-9a2061217f17" providerId="AD" clId="Web-{E58B0E5C-8EAD-02F0-97EA-16C61C5830C6}" dt="2024-01-28T14:05:26.172" v="797" actId="20577"/>
          <ac:spMkLst>
            <pc:docMk/>
            <pc:sldMk cId="3733564852" sldId="382"/>
            <ac:spMk id="14" creationId="{50EF4C92-0E87-439B-402D-E4E9A097758A}"/>
          </ac:spMkLst>
        </pc:spChg>
        <pc:spChg chg="add del mod">
          <ac:chgData name="Subin Sahayam M" userId="S::subinsahayamm@snuchennai.edu.in::72b30698-588d-41b0-9c9a-9a2061217f17" providerId="AD" clId="Web-{E58B0E5C-8EAD-02F0-97EA-16C61C5830C6}" dt="2024-01-28T13:52:30.958" v="674"/>
          <ac:spMkLst>
            <pc:docMk/>
            <pc:sldMk cId="3733564852" sldId="382"/>
            <ac:spMk id="15" creationId="{D730C275-19FF-A23D-29EB-6FEA310322F6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4:05:30.843" v="799" actId="20577"/>
          <ac:spMkLst>
            <pc:docMk/>
            <pc:sldMk cId="3733564852" sldId="382"/>
            <ac:spMk id="16" creationId="{E970268C-28AF-AA1D-CBA5-2A99E938889B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3:57:52.025" v="718" actId="1076"/>
          <ac:spMkLst>
            <pc:docMk/>
            <pc:sldMk cId="3733564852" sldId="382"/>
            <ac:spMk id="18" creationId="{829BF2B5-558F-A472-DFCB-50A38F8A7E7F}"/>
          </ac:spMkLst>
        </pc:spChg>
        <pc:graphicFrameChg chg="del mod modGraphic">
          <ac:chgData name="Subin Sahayam M" userId="S::subinsahayamm@snuchennai.edu.in::72b30698-588d-41b0-9c9a-9a2061217f17" providerId="AD" clId="Web-{E58B0E5C-8EAD-02F0-97EA-16C61C5830C6}" dt="2024-01-28T13:50:52.488" v="632"/>
          <ac:graphicFrameMkLst>
            <pc:docMk/>
            <pc:sldMk cId="3733564852" sldId="382"/>
            <ac:graphicFrameMk id="5" creationId="{829EA405-2C28-97CF-B619-F5213BDA9448}"/>
          </ac:graphicFrameMkLst>
        </pc:graphicFrameChg>
        <pc:picChg chg="add mod">
          <ac:chgData name="Subin Sahayam M" userId="S::subinsahayamm@snuchennai.edu.in::72b30698-588d-41b0-9c9a-9a2061217f17" providerId="AD" clId="Web-{E58B0E5C-8EAD-02F0-97EA-16C61C5830C6}" dt="2024-01-28T13:53:37.959" v="682"/>
          <ac:picMkLst>
            <pc:docMk/>
            <pc:sldMk cId="3733564852" sldId="382"/>
            <ac:picMk id="13" creationId="{1E13E6BC-F4EB-CC0E-C9FA-93CB6753A510}"/>
          </ac:picMkLst>
        </pc:picChg>
        <pc:cxnChg chg="add mod">
          <ac:chgData name="Subin Sahayam M" userId="S::subinsahayamm@snuchennai.edu.in::72b30698-588d-41b0-9c9a-9a2061217f17" providerId="AD" clId="Web-{E58B0E5C-8EAD-02F0-97EA-16C61C5830C6}" dt="2024-01-28T13:56:02.898" v="706"/>
          <ac:cxnSpMkLst>
            <pc:docMk/>
            <pc:sldMk cId="3733564852" sldId="382"/>
            <ac:cxnSpMk id="17" creationId="{4650D348-8170-5DD8-748B-92A2517C5D3A}"/>
          </ac:cxnSpMkLst>
        </pc:cxnChg>
      </pc:sldChg>
    </pc:docChg>
  </pc:docChgLst>
  <pc:docChgLst>
    <pc:chgData name="Subin Sahayam M" userId="S::subinsahayamm@snuchennai.edu.in::72b30698-588d-41b0-9c9a-9a2061217f17" providerId="AD" clId="Web-{E86FB3DC-15E3-24D4-C7BF-6A9AD1AB5C02}"/>
    <pc:docChg chg="modSld">
      <pc:chgData name="Subin Sahayam M" userId="S::subinsahayamm@snuchennai.edu.in::72b30698-588d-41b0-9c9a-9a2061217f17" providerId="AD" clId="Web-{E86FB3DC-15E3-24D4-C7BF-6A9AD1AB5C02}" dt="2023-06-30T08:47:02.521" v="29" actId="20577"/>
      <pc:docMkLst>
        <pc:docMk/>
      </pc:docMkLst>
      <pc:sldChg chg="modSp">
        <pc:chgData name="Subin Sahayam M" userId="S::subinsahayamm@snuchennai.edu.in::72b30698-588d-41b0-9c9a-9a2061217f17" providerId="AD" clId="Web-{E86FB3DC-15E3-24D4-C7BF-6A9AD1AB5C02}" dt="2023-06-30T08:47:02.521" v="2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E86FB3DC-15E3-24D4-C7BF-6A9AD1AB5C02}" dt="2023-06-30T08:47:02.521" v="29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Subin Sahayam M" userId="S::subinsahayamm@snuchennai.edu.in::72b30698-588d-41b0-9c9a-9a2061217f17" providerId="AD" clId="Web-{78ADACC7-D4A1-33C4-1B33-4B965F86C893}"/>
    <pc:docChg chg="addSld delSld modSld sldOrd">
      <pc:chgData name="Subin Sahayam M" userId="S::subinsahayamm@snuchennai.edu.in::72b30698-588d-41b0-9c9a-9a2061217f17" providerId="AD" clId="Web-{78ADACC7-D4A1-33C4-1B33-4B965F86C893}" dt="2024-01-24T17:46:11.189" v="486" actId="20577"/>
      <pc:docMkLst>
        <pc:docMk/>
      </pc:docMkLst>
      <pc:sldChg chg="modSp">
        <pc:chgData name="Subin Sahayam M" userId="S::subinsahayamm@snuchennai.edu.in::72b30698-588d-41b0-9c9a-9a2061217f17" providerId="AD" clId="Web-{78ADACC7-D4A1-33C4-1B33-4B965F86C893}" dt="2024-01-24T15:46:26.238" v="5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8ADACC7-D4A1-33C4-1B33-4B965F86C893}" dt="2024-01-24T15:46:26.238" v="57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6.053" v="3"/>
        <pc:sldMkLst>
          <pc:docMk/>
          <pc:sldMk cId="1180098692" sldId="30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990" v="2"/>
        <pc:sldMkLst>
          <pc:docMk/>
          <pc:sldMk cId="1267796521" sldId="30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2.678" v="0"/>
        <pc:sldMkLst>
          <pc:docMk/>
          <pc:sldMk cId="1600439374" sldId="30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053" v="1"/>
        <pc:sldMkLst>
          <pc:docMk/>
          <pc:sldMk cId="2166363217" sldId="30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709" v="10"/>
        <pc:sldMkLst>
          <pc:docMk/>
          <pc:sldMk cId="3317485698" sldId="30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6.366" v="4"/>
        <pc:sldMkLst>
          <pc:docMk/>
          <pc:sldMk cId="1967771271" sldId="30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9.991" v="7"/>
        <pc:sldMkLst>
          <pc:docMk/>
          <pc:sldMk cId="3344727745" sldId="30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7.600" v="13"/>
        <pc:sldMkLst>
          <pc:docMk/>
          <pc:sldMk cId="2471002178" sldId="30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4.538" v="11"/>
        <pc:sldMkLst>
          <pc:docMk/>
          <pc:sldMk cId="851922996" sldId="31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5.038" v="12"/>
        <pc:sldMkLst>
          <pc:docMk/>
          <pc:sldMk cId="1225026776" sldId="311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5:35:38.745" v="5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8ADACC7-D4A1-33C4-1B33-4B965F86C893}" dt="2024-01-24T15:35:38.745" v="51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8.178" v="6"/>
        <pc:sldMkLst>
          <pc:docMk/>
          <pc:sldMk cId="3434821914" sldId="33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7.006" v="5"/>
        <pc:sldMkLst>
          <pc:docMk/>
          <pc:sldMk cId="3373405220" sldId="33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2.178" v="8"/>
        <pc:sldMkLst>
          <pc:docMk/>
          <pc:sldMk cId="974369890" sldId="33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381" v="9"/>
        <pc:sldMkLst>
          <pc:docMk/>
          <pc:sldMk cId="3949387248" sldId="333"/>
        </pc:sldMkLst>
      </pc:sldChg>
      <pc:sldChg chg="modSp ord">
        <pc:chgData name="Subin Sahayam M" userId="S::subinsahayamm@snuchennai.edu.in::72b30698-588d-41b0-9c9a-9a2061217f17" providerId="AD" clId="Web-{78ADACC7-D4A1-33C4-1B33-4B965F86C893}" dt="2024-01-24T15:31:35.648" v="37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8ADACC7-D4A1-33C4-1B33-4B965F86C893}" dt="2024-01-24T15:31:35.648" v="37" actId="20577"/>
          <ac:spMkLst>
            <pc:docMk/>
            <pc:sldMk cId="1743707651" sldId="334"/>
            <ac:spMk id="11" creationId="{9F8BD89A-FBFD-B6BC-144C-319AEB5EDA03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28.616" v="14"/>
        <pc:sldMkLst>
          <pc:docMk/>
          <pc:sldMk cId="3133840227" sldId="33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9.553" v="15"/>
        <pc:sldMkLst>
          <pc:docMk/>
          <pc:sldMk cId="3465566642" sldId="33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0.084" v="16"/>
        <pc:sldMkLst>
          <pc:docMk/>
          <pc:sldMk cId="50141226" sldId="33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1.616" v="17"/>
        <pc:sldMkLst>
          <pc:docMk/>
          <pc:sldMk cId="1679689369" sldId="33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47" v="18"/>
        <pc:sldMkLst>
          <pc:docMk/>
          <pc:sldMk cId="1351365624" sldId="33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63" v="19"/>
        <pc:sldMkLst>
          <pc:docMk/>
          <pc:sldMk cId="1006340438" sldId="34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5.913" v="21"/>
        <pc:sldMkLst>
          <pc:docMk/>
          <pc:sldMk cId="4097829736" sldId="34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34.146" v="70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022" v="22"/>
        <pc:sldMkLst>
          <pc:docMk/>
          <pc:sldMk cId="1141778399" sldId="34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819" v="23"/>
        <pc:sldMkLst>
          <pc:docMk/>
          <pc:sldMk cId="3892145778" sldId="34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0.710" v="24"/>
        <pc:sldMkLst>
          <pc:docMk/>
          <pc:sldMk cId="2133797684" sldId="34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1.335" v="25"/>
        <pc:sldMkLst>
          <pc:docMk/>
          <pc:sldMk cId="1701053084" sldId="34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2.475" v="26"/>
        <pc:sldMkLst>
          <pc:docMk/>
          <pc:sldMk cId="558860518" sldId="34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3.506" v="27"/>
        <pc:sldMkLst>
          <pc:docMk/>
          <pc:sldMk cId="1447910653" sldId="34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5.350" v="28"/>
        <pc:sldMkLst>
          <pc:docMk/>
          <pc:sldMk cId="283542332" sldId="34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7.725" v="29"/>
        <pc:sldMkLst>
          <pc:docMk/>
          <pc:sldMk cId="3397154219" sldId="350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6:58.019" v="65"/>
        <pc:sldMkLst>
          <pc:docMk/>
          <pc:sldMk cId="2322678968" sldId="35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17.817" v="67"/>
        <pc:sldMkLst>
          <pc:docMk/>
          <pc:sldMk cId="3573489109" sldId="352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03.395" v="66"/>
        <pc:sldMkLst>
          <pc:docMk/>
          <pc:sldMk cId="886818746" sldId="353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7:45:36.407" v="468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8ADACC7-D4A1-33C4-1B33-4B965F86C893}" dt="2024-01-24T17:45:36.407" v="468" actId="20577"/>
          <ac:spMkLst>
            <pc:docMk/>
            <pc:sldMk cId="1108656426" sldId="354"/>
            <ac:spMk id="12" creationId="{09685B7B-A0E7-7F79-8C71-C5E7EF7EC40B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5:53.532" v="485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78ADACC7-D4A1-33C4-1B33-4B965F86C893}" dt="2024-01-24T15:31:52.914" v="40" actId="20577"/>
          <ac:spMkLst>
            <pc:docMk/>
            <pc:sldMk cId="1887522239" sldId="355"/>
            <ac:spMk id="11" creationId="{AFD95EE7-3AC0-9705-CA2C-9D22FB5832DC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5:53.532" v="485" actId="20577"/>
          <ac:spMkLst>
            <pc:docMk/>
            <pc:sldMk cId="1887522239" sldId="355"/>
            <ac:spMk id="12" creationId="{C896D99F-C962-D55E-AF9A-E63A3DFE29F8}"/>
          </ac:spMkLst>
        </pc:spChg>
      </pc:sldChg>
      <pc:sldChg chg="modSp add del replId">
        <pc:chgData name="Subin Sahayam M" userId="S::subinsahayamm@snuchennai.edu.in::72b30698-588d-41b0-9c9a-9a2061217f17" providerId="AD" clId="Web-{78ADACC7-D4A1-33C4-1B33-4B965F86C893}" dt="2024-01-24T17:21:20.971" v="100"/>
        <pc:sldMkLst>
          <pc:docMk/>
          <pc:sldMk cId="100981941" sldId="356"/>
        </pc:sldMkLst>
        <pc:spChg chg="mod">
          <ac:chgData name="Subin Sahayam M" userId="S::subinsahayamm@snuchennai.edu.in::72b30698-588d-41b0-9c9a-9a2061217f17" providerId="AD" clId="Web-{78ADACC7-D4A1-33C4-1B33-4B965F86C893}" dt="2024-01-24T17:19:28.031" v="78" actId="20577"/>
          <ac:spMkLst>
            <pc:docMk/>
            <pc:sldMk cId="100981941" sldId="356"/>
            <ac:spMk id="10" creationId="{487062F9-ED77-BDD1-354F-02EAE7BE82F1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0:07.282" v="81" actId="20577"/>
          <ac:spMkLst>
            <pc:docMk/>
            <pc:sldMk cId="100981941" sldId="356"/>
            <ac:spMk id="12" creationId="{1B343372-76EC-3167-BC1E-37FAD4155788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19:53.938" v="80" actId="20577"/>
        <pc:sldMkLst>
          <pc:docMk/>
          <pc:sldMk cId="1980982712" sldId="357"/>
        </pc:sldMkLst>
        <pc:spChg chg="mod">
          <ac:chgData name="Subin Sahayam M" userId="S::subinsahayamm@snuchennai.edu.in::72b30698-588d-41b0-9c9a-9a2061217f17" providerId="AD" clId="Web-{78ADACC7-D4A1-33C4-1B33-4B965F86C893}" dt="2024-01-24T17:19:53.938" v="80" actId="20577"/>
          <ac:spMkLst>
            <pc:docMk/>
            <pc:sldMk cId="1980982712" sldId="357"/>
            <ac:spMk id="12" creationId="{876FDD3A-156F-021E-50DE-2CE60CDA909F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2:00.113" v="112" actId="20577"/>
        <pc:sldMkLst>
          <pc:docMk/>
          <pc:sldMk cId="609885161" sldId="358"/>
        </pc:sldMkLst>
        <pc:spChg chg="mod">
          <ac:chgData name="Subin Sahayam M" userId="S::subinsahayamm@snuchennai.edu.in::72b30698-588d-41b0-9c9a-9a2061217f17" providerId="AD" clId="Web-{78ADACC7-D4A1-33C4-1B33-4B965F86C893}" dt="2024-01-24T17:22:00.113" v="112" actId="20577"/>
          <ac:spMkLst>
            <pc:docMk/>
            <pc:sldMk cId="609885161" sldId="358"/>
            <ac:spMk id="12" creationId="{BEBD9307-97EC-BA20-35BF-E2A05900E26B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31:31.984" v="332" actId="20577"/>
        <pc:sldMkLst>
          <pc:docMk/>
          <pc:sldMk cId="3706011610" sldId="359"/>
        </pc:sldMkLst>
        <pc:spChg chg="mod">
          <ac:chgData name="Subin Sahayam M" userId="S::subinsahayamm@snuchennai.edu.in::72b30698-588d-41b0-9c9a-9a2061217f17" providerId="AD" clId="Web-{78ADACC7-D4A1-33C4-1B33-4B965F86C893}" dt="2024-01-24T17:31:31.984" v="332" actId="20577"/>
          <ac:spMkLst>
            <pc:docMk/>
            <pc:sldMk cId="3706011610" sldId="359"/>
            <ac:spMk id="12" creationId="{D5C63942-14E1-F539-0B11-A8AEF4A7BDE3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3:25.818" v="171" actId="20577"/>
        <pc:sldMkLst>
          <pc:docMk/>
          <pc:sldMk cId="3920709495" sldId="360"/>
        </pc:sldMkLst>
        <pc:spChg chg="mod">
          <ac:chgData name="Subin Sahayam M" userId="S::subinsahayamm@snuchennai.edu.in::72b30698-588d-41b0-9c9a-9a2061217f17" providerId="AD" clId="Web-{78ADACC7-D4A1-33C4-1B33-4B965F86C893}" dt="2024-01-24T17:23:25.818" v="171" actId="20577"/>
          <ac:spMkLst>
            <pc:docMk/>
            <pc:sldMk cId="3920709495" sldId="360"/>
            <ac:spMk id="12" creationId="{F7B2AB6D-5EBF-7969-E82E-1E0ADB9284F6}"/>
          </ac:spMkLst>
        </pc:spChg>
      </pc:sldChg>
      <pc:sldChg chg="addSp delSp modSp add replId">
        <pc:chgData name="Subin Sahayam M" userId="S::subinsahayamm@snuchennai.edu.in::72b30698-588d-41b0-9c9a-9a2061217f17" providerId="AD" clId="Web-{78ADACC7-D4A1-33C4-1B33-4B965F86C893}" dt="2024-01-24T17:25:10.398" v="206"/>
        <pc:sldMkLst>
          <pc:docMk/>
          <pc:sldMk cId="957233315" sldId="361"/>
        </pc:sldMkLst>
        <pc:spChg chg="add del mod">
          <ac:chgData name="Subin Sahayam M" userId="S::subinsahayamm@snuchennai.edu.in::72b30698-588d-41b0-9c9a-9a2061217f17" providerId="AD" clId="Web-{78ADACC7-D4A1-33C4-1B33-4B965F86C893}" dt="2024-01-24T17:25:10.398" v="206"/>
          <ac:spMkLst>
            <pc:docMk/>
            <pc:sldMk cId="957233315" sldId="361"/>
            <ac:spMk id="5" creationId="{38862699-F9FC-66C5-BCAE-0D942F69F683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4:58.398" v="202" actId="20577"/>
          <ac:spMkLst>
            <pc:docMk/>
            <pc:sldMk cId="957233315" sldId="361"/>
            <ac:spMk id="12" creationId="{6E884A93-A2BB-D22A-2C2F-E7A7F116B236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5:23.695" v="208" actId="20577"/>
        <pc:sldMkLst>
          <pc:docMk/>
          <pc:sldMk cId="1176014013" sldId="362"/>
        </pc:sldMkLst>
        <pc:spChg chg="mod">
          <ac:chgData name="Subin Sahayam M" userId="S::subinsahayamm@snuchennai.edu.in::72b30698-588d-41b0-9c9a-9a2061217f17" providerId="AD" clId="Web-{78ADACC7-D4A1-33C4-1B33-4B965F86C893}" dt="2024-01-24T17:25:23.695" v="208" actId="20577"/>
          <ac:spMkLst>
            <pc:docMk/>
            <pc:sldMk cId="1176014013" sldId="362"/>
            <ac:spMk id="12" creationId="{D66A44D0-5D03-4D23-45E3-089320B4E87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6:57.306" v="269" actId="20577"/>
        <pc:sldMkLst>
          <pc:docMk/>
          <pc:sldMk cId="2533687192" sldId="363"/>
        </pc:sldMkLst>
        <pc:spChg chg="mod">
          <ac:chgData name="Subin Sahayam M" userId="S::subinsahayamm@snuchennai.edu.in::72b30698-588d-41b0-9c9a-9a2061217f17" providerId="AD" clId="Web-{78ADACC7-D4A1-33C4-1B33-4B965F86C893}" dt="2024-01-24T17:26:57.306" v="269" actId="20577"/>
          <ac:spMkLst>
            <pc:docMk/>
            <pc:sldMk cId="2533687192" sldId="363"/>
            <ac:spMk id="12" creationId="{1C793473-A195-7E45-EF54-E90783C409C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7:06.900" v="272" actId="20577"/>
        <pc:sldMkLst>
          <pc:docMk/>
          <pc:sldMk cId="816026580" sldId="364"/>
        </pc:sldMkLst>
        <pc:spChg chg="mod">
          <ac:chgData name="Subin Sahayam M" userId="S::subinsahayamm@snuchennai.edu.in::72b30698-588d-41b0-9c9a-9a2061217f17" providerId="AD" clId="Web-{78ADACC7-D4A1-33C4-1B33-4B965F86C893}" dt="2024-01-24T17:27:06.900" v="272" actId="20577"/>
          <ac:spMkLst>
            <pc:docMk/>
            <pc:sldMk cId="816026580" sldId="364"/>
            <ac:spMk id="12" creationId="{D8D8AA78-6661-3E6B-54B6-0BA54CBD571D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6:11.189" v="486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78ADACC7-D4A1-33C4-1B33-4B965F86C893}" dt="2024-01-24T17:33:04.220" v="333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6:11.189" v="486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1:39.543" v="390" actId="20577"/>
        <pc:sldMkLst>
          <pc:docMk/>
          <pc:sldMk cId="2831860332" sldId="366"/>
        </pc:sldMkLst>
        <pc:spChg chg="mod">
          <ac:chgData name="Subin Sahayam M" userId="S::subinsahayamm@snuchennai.edu.in::72b30698-588d-41b0-9c9a-9a2061217f17" providerId="AD" clId="Web-{78ADACC7-D4A1-33C4-1B33-4B965F86C893}" dt="2024-01-24T17:41:39.543" v="390" actId="20577"/>
          <ac:spMkLst>
            <pc:docMk/>
            <pc:sldMk cId="2831860332" sldId="366"/>
            <ac:spMk id="12" creationId="{52A3136A-D36E-2986-42B5-406817D169B4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2:32.044" v="435" actId="20577"/>
        <pc:sldMkLst>
          <pc:docMk/>
          <pc:sldMk cId="1345641259" sldId="367"/>
        </pc:sldMkLst>
        <pc:spChg chg="mod">
          <ac:chgData name="Subin Sahayam M" userId="S::subinsahayamm@snuchennai.edu.in::72b30698-588d-41b0-9c9a-9a2061217f17" providerId="AD" clId="Web-{78ADACC7-D4A1-33C4-1B33-4B965F86C893}" dt="2024-01-24T17:42:32.044" v="435" actId="20577"/>
          <ac:spMkLst>
            <pc:docMk/>
            <pc:sldMk cId="1345641259" sldId="367"/>
            <ac:spMk id="12" creationId="{4EF728FB-A73C-EF86-652F-1828540F6F0C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3:13.701" v="464" actId="20577"/>
        <pc:sldMkLst>
          <pc:docMk/>
          <pc:sldMk cId="2330901490" sldId="368"/>
        </pc:sldMkLst>
        <pc:spChg chg="mod">
          <ac:chgData name="Subin Sahayam M" userId="S::subinsahayamm@snuchennai.edu.in::72b30698-588d-41b0-9c9a-9a2061217f17" providerId="AD" clId="Web-{78ADACC7-D4A1-33C4-1B33-4B965F86C893}" dt="2024-01-24T17:43:13.701" v="464" actId="20577"/>
          <ac:spMkLst>
            <pc:docMk/>
            <pc:sldMk cId="2330901490" sldId="368"/>
            <ac:spMk id="12" creationId="{0C87EA0A-081A-A31E-3F7D-0FCB4371296A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5:06.125" v="466" actId="20577"/>
        <pc:sldMkLst>
          <pc:docMk/>
          <pc:sldMk cId="2797150427" sldId="369"/>
        </pc:sldMkLst>
        <pc:spChg chg="mod">
          <ac:chgData name="Subin Sahayam M" userId="S::subinsahayamm@snuchennai.edu.in::72b30698-588d-41b0-9c9a-9a2061217f17" providerId="AD" clId="Web-{78ADACC7-D4A1-33C4-1B33-4B965F86C893}" dt="2024-01-24T17:45:06.125" v="466" actId="20577"/>
          <ac:spMkLst>
            <pc:docMk/>
            <pc:sldMk cId="2797150427" sldId="369"/>
            <ac:spMk id="12" creationId="{367717DA-33E8-1D96-77DC-90CE2BAEDA0E}"/>
          </ac:spMkLst>
        </pc:spChg>
      </pc:sldChg>
    </pc:docChg>
  </pc:docChgLst>
  <pc:docChgLst>
    <pc:chgData name="Subin Sahayam" userId="72b30698-588d-41b0-9c9a-9a2061217f17" providerId="ADAL" clId="{9CEFF1BF-D240-450F-810B-9F8091C2356E}"/>
    <pc:docChg chg="modSld sldOrd">
      <pc:chgData name="Subin Sahayam" userId="72b30698-588d-41b0-9c9a-9a2061217f17" providerId="ADAL" clId="{9CEFF1BF-D240-450F-810B-9F8091C2356E}" dt="2023-07-09T18:34:21.546" v="28"/>
      <pc:docMkLst>
        <pc:docMk/>
      </pc:docMkLst>
      <pc:sldChg chg="addSp modSp">
        <pc:chgData name="Subin Sahayam" userId="72b30698-588d-41b0-9c9a-9a2061217f17" providerId="ADAL" clId="{9CEFF1BF-D240-450F-810B-9F8091C2356E}" dt="2023-07-09T15:34:37.978" v="10"/>
        <pc:sldMkLst>
          <pc:docMk/>
          <pc:sldMk cId="1180098692" sldId="301"/>
        </pc:sldMkLst>
        <pc:spChg chg="add mod">
          <ac:chgData name="Subin Sahayam" userId="72b30698-588d-41b0-9c9a-9a2061217f17" providerId="ADAL" clId="{9CEFF1BF-D240-450F-810B-9F8091C2356E}" dt="2023-07-09T15:33:41.497" v="8"/>
          <ac:spMkLst>
            <pc:docMk/>
            <pc:sldMk cId="1180098692" sldId="301"/>
            <ac:spMk id="65" creationId="{A4EA4BAA-5D19-0C4F-02C3-B6E9CB540B74}"/>
          </ac:spMkLst>
        </pc:spChg>
        <pc:cxnChg chg="add mod">
          <ac:chgData name="Subin Sahayam" userId="72b30698-588d-41b0-9c9a-9a2061217f17" providerId="ADAL" clId="{9CEFF1BF-D240-450F-810B-9F8091C2356E}" dt="2023-07-09T14:28:55.249" v="0"/>
          <ac:cxnSpMkLst>
            <pc:docMk/>
            <pc:sldMk cId="1180098692" sldId="301"/>
            <ac:cxnSpMk id="22" creationId="{AFD12F57-4766-7E23-3C7A-6C726DC7BC12}"/>
          </ac:cxnSpMkLst>
        </pc:cxnChg>
        <pc:cxnChg chg="add mod">
          <ac:chgData name="Subin Sahayam" userId="72b30698-588d-41b0-9c9a-9a2061217f17" providerId="ADAL" clId="{9CEFF1BF-D240-450F-810B-9F8091C2356E}" dt="2023-07-09T14:29:49.037" v="1"/>
          <ac:cxnSpMkLst>
            <pc:docMk/>
            <pc:sldMk cId="1180098692" sldId="301"/>
            <ac:cxnSpMk id="31" creationId="{44F6D2D1-D85D-3016-DD20-42248DFE99CB}"/>
          </ac:cxnSpMkLst>
        </pc:cxnChg>
        <pc:cxnChg chg="add mod">
          <ac:chgData name="Subin Sahayam" userId="72b30698-588d-41b0-9c9a-9a2061217f17" providerId="ADAL" clId="{9CEFF1BF-D240-450F-810B-9F8091C2356E}" dt="2023-07-09T14:31:20.477" v="2"/>
          <ac:cxnSpMkLst>
            <pc:docMk/>
            <pc:sldMk cId="1180098692" sldId="301"/>
            <ac:cxnSpMk id="35" creationId="{16B9E4AE-0733-F3D7-9B40-FFE7FC1FB5C7}"/>
          </ac:cxnSpMkLst>
        </pc:cxnChg>
        <pc:cxnChg chg="add mod">
          <ac:chgData name="Subin Sahayam" userId="72b30698-588d-41b0-9c9a-9a2061217f17" providerId="ADAL" clId="{9CEFF1BF-D240-450F-810B-9F8091C2356E}" dt="2023-07-09T14:31:43.942" v="3"/>
          <ac:cxnSpMkLst>
            <pc:docMk/>
            <pc:sldMk cId="1180098692" sldId="301"/>
            <ac:cxnSpMk id="39" creationId="{B0C6BD1E-A552-00FD-A788-94090696A518}"/>
          </ac:cxnSpMkLst>
        </pc:cxnChg>
        <pc:cxnChg chg="add mod">
          <ac:chgData name="Subin Sahayam" userId="72b30698-588d-41b0-9c9a-9a2061217f17" providerId="ADAL" clId="{9CEFF1BF-D240-450F-810B-9F8091C2356E}" dt="2023-07-09T14:32:04.547" v="4"/>
          <ac:cxnSpMkLst>
            <pc:docMk/>
            <pc:sldMk cId="1180098692" sldId="301"/>
            <ac:cxnSpMk id="42" creationId="{9E3041B1-C606-2B21-84AB-153C8AAD426D}"/>
          </ac:cxnSpMkLst>
        </pc:cxnChg>
        <pc:cxnChg chg="add mod">
          <ac:chgData name="Subin Sahayam" userId="72b30698-588d-41b0-9c9a-9a2061217f17" providerId="ADAL" clId="{9CEFF1BF-D240-450F-810B-9F8091C2356E}" dt="2023-07-09T14:32:40.306" v="5"/>
          <ac:cxnSpMkLst>
            <pc:docMk/>
            <pc:sldMk cId="1180098692" sldId="301"/>
            <ac:cxnSpMk id="49" creationId="{196E878C-7503-926E-D73A-4615DD18BA7F}"/>
          </ac:cxnSpMkLst>
        </pc:cxnChg>
        <pc:cxnChg chg="add mod">
          <ac:chgData name="Subin Sahayam" userId="72b30698-588d-41b0-9c9a-9a2061217f17" providerId="ADAL" clId="{9CEFF1BF-D240-450F-810B-9F8091C2356E}" dt="2023-07-09T14:32:50.719" v="6"/>
          <ac:cxnSpMkLst>
            <pc:docMk/>
            <pc:sldMk cId="1180098692" sldId="301"/>
            <ac:cxnSpMk id="52" creationId="{1415E3B7-D564-F041-BD8F-EE279E675AEE}"/>
          </ac:cxnSpMkLst>
        </pc:cxnChg>
        <pc:cxnChg chg="add mod">
          <ac:chgData name="Subin Sahayam" userId="72b30698-588d-41b0-9c9a-9a2061217f17" providerId="ADAL" clId="{9CEFF1BF-D240-450F-810B-9F8091C2356E}" dt="2023-07-09T14:33:51.629" v="7"/>
          <ac:cxnSpMkLst>
            <pc:docMk/>
            <pc:sldMk cId="1180098692" sldId="301"/>
            <ac:cxnSpMk id="55" creationId="{087935CE-D4A9-5C2E-7BE5-797DDE9D6570}"/>
          </ac:cxnSpMkLst>
        </pc:cxnChg>
        <pc:cxnChg chg="add mod">
          <ac:chgData name="Subin Sahayam" userId="72b30698-588d-41b0-9c9a-9a2061217f17" providerId="ADAL" clId="{9CEFF1BF-D240-450F-810B-9F8091C2356E}" dt="2023-07-09T15:34:27.609" v="9"/>
          <ac:cxnSpMkLst>
            <pc:docMk/>
            <pc:sldMk cId="1180098692" sldId="301"/>
            <ac:cxnSpMk id="66" creationId="{32A36C1B-7795-1E9E-311B-7966872EDCF6}"/>
          </ac:cxnSpMkLst>
        </pc:cxnChg>
        <pc:cxnChg chg="add mod">
          <ac:chgData name="Subin Sahayam" userId="72b30698-588d-41b0-9c9a-9a2061217f17" providerId="ADAL" clId="{9CEFF1BF-D240-450F-810B-9F8091C2356E}" dt="2023-07-09T15:34:37.978" v="10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">
        <pc:chgData name="Subin Sahayam" userId="72b30698-588d-41b0-9c9a-9a2061217f17" providerId="ADAL" clId="{9CEFF1BF-D240-450F-810B-9F8091C2356E}" dt="2023-07-09T15:50:04.054" v="11"/>
        <pc:sldMkLst>
          <pc:docMk/>
          <pc:sldMk cId="3317485698" sldId="305"/>
        </pc:sldMkLst>
        <pc:spChg chg="del">
          <ac:chgData name="Subin Sahayam" userId="72b30698-588d-41b0-9c9a-9a2061217f17" providerId="ADAL" clId="{9CEFF1BF-D240-450F-810B-9F8091C2356E}" dt="2023-07-09T15:50:04.054" v="11"/>
          <ac:spMkLst>
            <pc:docMk/>
            <pc:sldMk cId="3317485698" sldId="305"/>
            <ac:spMk id="12" creationId="{DE27FD9A-663E-D237-497E-61FFCFDD9A97}"/>
          </ac:spMkLst>
        </pc:spChg>
      </pc:sldChg>
      <pc:sldChg chg="addSp modSp">
        <pc:chgData name="Subin Sahayam" userId="72b30698-588d-41b0-9c9a-9a2061217f17" providerId="ADAL" clId="{9CEFF1BF-D240-450F-810B-9F8091C2356E}" dt="2023-07-09T15:53:32.619" v="22" actId="1076"/>
        <pc:sldMkLst>
          <pc:docMk/>
          <pc:sldMk cId="851922996" sldId="310"/>
        </pc:sldMkLst>
        <pc:picChg chg="add mod">
          <ac:chgData name="Subin Sahayam" userId="72b30698-588d-41b0-9c9a-9a2061217f17" providerId="ADAL" clId="{9CEFF1BF-D240-450F-810B-9F8091C2356E}" dt="2023-07-09T15:53:32.619" v="22" actId="1076"/>
          <ac:picMkLst>
            <pc:docMk/>
            <pc:sldMk cId="851922996" sldId="310"/>
            <ac:picMk id="1026" creationId="{BC680726-469E-F271-B4E0-D64AFB90850A}"/>
          </ac:picMkLst>
        </pc:picChg>
      </pc:sldChg>
      <pc:sldChg chg="ord">
        <pc:chgData name="Subin Sahayam" userId="72b30698-588d-41b0-9c9a-9a2061217f17" providerId="ADAL" clId="{9CEFF1BF-D240-450F-810B-9F8091C2356E}" dt="2023-07-09T16:22:32.355" v="23"/>
        <pc:sldMkLst>
          <pc:docMk/>
          <pc:sldMk cId="1225026776" sldId="311"/>
        </pc:sldMkLst>
      </pc:sldChg>
      <pc:sldChg chg="addSp modSp">
        <pc:chgData name="Subin Sahayam" userId="72b30698-588d-41b0-9c9a-9a2061217f17" providerId="ADAL" clId="{9CEFF1BF-D240-450F-810B-9F8091C2356E}" dt="2023-07-09T17:52:57.806" v="27" actId="1076"/>
        <pc:sldMkLst>
          <pc:docMk/>
          <pc:sldMk cId="1933202422" sldId="316"/>
        </pc:sldMkLst>
        <pc:picChg chg="add mod">
          <ac:chgData name="Subin Sahayam" userId="72b30698-588d-41b0-9c9a-9a2061217f17" providerId="ADAL" clId="{9CEFF1BF-D240-450F-810B-9F8091C2356E}" dt="2023-07-09T17:52:57.806" v="27" actId="1076"/>
          <ac:picMkLst>
            <pc:docMk/>
            <pc:sldMk cId="1933202422" sldId="316"/>
            <ac:picMk id="2050" creationId="{863A35E0-AD66-773C-960E-ECBCA11ADE85}"/>
          </ac:picMkLst>
        </pc:picChg>
      </pc:sldChg>
      <pc:sldChg chg="ord">
        <pc:chgData name="Subin Sahayam" userId="72b30698-588d-41b0-9c9a-9a2061217f17" providerId="ADAL" clId="{9CEFF1BF-D240-450F-810B-9F8091C2356E}" dt="2023-07-09T18:34:21.546" v="28"/>
        <pc:sldMkLst>
          <pc:docMk/>
          <pc:sldMk cId="714185829" sldId="317"/>
        </pc:sldMkLst>
      </pc:sldChg>
    </pc:docChg>
  </pc:docChgLst>
  <pc:docChgLst>
    <pc:chgData name="Subin Sahayam M" userId="S::subinsahayamm@snuchennai.edu.in::72b30698-588d-41b0-9c9a-9a2061217f17" providerId="AD" clId="Web-{033F1A75-A02A-178C-37A1-BBA91F83C219}"/>
    <pc:docChg chg="addSld modSld sldOrd">
      <pc:chgData name="Subin Sahayam M" userId="S::subinsahayamm@snuchennai.edu.in::72b30698-588d-41b0-9c9a-9a2061217f17" providerId="AD" clId="Web-{033F1A75-A02A-178C-37A1-BBA91F83C219}" dt="2023-07-07T03:17:17.768" v="193" actId="20577"/>
      <pc:docMkLst>
        <pc:docMk/>
      </pc:docMkLst>
      <pc:sldChg chg="modSp">
        <pc:chgData name="Subin Sahayam M" userId="S::subinsahayamm@snuchennai.edu.in::72b30698-588d-41b0-9c9a-9a2061217f17" providerId="AD" clId="Web-{033F1A75-A02A-178C-37A1-BBA91F83C219}" dt="2023-07-07T03:06:25.414" v="28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033F1A75-A02A-178C-37A1-BBA91F83C219}" dt="2023-07-07T03:06:25.414" v="2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7:17.768" v="193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033F1A75-A02A-178C-37A1-BBA91F83C219}" dt="2023-07-07T03:16:28.533" v="186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7:17.768" v="193" actId="20577"/>
          <ac:spMkLst>
            <pc:docMk/>
            <pc:sldMk cId="1180098692" sldId="301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6:41.955" v="187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033F1A75-A02A-178C-37A1-BBA91F83C219}" dt="2023-07-07T03:16:41.955" v="187" actId="20577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2:59:20.707" v="18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addSp delSp modSp add ord replId">
        <pc:chgData name="Subin Sahayam M" userId="S::subinsahayamm@snuchennai.edu.in::72b30698-588d-41b0-9c9a-9a2061217f17" providerId="AD" clId="Web-{033F1A75-A02A-178C-37A1-BBA91F83C219}" dt="2023-07-07T03:17:06.799" v="191" actId="20577"/>
        <pc:sldMkLst>
          <pc:docMk/>
          <pc:sldMk cId="1600439374" sldId="303"/>
        </pc:sldMkLst>
        <pc:spChg chg="add del mod">
          <ac:chgData name="Subin Sahayam M" userId="S::subinsahayamm@snuchennai.edu.in::72b30698-588d-41b0-9c9a-9a2061217f17" providerId="AD" clId="Web-{033F1A75-A02A-178C-37A1-BBA91F83C219}" dt="2023-07-07T03:17:06.799" v="191" actId="20577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07:00.259" v="41" actId="20577"/>
          <ac:spMkLst>
            <pc:docMk/>
            <pc:sldMk cId="1600439374" sldId="303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2:55.295" v="136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033F1A75-A02A-178C-37A1-BBA91F83C219}" dt="2023-07-07T03:16:54.346" v="188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033F1A75-A02A-178C-37A1-BBA91F83C219}" dt="2023-07-07T03:16:54.346" v="188" actId="20577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1:50.997" v="112" actId="20577"/>
          <ac:spMkLst>
            <pc:docMk/>
            <pc:sldMk cId="2166363217" sldId="304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6:13.767" v="180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add replId">
        <pc:chgData name="Subin Sahayam M" userId="S::subinsahayamm@snuchennai.edu.in::72b30698-588d-41b0-9c9a-9a2061217f17" providerId="AD" clId="Web-{033F1A75-A02A-178C-37A1-BBA91F83C219}" dt="2023-07-07T03:16:18.642" v="181"/>
        <pc:sldMkLst>
          <pc:docMk/>
          <pc:sldMk cId="3317485698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1072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 dirty="0">
                <a:solidFill>
                  <a:schemeClr val="bg1"/>
                </a:solidFill>
                <a:latin typeface="Arial"/>
                <a:cs typeface="Arial"/>
              </a:rPr>
              <a:t>Introduction to Data Structures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46AE5-9103-3A8E-49EF-80FC13E64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A993CFD-1A69-70CA-40B3-B6FE0C2A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17C3900-B913-B242-0975-2F532D08C45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DB5D026-E51C-2EAE-C92A-CE127900E5D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70B10D6-1C7B-9E43-CC59-F6A3E05D856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9005A9-002B-198A-E4AD-9BBA5058D06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FCB17EB-4FA1-9EA9-35B2-1485A0A779A1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D6785B-1495-30B5-2A39-503C7651F5B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67B189E-E2F9-3522-AC02-56021B41BB3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Abstract Data Types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D0C015B-5FAE-DE5E-042F-67092D38AD0B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31CAE-549F-EA44-7364-BE5A08260773}"/>
              </a:ext>
            </a:extLst>
          </p:cNvPr>
          <p:cNvSpPr txBox="1"/>
          <p:nvPr/>
        </p:nvSpPr>
        <p:spPr>
          <a:xfrm>
            <a:off x="265893" y="1594827"/>
            <a:ext cx="17488410" cy="6451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Abstract Data Types – Mathematical model =&gt; Set of Operations + Set of List</a:t>
            </a:r>
          </a:p>
        </p:txBody>
      </p:sp>
    </p:spTree>
    <p:extLst>
      <p:ext uri="{BB962C8B-B14F-4D97-AF65-F5344CB8AC3E}">
        <p14:creationId xmlns:p14="http://schemas.microsoft.com/office/powerpoint/2010/main" val="126029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D6916-82DC-DFE2-8AF1-E72E1E15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8CB724-7F8A-9CA7-B869-98073F1C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41AB070-2FA4-599B-D72A-193DE48CFD5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7E0C328-5E87-B270-8228-4F218322BEC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E799CC7-298D-4D9A-7FBA-6CD9BE8E0FF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75E7DB7-81F9-3F45-4977-7B1D051299E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4C188DF-E03D-990B-802B-20F03F019522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0EE049-26D7-44F6-BC0B-76BDFCFCC3E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6A3D4E6-F9B4-2E76-22D9-28551749699F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Abstract Data Types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69B3297-17B0-821A-D58C-720D04F5E21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64B27-A4AD-D4B6-948F-06B714512FD4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Abstract Data Types (ADT) – Mathematical model =&gt; Set of Operations + Set of List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Abstract - Implementation is hidden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ADT – New Data Type + Abstract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1026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DF476-2388-1CF2-D6AD-E5A399A9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D9F44D-8FE1-AADB-9023-ACD4F0BF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9632B4D-CA1D-E2AD-4C33-BDCE2ECB607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C3073BB-1AF3-44FF-8B77-E95808E430D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8A3E148-2D94-C295-6704-E33ED11FCC3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924914-FFF2-03C5-6C7C-2F720482DC2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08806B3-AA16-8598-6714-E00B1CDC532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0E466A8-6743-FD33-84CE-9A54835514E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53284DC-3831-85D3-4C6C-E54119FC957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Abstract Data Types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E8FEFA1-37D0-14F2-0A8E-9B4DB4C95CAF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53178-E692-376B-31D4-312169C2128A}"/>
              </a:ext>
            </a:extLst>
          </p:cNvPr>
          <p:cNvSpPr txBox="1"/>
          <p:nvPr/>
        </p:nvSpPr>
        <p:spPr>
          <a:xfrm>
            <a:off x="265893" y="1594827"/>
            <a:ext cx="17488410" cy="27312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Abstract Data Types (ADT) – Mathematical model =&gt; Set of Operations + Set of List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Abstract - Implementation is hidden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ADT – New Data Type + Abstract Implementation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Background – ADT implemented using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87900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38DF-5D0D-2EB2-2F44-E32D2BC9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FB9F1C6-15A4-368F-32EB-BDDFB8E2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BB74050-A3AB-D238-8B1E-7791749B519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9974655-8082-B03F-F428-69AE4AE5D64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B6E76AD-698B-55B7-B3B1-9E6A5017D5EA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CEED1F6-1DF2-D379-482F-AE49B3E2303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6A0F770-8FDF-010D-EC10-555E128535B5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B221467-A826-76E8-2782-0377DBFEF9A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D6EF68B-008F-EFDB-49FA-E94BCB24936D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Abstract Data Types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414ECE7-3101-829E-13DE-ED3249173B7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56DA1-0EF6-3703-2928-D8F9A4864A78}"/>
              </a:ext>
            </a:extLst>
          </p:cNvPr>
          <p:cNvSpPr txBox="1"/>
          <p:nvPr/>
        </p:nvSpPr>
        <p:spPr>
          <a:xfrm>
            <a:off x="265893" y="1594827"/>
            <a:ext cx="17488410" cy="62081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Abstract Data Types (ADT) – Mathematical model =&gt; Set of Operations + Set of List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Abstract - Implementation is hidden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ADT – New Data Type + Abstract Implementation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Background – ADT implemented using data structures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General ADT Operations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Insertion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Search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Deletion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Traversal (Implicit)</a:t>
            </a:r>
          </a:p>
        </p:txBody>
      </p:sp>
    </p:spTree>
    <p:extLst>
      <p:ext uri="{BB962C8B-B14F-4D97-AF65-F5344CB8AC3E}">
        <p14:creationId xmlns:p14="http://schemas.microsoft.com/office/powerpoint/2010/main" val="128457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B347-EB84-C2A8-DB3A-57B3DCBD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4B37B8E-321F-6AE9-4628-06646F30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0B5B7A5-E598-B7FB-293B-B4C1063E24D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5E15512-2679-C9DB-E518-BE4D73AB990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BBC5BB2-3501-0EF8-B8A6-DF2D7FCAB7D5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C593190-FB9E-F8D3-C70F-93BE78533165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E67AC0B-AA19-67C4-98E0-86C33A206A7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8CD50A-4603-D0E9-0AA1-97E7FC4ABDD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D401201-5A8B-B1F0-1BFE-29A167ABC49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List ADT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C1216A1-0429-5343-ADC4-BD69AEB78DBE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218C2-FC59-EA5D-C9FE-84BB64CCDB2D}"/>
              </a:ext>
            </a:extLst>
          </p:cNvPr>
          <p:cNvSpPr txBox="1"/>
          <p:nvPr/>
        </p:nvSpPr>
        <p:spPr>
          <a:xfrm>
            <a:off x="265893" y="1594827"/>
            <a:ext cx="17488410" cy="655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should you ask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4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0DD43-A36B-650A-DD71-4EA63DE8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346205A-AFDE-8A97-7429-A424C60B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E2D2497-7956-0BED-F048-6CAC5865809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0D39773-6D09-69FB-3710-3FF7E8C8D72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A639A05-BB99-0A49-B803-59360714EF7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88FAE0D-23E1-5209-634A-BD0020F636D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5987B25-0A1B-C98F-14E6-8AD5D074B3B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A63FB62-2762-06C1-D63E-28EB1AEB0BB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64E5BE2-6ED6-C372-7AE1-B1CE2654D07A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List ADT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A9B7DCD-7FF3-30D9-4509-D809621BF34E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61656-073D-1ACC-C43C-8E51633E2314}"/>
              </a:ext>
            </a:extLst>
          </p:cNvPr>
          <p:cNvSpPr txBox="1"/>
          <p:nvPr/>
        </p:nvSpPr>
        <p:spPr>
          <a:xfrm>
            <a:off x="265893" y="1594827"/>
            <a:ext cx="17488410" cy="41327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should you ask me?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List operations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Insertion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Search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Deletion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Traversal (Implicit)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1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68FC-34D9-0626-B6ED-B2CFBD99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76B04C-19A8-D0CC-7524-683A1E81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449366A-843B-096F-C05A-3A676711D7B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689E4CE-508D-8F56-1393-6CB5603A4AB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F9B4952-25C5-0390-DF5F-7AB21441B4D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7EEBA59-A2D2-F900-EBCE-334EB96D45B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2CD7B31-6245-EE3C-27D8-4DC0D9822CF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1D319B4-C34F-E57D-2DF7-DEF8760098EA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1526EE7-2729-6FAE-EC75-FD6FCC5B4F7E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List ADT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062964A-BB4A-930B-0E9A-01A55F370D5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70731-2D5A-A7F7-7A2E-D51F09B04F80}"/>
              </a:ext>
            </a:extLst>
          </p:cNvPr>
          <p:cNvSpPr txBox="1"/>
          <p:nvPr/>
        </p:nvSpPr>
        <p:spPr>
          <a:xfrm>
            <a:off x="265893" y="1594827"/>
            <a:ext cx="17488410" cy="83050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should you ask me?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List operations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Insertion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in the Beginning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at a Position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in the End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Search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Deletion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in the Beginning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at a Position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in the End</a:t>
            </a:r>
            <a:endParaRPr lang="en-US" dirty="0"/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Traversal (Implicit)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5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0D2BA-312F-5B65-01B6-4F6CC6F10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09D75F-C61F-E195-F798-E0874163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104A5A0-2EF6-04BE-A93B-64EB7124AFA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6DBE18B-D8AA-8DA4-1A86-6B92E578135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EE4A8FF-B032-360F-DB4E-0F919CB2B02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8AE5814-7FEF-2D9E-719D-C923C4755515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D352325-D6F2-8B75-C658-F70D69697AA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428848-1A42-ABA8-6422-CFE0449D768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5FB1C750-695A-59B1-A219-1285EC119CB0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List ADT – Array Implementation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A84222A-EC89-FCDE-ACCF-BC98EFB9DDAB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51AF0-0155-1CB7-2D9D-8A334B7D27FF}"/>
              </a:ext>
            </a:extLst>
          </p:cNvPr>
          <p:cNvSpPr txBox="1"/>
          <p:nvPr/>
        </p:nvSpPr>
        <p:spPr>
          <a:xfrm>
            <a:off x="265893" y="1594827"/>
            <a:ext cx="17660938" cy="8326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should you ask me?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List operations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Insertion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in the Beginning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at a Position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 in the End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Search</a:t>
            </a:r>
            <a:endParaRPr lang="en-US" sz="3600" dirty="0">
              <a:latin typeface="Times New Roman"/>
              <a:cs typeface="Times New Roman"/>
            </a:endParaRP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Deletion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in the Beginning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at a Position</a:t>
            </a:r>
            <a:endParaRPr lang="en-US" sz="3600" dirty="0">
              <a:latin typeface="Times New Roman"/>
              <a:cs typeface="Times New Roman"/>
            </a:endParaRP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Delete in the End</a:t>
            </a:r>
            <a:endParaRPr lang="en-US" dirty="0"/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,Sans-Serif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Times New Roman"/>
              </a:rPr>
              <a:t>Traversal (Implicit)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8195F-DE72-7D4D-AC4B-FFF724A4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A93138-D335-61D8-F1CC-E0974EA1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A00EFC4-C0DE-6FF8-07FC-837DEF63BD9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1FC1291-EC77-EF1B-86DC-0FAD310CE6B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002F28C-6493-F52D-C4EF-D5C67B479064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65AC1BF-1E99-8214-A3E0-CC225B237B23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5EB290F-2F47-7B4A-6800-CEFE4A56355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A3C1DA6-34B2-F8B5-B1B8-75AC5F56190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BD58127-806C-4F88-A64D-38E9C5377097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Insertion in the Beginning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856D132-A7CD-FB03-9683-DACA3EF86A3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283D8-4AB6-583D-3068-B80168B0215D}"/>
              </a:ext>
            </a:extLst>
          </p:cNvPr>
          <p:cNvSpPr txBox="1"/>
          <p:nvPr/>
        </p:nvSpPr>
        <p:spPr>
          <a:xfrm>
            <a:off x="265893" y="1594827"/>
            <a:ext cx="17488410" cy="48281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Algorithm 1: </a:t>
            </a:r>
            <a:r>
              <a:rPr lang="en-US" sz="3600" b="1" dirty="0" err="1">
                <a:latin typeface="Times New Roman"/>
                <a:cs typeface="Times New Roman"/>
              </a:rPr>
              <a:t>isFull</a:t>
            </a:r>
            <a:endParaRPr lang="en-US" dirty="0" err="1"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Input: Current location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Output: Full or not (1 or 0)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if  current is size-1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return 1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Otherwise 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return 0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63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29F4F-D299-F3E4-CAD3-7E1CD90C0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F66582-AF07-2443-AF4D-EA74FB9C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E878063-0090-B125-25E2-D8217994423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DF51A75-7A11-2627-339D-9DAC3AF6FE9A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B2329AD-3C5D-666E-9F0B-71C156132F54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C6C63C8-2EDC-449A-B8A0-64656878029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4D04F50-A651-313C-598F-42124B6953A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52388E6-D313-7CCD-005D-5D2E5B3FB46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FF04273-C202-9B60-5D11-E100C5396054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Insertion in the Beginning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4749E34-2E2A-9A23-BAB4-5D47A344ADBF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6CBB3-79B8-9C2B-73C2-B87A15FE4D39}"/>
              </a:ext>
            </a:extLst>
          </p:cNvPr>
          <p:cNvSpPr txBox="1"/>
          <p:nvPr/>
        </p:nvSpPr>
        <p:spPr>
          <a:xfrm>
            <a:off x="265893" y="1594827"/>
            <a:ext cx="17488410" cy="62081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Algorithm 1: </a:t>
            </a:r>
            <a:r>
              <a:rPr lang="en-US" sz="3600" b="1" dirty="0" err="1">
                <a:latin typeface="Times New Roman"/>
                <a:cs typeface="Times New Roman"/>
              </a:rPr>
              <a:t>isFull</a:t>
            </a:r>
            <a:endParaRPr lang="en-US" dirty="0" err="1"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Input: Current location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Output: Full or not (1 or 0)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if  current is size-1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return 1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Otherwise 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600" b="1" dirty="0">
                <a:latin typeface="Times New Roman"/>
                <a:cs typeface="Times New Roman"/>
              </a:rPr>
              <a:t>return 0</a:t>
            </a:r>
            <a:endParaRPr lang="en-US" dirty="0">
              <a:latin typeface="Calibri"/>
              <a:cs typeface="Calibri"/>
            </a:endParaRPr>
          </a:p>
          <a:p>
            <a:pPr marL="742950" indent="-74295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Analysis</a:t>
            </a:r>
          </a:p>
          <a:p>
            <a:pPr marL="1200150" lvl="1" indent="-74295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734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DDE2-7864-0D5F-BA8D-D8BA2F4A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CF4309-7499-A5E3-C04F-69580B88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FEF70B8-E179-2D35-4E86-0A386D3F0E2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FDBA78-D688-ED1A-98DE-8D535B3CF13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6E6E2F0-6E6D-97A0-FAC4-BFA4F22B603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70A3ED6-F578-23A1-3A1F-AB06924AAFC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CFCDE6-66D1-3F3D-6324-539E72A58BF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4B8D6FA-E886-0D1A-C3A3-6152F701DC6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CFB7E05-2BA1-0F78-84A6-364961F6711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Last Class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2E5E-F54B-1D73-7FA5-93AFF5CADD6A}"/>
              </a:ext>
            </a:extLst>
          </p:cNvPr>
          <p:cNvSpPr txBox="1"/>
          <p:nvPr/>
        </p:nvSpPr>
        <p:spPr>
          <a:xfrm>
            <a:off x="265893" y="1594827"/>
            <a:ext cx="17488410" cy="76097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Efficiency</a:t>
            </a:r>
            <a:endParaRPr lang="en-US" dirty="0" err="1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Measuring Performance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Growth Rates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Remember n</a:t>
            </a:r>
            <a:r>
              <a:rPr lang="en-US" sz="3600" b="1" baseline="-25000" dirty="0">
                <a:latin typeface="Times New Roman"/>
                <a:cs typeface="Times New Roman"/>
              </a:rPr>
              <a:t>0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Overview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Big-Oh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Big-Omega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Theta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Definitions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74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C9BBA-A896-DF22-E40A-4A02781E8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DC3174-5174-F294-4D37-B0F8EA88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4956690-C5A4-827F-03BE-E744E204E86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323CE63-8FAA-9637-4E5B-03EFBE0E9AA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1C6D21F-AE26-B99C-B84C-E8FE3BDA8ED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23ECB0C-3C25-8577-3FD7-D1BF756A03B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C42EC89-ACE7-6933-5582-74031000140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D18DD2-5E03-24F6-D0DA-C08332892DD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DBE842B-257A-B109-3A85-1875838399BE}"/>
              </a:ext>
            </a:extLst>
          </p:cNvPr>
          <p:cNvSpPr txBox="1"/>
          <p:nvPr/>
        </p:nvSpPr>
        <p:spPr>
          <a:xfrm>
            <a:off x="244327" y="23219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Insertion in the Beginning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50F9634-431C-29D4-FE7B-ACB2FB4876F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7DAE7-C354-C616-E16B-4A81C617AAD0}"/>
              </a:ext>
            </a:extLst>
          </p:cNvPr>
          <p:cNvSpPr txBox="1"/>
          <p:nvPr/>
        </p:nvSpPr>
        <p:spPr>
          <a:xfrm>
            <a:off x="93365" y="1228205"/>
            <a:ext cx="17488410" cy="87676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Algorithm 2: Insertion in the Beginning</a:t>
            </a:r>
            <a:endParaRPr lang="en-US" sz="3200"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200" b="1" dirty="0">
                <a:latin typeface="Times New Roman"/>
                <a:cs typeface="Times New Roman"/>
              </a:rPr>
              <a:t>Input: Number to insert "num"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/>
              <a:buChar char="o"/>
            </a:pPr>
            <a:r>
              <a:rPr lang="en-US" sz="3200" b="1" dirty="0">
                <a:latin typeface="Times New Roman"/>
                <a:cs typeface="Times New Roman"/>
              </a:rPr>
              <a:t>Output: Successful Insertion (1 or 0)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if  </a:t>
            </a:r>
            <a:r>
              <a:rPr lang="en-US" sz="3200" b="1" err="1">
                <a:latin typeface="Times New Roman"/>
                <a:cs typeface="Times New Roman"/>
              </a:rPr>
              <a:t>isFull</a:t>
            </a:r>
            <a:r>
              <a:rPr lang="en-US" sz="3200" b="1" dirty="0">
                <a:latin typeface="Times New Roman"/>
                <a:cs typeface="Times New Roman"/>
              </a:rPr>
              <a:t>(Current)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return 0</a:t>
            </a:r>
          </a:p>
          <a:p>
            <a:pPr marL="1657350" lvl="2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Otherwise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Temp &lt;= Current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Temp = Temp + 1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Repeat until Temp is 0</a:t>
            </a:r>
          </a:p>
          <a:p>
            <a:pPr marL="2571750" lvl="4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Array[Temp] = Array[Temp – 1]</a:t>
            </a:r>
          </a:p>
          <a:p>
            <a:pPr marL="2571750" lvl="4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Temp = Temp – 1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Array[Temp] = num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>
                <a:latin typeface="Times New Roman"/>
                <a:cs typeface="Times New Roman"/>
              </a:rPr>
              <a:t>Current = Current + 1</a:t>
            </a:r>
          </a:p>
          <a:p>
            <a:pPr marL="2114550" lvl="3" indent="-7429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3200" b="1" dirty="0">
                <a:latin typeface="Times New Roman"/>
                <a:cs typeface="Times New Roman"/>
              </a:rPr>
              <a:t>return 1</a:t>
            </a:r>
          </a:p>
        </p:txBody>
      </p:sp>
    </p:spTree>
    <p:extLst>
      <p:ext uri="{BB962C8B-B14F-4D97-AF65-F5344CB8AC3E}">
        <p14:creationId xmlns:p14="http://schemas.microsoft.com/office/powerpoint/2010/main" val="412188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FA6B-3151-D5D8-1DCE-9B4BDF12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AA3800-D4DC-942D-E909-F7CE16AD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C112431-4222-ED47-BDCE-A8FD725C23E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E126F44-A96F-37B9-CDCC-16371E7085D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268A85-462E-C4BB-EBF4-FDFC594945E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782AB6-E150-6124-CBB4-7D272411459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01ECB70-DD6F-DDD5-0C5B-6103E388F83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B8A8094-207F-645E-6D0C-04E61DB780A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E6B6F97-67EE-19B6-6110-25BF355E62C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9FAD-EE7A-CC8D-354D-3B293CC1DD19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05DEDF5-C59E-8565-1C35-76A0466C59B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4829D-6395-F992-5741-2B10B00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E0B042-F312-4284-6ED5-97813FBE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AFDE33F-99FF-C695-A58B-DFD8EB9EF44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EA90BE0-F158-0394-1A68-D73B819200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FC07E2A-C633-E341-61C1-6DA6CAFEACA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D917606-9960-78E6-EF1F-377E6328FE6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83D29C2-C071-4C34-DC9C-023C224987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CF4D5A-320E-ED0F-295C-050D0125BE5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2A31B20-EBAA-742F-031F-4CB4DA45BAE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Summary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267F5-BF6E-BE1D-AF32-A056345EEF6E}"/>
              </a:ext>
            </a:extLst>
          </p:cNvPr>
          <p:cNvSpPr txBox="1"/>
          <p:nvPr/>
        </p:nvSpPr>
        <p:spPr>
          <a:xfrm>
            <a:off x="265893" y="1594827"/>
            <a:ext cx="17488410" cy="62189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 Structures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Types of Data Structures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Abstract Data Types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List ADT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List ADT – Array Implementation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Insertion in the Beginning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48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09768" y="1394961"/>
            <a:ext cx="1745429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>
                <a:latin typeface="Times New Roman"/>
                <a:ea typeface="+mn-lt"/>
                <a:cs typeface="Times New Roman"/>
              </a:rPr>
              <a:t>Allen, Weiss Mark. Data structures and algorithm analysis in C++. 4th Edition, Pearson Education India, 2016.</a:t>
            </a:r>
            <a:endParaRPr lang="en-US" sz="4000" b="1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4000" b="1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Cormen</a:t>
            </a:r>
            <a:r>
              <a:rPr lang="en-US" sz="4000" b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Thomas H., et al. Introduction to algorithms. MIT press, 2009.</a:t>
            </a:r>
            <a:endParaRPr lang="en-US" b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B13E-0280-F43E-45DA-4468F7B8B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B50AB4-CEBC-07D9-2473-98535D91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AEA963D2-8B55-29E2-3451-3C8055336EFB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D50D052-8341-3F9F-11EE-91BA8048E5B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83A465D-FF9B-403A-EFB7-EAC12F26BAB5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4069337-5B13-9BF5-9EE7-0A78843FDF4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C83476D-BDE5-376E-4FBB-6A0816A7CAD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D61F1CA-F7C8-5FAE-28BF-A3A2DB4BC93C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1558D1A-B73B-8171-C5E3-681224B9D3D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0DA5-A44F-F2CE-E924-CB2D8E0D2497}"/>
              </a:ext>
            </a:extLst>
          </p:cNvPr>
          <p:cNvSpPr txBox="1"/>
          <p:nvPr/>
        </p:nvSpPr>
        <p:spPr>
          <a:xfrm>
            <a:off x="265893" y="1594827"/>
            <a:ext cx="17488410" cy="655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D7C8AEA-003B-5994-FCFD-929F170AE13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8DAC5-AB49-B1AD-2927-75AB668E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9EE588-5163-CCA9-29C7-F56E92B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9EF392B-38EA-F93E-4B4B-2D9B5B385F4E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E171865-8D5C-442F-8854-C36E402C33A2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A5356B8-F5E5-8EC2-1C12-5372158D431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F573F0B-2EAB-5DF0-A18C-6434651B9C7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A389F29-4DB1-2F18-CDDF-1EA013B48C3D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ABD7815-6FCC-BCA0-E1D7-9C3D4020B327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BCE34E8-F9CF-0530-9ABB-AD80CC23904E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06E6F-50EE-9B88-D13A-57D2B2DAD71A}"/>
              </a:ext>
            </a:extLst>
          </p:cNvPr>
          <p:cNvSpPr txBox="1"/>
          <p:nvPr/>
        </p:nvSpPr>
        <p:spPr>
          <a:xfrm>
            <a:off x="265893" y="1594827"/>
            <a:ext cx="17488410" cy="13404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DFC85BE-3240-60CB-2DE7-CBF0FD16870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E3C6-773B-B89F-3CD5-C6056E7D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07FF72-E4B3-9DF8-06F7-5FF71350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C11F5E6-9C69-8A01-238F-9B1B3FD21942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0275EC6-57E9-69BA-0D62-7595487A197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6B2443A-CB91-D160-2696-E360A56638C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8F132F-6337-C933-CE8D-7E15BD300CA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F1940BF-8C47-7DDE-3B34-8766195FF46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870ABD1-72A6-268A-3C16-6CD87E9EC83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FBA15B8-4776-809C-568A-8EFBB907B5F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C87F3-6C98-03CA-8739-93865F18DF8A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Form data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70308DC-289B-94E7-0630-89357ACD1424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4232-A99C-9E0D-FF8C-9E197219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157677-043F-38F7-7AF0-8FBC184E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90689D3-36B3-9658-3494-88D46F56BF69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669E05B-9FD5-EF29-99FB-D371933840A0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337DF12-6069-8037-F31E-2380F1AFD1BA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79F8C29-F4CE-18E3-6E6C-9C19F2B91EC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640AB53-22BF-1A99-9B1C-0F9B3C7C87D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46D7B86-33E6-0D1B-9C70-CD967DE52FC2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740A290-6493-EE15-B62E-3F5D38A8C855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 Structures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60EE4-CBA4-92AB-FC99-ADBC975BEF92}"/>
              </a:ext>
            </a:extLst>
          </p:cNvPr>
          <p:cNvSpPr txBox="1"/>
          <p:nvPr/>
        </p:nvSpPr>
        <p:spPr>
          <a:xfrm>
            <a:off x="265893" y="1594827"/>
            <a:ext cx="17488410" cy="27312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Form data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 Structures?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469058D-4810-5F19-CA54-A819DDDADEB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3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E895-C1B9-5252-7E74-ECCEB3B6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9C8161-7A3D-7D8A-98CD-87CC499B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AA24D84-30C6-3E47-C3D6-AA2B94CA080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E321A83-BB65-1227-41C4-CFE763FE353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6D1190-0ACC-117B-30C9-95094F716E60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CFE7C7A-A8B4-1E32-9001-636BB30B0B16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C9179C2-1865-8D6B-4E35-E389AF0A4BC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F8DA6A-ABD8-27A5-8349-8C0974BD499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7089BE0-8319-4D0F-BC5C-735455D13FEA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Data Structures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1309D-839A-E7F4-8DD4-D276C57FFB90}"/>
              </a:ext>
            </a:extLst>
          </p:cNvPr>
          <p:cNvSpPr txBox="1"/>
          <p:nvPr/>
        </p:nvSpPr>
        <p:spPr>
          <a:xfrm>
            <a:off x="265893" y="1594827"/>
            <a:ext cx="17488410" cy="41220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Form data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 Structures?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Logical + Efficient Data Storage + Organization + Retrieval 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Program – Data Structures + Algorithms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3403D65-9509-61BB-B9A0-F5BFB166474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9CAF-8C97-E5E6-540E-329E8513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FA1AB6-F7A3-8C1E-79C1-6EB8EF46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CDE9393-DA28-1571-CF71-C1F5A1B48B5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727266D-5A1F-9618-FEBC-D82563E3949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EFECF44-292A-D52B-1C5C-B08BE1EB055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000444A-C6D2-6490-D28C-89F63B7B0F8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905ECD5-FBB8-C8B6-6D81-8D04DF73E2F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01EEC44-C93D-BAFF-7C6E-93ACDC9F6BF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D6AA7C9-B676-7A9D-87E8-943831B19555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Types of 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D96C-B585-3CD5-BD44-8BD63BFA9B7A}"/>
              </a:ext>
            </a:extLst>
          </p:cNvPr>
          <p:cNvSpPr txBox="1"/>
          <p:nvPr/>
        </p:nvSpPr>
        <p:spPr>
          <a:xfrm>
            <a:off x="265893" y="1594827"/>
            <a:ext cx="17488410" cy="62081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Form data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 Structures?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Logical + Efficient Data Storage + Organization + Retrieval 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Program – Data Structures + Algorithms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Types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Calibri"/>
              </a:rPr>
              <a:t>Linear Data Structures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Calibri"/>
              </a:rPr>
              <a:t>Non-Linear Data Structures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F876E93-9FCE-2A8C-907A-869021E8A59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788E-EA3E-3C15-A685-D7096BBA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1052F6-1F22-2069-303A-4F4398D5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9312F3E-C99A-A478-77AA-B2C46E5B70C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8FA8DFE-942B-FB76-5812-1EC24BCD36C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DD413F0-5EE2-4943-82AD-98EAA7BEF1B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42BC13B-D81D-8402-6400-15C04496F5D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5596AC9-99E3-E241-D4FD-079780BD884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F7D5EF9-0AB2-64AE-3070-FD039FC3F6C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1656D8E-3EF7-86BD-DE07-6157A70DD6E5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  <a:ea typeface="Roboto"/>
                <a:cs typeface="Roboto"/>
              </a:rPr>
              <a:t>Types of 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EDF96-DA38-BF70-EE9E-032F2697A94D}"/>
              </a:ext>
            </a:extLst>
          </p:cNvPr>
          <p:cNvSpPr txBox="1"/>
          <p:nvPr/>
        </p:nvSpPr>
        <p:spPr>
          <a:xfrm>
            <a:off x="265893" y="1594827"/>
            <a:ext cx="17488410" cy="7598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What do you mean by data?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Raw Facts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latin typeface="Times New Roman"/>
                <a:cs typeface="Times New Roman"/>
              </a:rPr>
              <a:t>Eg</a:t>
            </a:r>
            <a:r>
              <a:rPr lang="en-US" sz="3600" b="1" dirty="0">
                <a:latin typeface="Times New Roman"/>
                <a:cs typeface="Times New Roman"/>
              </a:rPr>
              <a:t>: Form data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 Structures?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Logical + Efficient Data Storage + Organization + Retrieval 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Program – Data Structures + Algorithms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Calibri"/>
              </a:rPr>
              <a:t>Types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Calibri"/>
              </a:rPr>
              <a:t>Linear Data Structures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Array, Stack, Queue, Linked List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>
                <a:latin typeface="Times New Roman"/>
                <a:cs typeface="Calibri"/>
              </a:rPr>
              <a:t>Non-Linear Data Structures</a:t>
            </a:r>
          </a:p>
          <a:p>
            <a:pPr marL="1828800" lvl="3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Tress, Graph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2DC66A2-0595-3047-8511-D8BA16C0C1A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lastModifiedBy>Subin Sahayam</cp:lastModifiedBy>
  <cp:revision>531</cp:revision>
  <dcterms:created xsi:type="dcterms:W3CDTF">2023-02-01T03:28:39Z</dcterms:created>
  <dcterms:modified xsi:type="dcterms:W3CDTF">2024-02-02T08:06:39Z</dcterms:modified>
  <dc:identifier>DAEv3JmPKQE</dc:identifier>
</cp:coreProperties>
</file>