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9" r:id="rId12"/>
    <p:sldId id="268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A1EF655-B229-4865-4987-0349A9B89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2005" y="2095817"/>
            <a:ext cx="5005579" cy="533083"/>
          </a:xfrm>
        </p:spPr>
        <p:txBody>
          <a:bodyPr/>
          <a:lstStyle/>
          <a:p>
            <a:r>
              <a:rPr lang="en-IN" dirty="0"/>
              <a:t>KANURI KESAVA PRAKASH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7D6B5-0BEE-0822-6A92-2E95F72CD9B2}"/>
              </a:ext>
            </a:extLst>
          </p:cNvPr>
          <p:cNvSpPr txBox="1"/>
          <p:nvPr/>
        </p:nvSpPr>
        <p:spPr>
          <a:xfrm>
            <a:off x="358393" y="1228397"/>
            <a:ext cx="11147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5073E-A82F-0120-C44B-EF649DDC068D}"/>
              </a:ext>
            </a:extLst>
          </p:cNvPr>
          <p:cNvSpPr txBox="1"/>
          <p:nvPr/>
        </p:nvSpPr>
        <p:spPr>
          <a:xfrm>
            <a:off x="457200" y="263664"/>
            <a:ext cx="121333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r>
              <a:rPr lang="en-US" sz="2400" b="1" dirty="0"/>
              <a:t>             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969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325368"/>
            <a:ext cx="1191928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800" dirty="0"/>
              <a:t>Utilizes </a:t>
            </a:r>
            <a:r>
              <a:rPr lang="en-IN" sz="2800" dirty="0" err="1"/>
              <a:t>tkinter</a:t>
            </a:r>
            <a:r>
              <a:rPr lang="en-IN" sz="2800" dirty="0"/>
              <a:t> for creating a graphical</a:t>
            </a:r>
          </a:p>
          <a:p>
            <a:pPr lvl="1"/>
            <a:r>
              <a:rPr lang="en-IN" sz="2800" dirty="0"/>
              <a:t>     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Start Button: Initiates the keylogger.</a:t>
            </a:r>
          </a:p>
          <a:p>
            <a:pPr lvl="1"/>
            <a:r>
              <a:rPr lang="en-IN" sz="2800" dirty="0"/>
              <a:t>	Stop Button: Stops the keylogger.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800" dirty="0"/>
              <a:t>Provides real-time feedback on the status </a:t>
            </a:r>
          </a:p>
          <a:p>
            <a:pPr lvl="1"/>
            <a:r>
              <a:rPr lang="en-IN" sz="2800" dirty="0"/>
              <a:t>	of the keylogger (running/stopped).</a:t>
            </a:r>
          </a:p>
        </p:txBody>
      </p:sp>
    </p:spTree>
    <p:extLst>
      <p:ext uri="{BB962C8B-B14F-4D97-AF65-F5344CB8AC3E}">
        <p14:creationId xmlns:p14="http://schemas.microsoft.com/office/powerpoint/2010/main" val="25948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4A6B0-654D-7F08-B4D1-E34BF2B43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4635926"/>
            <a:ext cx="3067051" cy="12600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ACE311-BE3C-8156-75A0-65DFCD7F1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1066800"/>
            <a:ext cx="3733800" cy="29244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4C9B20-5928-47AA-14F1-8A26A6E4E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66800"/>
            <a:ext cx="3620005" cy="29244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8CFFCF-97B7-9E41-F9D4-FEC1D705E1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65" y="4619884"/>
            <a:ext cx="5233736" cy="15744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40088" y="6190127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0B3D-4FB8-F13C-A8C9-9C6B3016F44F}"/>
              </a:ext>
            </a:extLst>
          </p:cNvPr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24016-3A96-37D2-E2D2-6244ADFAFFD1}"/>
              </a:ext>
            </a:extLst>
          </p:cNvPr>
          <p:cNvSpPr txBox="1"/>
          <p:nvPr/>
        </p:nvSpPr>
        <p:spPr>
          <a:xfrm>
            <a:off x="495300" y="961370"/>
            <a:ext cx="11201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and records them into both text and JSON files.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via a simple GUI.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keylogger project demonstrated the capability to effectively</a:t>
            </a:r>
          </a:p>
          <a:p>
            <a:r>
              <a:rPr lang="en-US" sz="2800" dirty="0"/>
              <a:t>       capture and log keystrokes in real-time.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GUI provided a user-friendly way to control the keylogger,</a:t>
            </a:r>
          </a:p>
          <a:p>
            <a:r>
              <a:rPr lang="en-US" sz="2800" dirty="0"/>
              <a:t>       making it accessible and easy to use.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Emphasized the ethical use of keyloggers and the importance</a:t>
            </a:r>
          </a:p>
          <a:p>
            <a:r>
              <a:rPr lang="en-US" sz="2800" dirty="0"/>
              <a:t>       of implementing security measures to protect against </a:t>
            </a:r>
          </a:p>
          <a:p>
            <a:r>
              <a:rPr lang="en-US" sz="2800" dirty="0"/>
              <a:t>       malicious use.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83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KEY 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05F1D-D70D-07E1-49D8-76A7E1BA38D3}"/>
              </a:ext>
            </a:extLst>
          </p:cNvPr>
          <p:cNvSpPr txBox="1"/>
          <p:nvPr/>
        </p:nvSpPr>
        <p:spPr>
          <a:xfrm>
            <a:off x="1741397" y="2764894"/>
            <a:ext cx="6266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1357375"/>
            <a:ext cx="10363200" cy="550545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3475" y="405199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D25175-7DE3-D0F3-DDAD-F96B9B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" y="1695450"/>
            <a:ext cx="1241456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9BB56776-68E2-1781-C664-FC7136D2126B}"/>
              </a:ext>
            </a:extLst>
          </p:cNvPr>
          <p:cNvGrpSpPr/>
          <p:nvPr/>
        </p:nvGrpSpPr>
        <p:grpSpPr>
          <a:xfrm>
            <a:off x="7924800" y="3047107"/>
            <a:ext cx="2762250" cy="3257550"/>
            <a:chOff x="7991475" y="2933700"/>
            <a:chExt cx="2762250" cy="325755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1273D24D-CAA5-2691-CE0F-85C6D25213CA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18B66C37-BEF5-4713-8219-1E8C5E4E69B2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E135353B-840C-F03B-FE7C-D38F56CADC0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3550" y="536257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AFF6F63-3F2D-9B87-1235-AEFA0A8E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02926"/>
            <a:ext cx="925529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practices. 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402790DC-A0F1-0AB4-7772-7BD878789F85}"/>
              </a:ext>
            </a:extLst>
          </p:cNvPr>
          <p:cNvGrpSpPr/>
          <p:nvPr/>
        </p:nvGrpSpPr>
        <p:grpSpPr>
          <a:xfrm>
            <a:off x="8382922" y="3352800"/>
            <a:ext cx="3533775" cy="3810000"/>
            <a:chOff x="8658225" y="2647950"/>
            <a:chExt cx="3533775" cy="38100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777DEA0C-D461-1570-E4A0-095052C0F6F8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A8D946A7-D88A-7EAD-6560-416070EECEF0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F964F36C-0A47-763A-A832-92204DB235C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09557C-9C87-71C8-2F47-C5E35367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07" y="1405414"/>
            <a:ext cx="11734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keylogging threats.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38314"/>
            <a:ext cx="715612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4075" y="740062"/>
            <a:ext cx="45720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72310"/>
            <a:ext cx="81116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breaches and 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threats and 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comply with 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98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5B8F02C-8CE2-0846-AD7C-FBD0A13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781" y="1569182"/>
            <a:ext cx="90972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keylogger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keylogging </a:t>
            </a:r>
            <a:r>
              <a:rPr lang="en-US" altLang="en-US" sz="2800" dirty="0"/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ttacks through proactive measures. </a:t>
            </a:r>
          </a:p>
        </p:txBody>
      </p:sp>
      <p:pic>
        <p:nvPicPr>
          <p:cNvPr id="10" name="object 6">
            <a:extLst>
              <a:ext uri="{FF2B5EF4-FFF2-40B4-BE49-F238E27FC236}">
                <a16:creationId xmlns:a16="http://schemas.microsoft.com/office/drawing/2014/main" id="{F1BAE938-CA94-F229-2413-288933B622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38525"/>
            <a:ext cx="2466975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726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KANURI KESAVA PRAKASH 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Proposition</vt:lpstr>
      <vt:lpstr>THE WOW IN YOUR SOLUTION</vt:lpstr>
      <vt:lpstr>PowerPoint Presentation</vt:lpstr>
      <vt:lpstr>PowerPoint Presentation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GOWTAMI PADMA PRIYANKA PADALA</dc:creator>
  <cp:lastModifiedBy>dattamanyamv@gmail.com</cp:lastModifiedBy>
  <cp:revision>10</cp:revision>
  <dcterms:created xsi:type="dcterms:W3CDTF">2024-06-03T05:48:59Z</dcterms:created>
  <dcterms:modified xsi:type="dcterms:W3CDTF">2024-06-12T16:38:30Z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