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4"/>
  </p:notesMasterIdLst>
  <p:handoutMasterIdLst>
    <p:handoutMasterId r:id="rId45"/>
  </p:handoutMasterIdLst>
  <p:sldIdLst>
    <p:sldId id="257" r:id="rId2"/>
    <p:sldId id="320" r:id="rId3"/>
    <p:sldId id="316" r:id="rId4"/>
    <p:sldId id="259" r:id="rId5"/>
    <p:sldId id="258" r:id="rId6"/>
    <p:sldId id="275" r:id="rId7"/>
    <p:sldId id="274" r:id="rId8"/>
    <p:sldId id="317" r:id="rId9"/>
    <p:sldId id="264" r:id="rId10"/>
    <p:sldId id="290" r:id="rId11"/>
    <p:sldId id="294" r:id="rId12"/>
    <p:sldId id="295" r:id="rId13"/>
    <p:sldId id="318" r:id="rId14"/>
    <p:sldId id="319" r:id="rId15"/>
    <p:sldId id="265" r:id="rId16"/>
    <p:sldId id="286" r:id="rId17"/>
    <p:sldId id="282" r:id="rId18"/>
    <p:sldId id="283" r:id="rId19"/>
    <p:sldId id="284" r:id="rId20"/>
    <p:sldId id="285" r:id="rId21"/>
    <p:sldId id="267" r:id="rId22"/>
    <p:sldId id="270" r:id="rId23"/>
    <p:sldId id="271" r:id="rId24"/>
    <p:sldId id="272" r:id="rId25"/>
    <p:sldId id="268" r:id="rId26"/>
    <p:sldId id="276" r:id="rId27"/>
    <p:sldId id="277" r:id="rId28"/>
    <p:sldId id="278" r:id="rId29"/>
    <p:sldId id="279" r:id="rId30"/>
    <p:sldId id="280" r:id="rId31"/>
    <p:sldId id="281" r:id="rId32"/>
    <p:sldId id="309" r:id="rId33"/>
    <p:sldId id="310" r:id="rId34"/>
    <p:sldId id="311" r:id="rId35"/>
    <p:sldId id="312" r:id="rId36"/>
    <p:sldId id="313" r:id="rId37"/>
    <p:sldId id="314" r:id="rId38"/>
    <p:sldId id="315" r:id="rId39"/>
    <p:sldId id="288" r:id="rId40"/>
    <p:sldId id="287" r:id="rId41"/>
    <p:sldId id="289" r:id="rId42"/>
    <p:sldId id="32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an P R" userId="2c7fdebdc56efcc4" providerId="LiveId" clId="{DBCDD460-EA19-4874-887B-4A94EED0E14F}"/>
    <pc:docChg chg="modSld">
      <pc:chgData name="Kesavan P R" userId="2c7fdebdc56efcc4" providerId="LiveId" clId="{DBCDD460-EA19-4874-887B-4A94EED0E14F}" dt="2023-02-10T15:51:19.150" v="47" actId="20577"/>
      <pc:docMkLst>
        <pc:docMk/>
      </pc:docMkLst>
      <pc:sldChg chg="modSp mod">
        <pc:chgData name="Kesavan P R" userId="2c7fdebdc56efcc4" providerId="LiveId" clId="{DBCDD460-EA19-4874-887B-4A94EED0E14F}" dt="2023-02-10T15:51:19.150" v="47" actId="20577"/>
        <pc:sldMkLst>
          <pc:docMk/>
          <pc:sldMk cId="2167015967" sldId="257"/>
        </pc:sldMkLst>
        <pc:spChg chg="mod">
          <ac:chgData name="Kesavan P R" userId="2c7fdebdc56efcc4" providerId="LiveId" clId="{DBCDD460-EA19-4874-887B-4A94EED0E14F}" dt="2023-02-10T15:51:19.150" v="47" actId="20577"/>
          <ac:spMkLst>
            <pc:docMk/>
            <pc:sldMk cId="2167015967" sldId="257"/>
            <ac:spMk id="2" creationId="{00000000-0000-0000-0000-000000000000}"/>
          </ac:spMkLst>
        </pc:spChg>
      </pc:sldChg>
      <pc:sldChg chg="modSp mod">
        <pc:chgData name="Kesavan P R" userId="2c7fdebdc56efcc4" providerId="LiveId" clId="{DBCDD460-EA19-4874-887B-4A94EED0E14F}" dt="2023-02-10T15:43:48.491" v="29" actId="20577"/>
        <pc:sldMkLst>
          <pc:docMk/>
          <pc:sldMk cId="3156245257" sldId="264"/>
        </pc:sldMkLst>
        <pc:spChg chg="mod">
          <ac:chgData name="Kesavan P R" userId="2c7fdebdc56efcc4" providerId="LiveId" clId="{DBCDD460-EA19-4874-887B-4A94EED0E14F}" dt="2023-02-10T15:43:48.491" v="29" actId="20577"/>
          <ac:spMkLst>
            <pc:docMk/>
            <pc:sldMk cId="3156245257" sldId="264"/>
            <ac:spMk id="3" creationId="{00000000-0000-0000-0000-000000000000}"/>
          </ac:spMkLst>
        </pc:spChg>
      </pc:sldChg>
    </pc:docChg>
  </pc:docChgLst>
  <pc:docChgLst>
    <pc:chgData name="Kesavan P R" userId="2c7fdebdc56efcc4" providerId="LiveId" clId="{73BCB59A-5786-46D2-B020-FD93C737C205}"/>
    <pc:docChg chg="undo custSel addSld delSld modSld sldOrd">
      <pc:chgData name="Kesavan P R" userId="2c7fdebdc56efcc4" providerId="LiveId" clId="{73BCB59A-5786-46D2-B020-FD93C737C205}" dt="2023-02-27T06:56:20.236" v="2062" actId="1076"/>
      <pc:docMkLst>
        <pc:docMk/>
      </pc:docMkLst>
      <pc:sldChg chg="addSp delSp modSp mod modClrScheme chgLayout">
        <pc:chgData name="Kesavan P R" userId="2c7fdebdc56efcc4" providerId="LiveId" clId="{73BCB59A-5786-46D2-B020-FD93C737C205}" dt="2023-02-27T03:17:26.239" v="2043" actId="1076"/>
        <pc:sldMkLst>
          <pc:docMk/>
          <pc:sldMk cId="2167015967" sldId="257"/>
        </pc:sldMkLst>
        <pc:spChg chg="mod">
          <ac:chgData name="Kesavan P R" userId="2c7fdebdc56efcc4" providerId="LiveId" clId="{73BCB59A-5786-46D2-B020-FD93C737C205}" dt="2023-02-27T03:17:13.322" v="2042" actId="115"/>
          <ac:spMkLst>
            <pc:docMk/>
            <pc:sldMk cId="2167015967" sldId="257"/>
            <ac:spMk id="2" creationId="{00000000-0000-0000-0000-000000000000}"/>
          </ac:spMkLst>
        </pc:spChg>
        <pc:spChg chg="add del mod ord">
          <ac:chgData name="Kesavan P R" userId="2c7fdebdc56efcc4" providerId="LiveId" clId="{73BCB59A-5786-46D2-B020-FD93C737C205}" dt="2023-02-27T01:28:45.254" v="46" actId="478"/>
          <ac:spMkLst>
            <pc:docMk/>
            <pc:sldMk cId="2167015967" sldId="257"/>
            <ac:spMk id="3" creationId="{8EF2DCD8-6D05-BA75-F949-4EAEB342902F}"/>
          </ac:spMkLst>
        </pc:spChg>
        <pc:spChg chg="add mod ord">
          <ac:chgData name="Kesavan P R" userId="2c7fdebdc56efcc4" providerId="LiveId" clId="{73BCB59A-5786-46D2-B020-FD93C737C205}" dt="2023-02-27T03:17:26.239" v="2043" actId="1076"/>
          <ac:spMkLst>
            <pc:docMk/>
            <pc:sldMk cId="2167015967" sldId="257"/>
            <ac:spMk id="4" creationId="{D7D871A3-A0F5-25AB-DB2E-20475470F829}"/>
          </ac:spMkLst>
        </pc:spChg>
      </pc:sldChg>
      <pc:sldChg chg="modSp mod">
        <pc:chgData name="Kesavan P R" userId="2c7fdebdc56efcc4" providerId="LiveId" clId="{73BCB59A-5786-46D2-B020-FD93C737C205}" dt="2023-02-27T01:47:09.233" v="1000" actId="20577"/>
        <pc:sldMkLst>
          <pc:docMk/>
          <pc:sldMk cId="3391385936" sldId="258"/>
        </pc:sldMkLst>
        <pc:spChg chg="mod">
          <ac:chgData name="Kesavan P R" userId="2c7fdebdc56efcc4" providerId="LiveId" clId="{73BCB59A-5786-46D2-B020-FD93C737C205}" dt="2023-02-27T01:47:09.233" v="1000" actId="20577"/>
          <ac:spMkLst>
            <pc:docMk/>
            <pc:sldMk cId="3391385936" sldId="258"/>
            <ac:spMk id="2" creationId="{00000000-0000-0000-0000-000000000000}"/>
          </ac:spMkLst>
        </pc:spChg>
      </pc:sldChg>
      <pc:sldChg chg="modSp mod ord">
        <pc:chgData name="Kesavan P R" userId="2c7fdebdc56efcc4" providerId="LiveId" clId="{73BCB59A-5786-46D2-B020-FD93C737C205}" dt="2023-02-27T01:45:42.552" v="983" actId="20577"/>
        <pc:sldMkLst>
          <pc:docMk/>
          <pc:sldMk cId="918031807" sldId="259"/>
        </pc:sldMkLst>
        <pc:spChg chg="mod">
          <ac:chgData name="Kesavan P R" userId="2c7fdebdc56efcc4" providerId="LiveId" clId="{73BCB59A-5786-46D2-B020-FD93C737C205}" dt="2023-02-27T01:45:42.552" v="983" actId="20577"/>
          <ac:spMkLst>
            <pc:docMk/>
            <pc:sldMk cId="918031807" sldId="259"/>
            <ac:spMk id="2" creationId="{00000000-0000-0000-0000-000000000000}"/>
          </ac:spMkLst>
        </pc:spChg>
      </pc:sldChg>
      <pc:sldChg chg="del">
        <pc:chgData name="Kesavan P R" userId="2c7fdebdc56efcc4" providerId="LiveId" clId="{73BCB59A-5786-46D2-B020-FD93C737C205}" dt="2023-02-27T02:22:20.723" v="1468" actId="47"/>
        <pc:sldMkLst>
          <pc:docMk/>
          <pc:sldMk cId="3608629232" sldId="260"/>
        </pc:sldMkLst>
      </pc:sldChg>
      <pc:sldChg chg="del">
        <pc:chgData name="Kesavan P R" userId="2c7fdebdc56efcc4" providerId="LiveId" clId="{73BCB59A-5786-46D2-B020-FD93C737C205}" dt="2023-02-27T02:22:20.723" v="1468" actId="47"/>
        <pc:sldMkLst>
          <pc:docMk/>
          <pc:sldMk cId="1375650237" sldId="261"/>
        </pc:sldMkLst>
      </pc:sldChg>
      <pc:sldChg chg="del">
        <pc:chgData name="Kesavan P R" userId="2c7fdebdc56efcc4" providerId="LiveId" clId="{73BCB59A-5786-46D2-B020-FD93C737C205}" dt="2023-02-27T02:22:20.723" v="1468" actId="47"/>
        <pc:sldMkLst>
          <pc:docMk/>
          <pc:sldMk cId="3796218616" sldId="262"/>
        </pc:sldMkLst>
      </pc:sldChg>
      <pc:sldChg chg="del">
        <pc:chgData name="Kesavan P R" userId="2c7fdebdc56efcc4" providerId="LiveId" clId="{73BCB59A-5786-46D2-B020-FD93C737C205}" dt="2023-02-27T02:22:20.723" v="1468" actId="47"/>
        <pc:sldMkLst>
          <pc:docMk/>
          <pc:sldMk cId="3549237455" sldId="263"/>
        </pc:sldMkLst>
      </pc:sldChg>
      <pc:sldChg chg="modSp mod">
        <pc:chgData name="Kesavan P R" userId="2c7fdebdc56efcc4" providerId="LiveId" clId="{73BCB59A-5786-46D2-B020-FD93C737C205}" dt="2023-02-27T02:03:19.075" v="1229" actId="115"/>
        <pc:sldMkLst>
          <pc:docMk/>
          <pc:sldMk cId="3156245257" sldId="264"/>
        </pc:sldMkLst>
        <pc:spChg chg="mod">
          <ac:chgData name="Kesavan P R" userId="2c7fdebdc56efcc4" providerId="LiveId" clId="{73BCB59A-5786-46D2-B020-FD93C737C205}" dt="2023-02-27T02:03:19.075" v="1229" actId="115"/>
          <ac:spMkLst>
            <pc:docMk/>
            <pc:sldMk cId="3156245257" sldId="264"/>
            <ac:spMk id="2" creationId="{00000000-0000-0000-0000-000000000000}"/>
          </ac:spMkLst>
        </pc:spChg>
        <pc:spChg chg="mod">
          <ac:chgData name="Kesavan P R" userId="2c7fdebdc56efcc4" providerId="LiveId" clId="{73BCB59A-5786-46D2-B020-FD93C737C205}" dt="2023-02-27T01:48:01.460" v="1005" actId="115"/>
          <ac:spMkLst>
            <pc:docMk/>
            <pc:sldMk cId="3156245257" sldId="264"/>
            <ac:spMk id="3" creationId="{00000000-0000-0000-0000-000000000000}"/>
          </ac:spMkLst>
        </pc:spChg>
      </pc:sldChg>
      <pc:sldChg chg="ord">
        <pc:chgData name="Kesavan P R" userId="2c7fdebdc56efcc4" providerId="LiveId" clId="{73BCB59A-5786-46D2-B020-FD93C737C205}" dt="2023-02-27T02:17:46.699" v="1422"/>
        <pc:sldMkLst>
          <pc:docMk/>
          <pc:sldMk cId="1689565547" sldId="265"/>
        </pc:sldMkLst>
      </pc:sldChg>
      <pc:sldChg chg="modSp mod">
        <pc:chgData name="Kesavan P R" userId="2c7fdebdc56efcc4" providerId="LiveId" clId="{73BCB59A-5786-46D2-B020-FD93C737C205}" dt="2023-02-27T02:22:36.061" v="1471" actId="115"/>
        <pc:sldMkLst>
          <pc:docMk/>
          <pc:sldMk cId="3621935462" sldId="267"/>
        </pc:sldMkLst>
        <pc:spChg chg="mod">
          <ac:chgData name="Kesavan P R" userId="2c7fdebdc56efcc4" providerId="LiveId" clId="{73BCB59A-5786-46D2-B020-FD93C737C205}" dt="2023-02-27T02:22:36.061" v="1471" actId="115"/>
          <ac:spMkLst>
            <pc:docMk/>
            <pc:sldMk cId="3621935462" sldId="267"/>
            <ac:spMk id="3" creationId="{00000000-0000-0000-0000-000000000000}"/>
          </ac:spMkLst>
        </pc:spChg>
      </pc:sldChg>
      <pc:sldChg chg="modSp mod ord">
        <pc:chgData name="Kesavan P R" userId="2c7fdebdc56efcc4" providerId="LiveId" clId="{73BCB59A-5786-46D2-B020-FD93C737C205}" dt="2023-02-27T02:25:27.513" v="1534"/>
        <pc:sldMkLst>
          <pc:docMk/>
          <pc:sldMk cId="3465293785" sldId="268"/>
        </pc:sldMkLst>
        <pc:spChg chg="mod">
          <ac:chgData name="Kesavan P R" userId="2c7fdebdc56efcc4" providerId="LiveId" clId="{73BCB59A-5786-46D2-B020-FD93C737C205}" dt="2023-02-27T02:25:07.779" v="1531" actId="255"/>
          <ac:spMkLst>
            <pc:docMk/>
            <pc:sldMk cId="3465293785" sldId="268"/>
            <ac:spMk id="3" creationId="{00000000-0000-0000-0000-000000000000}"/>
          </ac:spMkLst>
        </pc:spChg>
      </pc:sldChg>
      <pc:sldChg chg="del">
        <pc:chgData name="Kesavan P R" userId="2c7fdebdc56efcc4" providerId="LiveId" clId="{73BCB59A-5786-46D2-B020-FD93C737C205}" dt="2023-02-27T02:25:13.393" v="1532" actId="47"/>
        <pc:sldMkLst>
          <pc:docMk/>
          <pc:sldMk cId="4140615793" sldId="269"/>
        </pc:sldMkLst>
      </pc:sldChg>
      <pc:sldChg chg="modSp del mod">
        <pc:chgData name="Kesavan P R" userId="2c7fdebdc56efcc4" providerId="LiveId" clId="{73BCB59A-5786-46D2-B020-FD93C737C205}" dt="2023-02-27T01:51:44.996" v="1054" actId="47"/>
        <pc:sldMkLst>
          <pc:docMk/>
          <pc:sldMk cId="2142066300" sldId="273"/>
        </pc:sldMkLst>
        <pc:spChg chg="mod">
          <ac:chgData name="Kesavan P R" userId="2c7fdebdc56efcc4" providerId="LiveId" clId="{73BCB59A-5786-46D2-B020-FD93C737C205}" dt="2023-02-27T01:51:34.813" v="1053" actId="20577"/>
          <ac:spMkLst>
            <pc:docMk/>
            <pc:sldMk cId="2142066300" sldId="273"/>
            <ac:spMk id="2" creationId="{00000000-0000-0000-0000-000000000000}"/>
          </ac:spMkLst>
        </pc:spChg>
      </pc:sldChg>
      <pc:sldChg chg="ord">
        <pc:chgData name="Kesavan P R" userId="2c7fdebdc56efcc4" providerId="LiveId" clId="{73BCB59A-5786-46D2-B020-FD93C737C205}" dt="2023-02-27T01:52:51.714" v="1060"/>
        <pc:sldMkLst>
          <pc:docMk/>
          <pc:sldMk cId="2244520291" sldId="274"/>
        </pc:sldMkLst>
      </pc:sldChg>
      <pc:sldChg chg="modSp mod ord">
        <pc:chgData name="Kesavan P R" userId="2c7fdebdc56efcc4" providerId="LiveId" clId="{73BCB59A-5786-46D2-B020-FD93C737C205}" dt="2023-02-27T01:53:35.531" v="1085" actId="20577"/>
        <pc:sldMkLst>
          <pc:docMk/>
          <pc:sldMk cId="2965983816" sldId="275"/>
        </pc:sldMkLst>
        <pc:spChg chg="mod">
          <ac:chgData name="Kesavan P R" userId="2c7fdebdc56efcc4" providerId="LiveId" clId="{73BCB59A-5786-46D2-B020-FD93C737C205}" dt="2023-02-27T01:53:35.531" v="1085" actId="20577"/>
          <ac:spMkLst>
            <pc:docMk/>
            <pc:sldMk cId="2965983816" sldId="275"/>
            <ac:spMk id="2" creationId="{00000000-0000-0000-0000-000000000000}"/>
          </ac:spMkLst>
        </pc:spChg>
      </pc:sldChg>
      <pc:sldChg chg="modSp mod">
        <pc:chgData name="Kesavan P R" userId="2c7fdebdc56efcc4" providerId="LiveId" clId="{73BCB59A-5786-46D2-B020-FD93C737C205}" dt="2023-02-27T02:27:50.671" v="1557" actId="115"/>
        <pc:sldMkLst>
          <pc:docMk/>
          <pc:sldMk cId="1323781509" sldId="276"/>
        </pc:sldMkLst>
        <pc:spChg chg="mod">
          <ac:chgData name="Kesavan P R" userId="2c7fdebdc56efcc4" providerId="LiveId" clId="{73BCB59A-5786-46D2-B020-FD93C737C205}" dt="2023-02-27T02:27:50.671" v="1557" actId="115"/>
          <ac:spMkLst>
            <pc:docMk/>
            <pc:sldMk cId="1323781509" sldId="276"/>
            <ac:spMk id="2" creationId="{00000000-0000-0000-0000-000000000000}"/>
          </ac:spMkLst>
        </pc:spChg>
      </pc:sldChg>
      <pc:sldChg chg="modSp mod ord">
        <pc:chgData name="Kesavan P R" userId="2c7fdebdc56efcc4" providerId="LiveId" clId="{73BCB59A-5786-46D2-B020-FD93C737C205}" dt="2023-02-27T02:21:37.530" v="1467"/>
        <pc:sldMkLst>
          <pc:docMk/>
          <pc:sldMk cId="2265417046" sldId="282"/>
        </pc:sldMkLst>
        <pc:spChg chg="mod">
          <ac:chgData name="Kesavan P R" userId="2c7fdebdc56efcc4" providerId="LiveId" clId="{73BCB59A-5786-46D2-B020-FD93C737C205}" dt="2023-02-27T02:21:11.087" v="1465" actId="115"/>
          <ac:spMkLst>
            <pc:docMk/>
            <pc:sldMk cId="2265417046" sldId="282"/>
            <ac:spMk id="2" creationId="{00000000-0000-0000-0000-000000000000}"/>
          </ac:spMkLst>
        </pc:spChg>
      </pc:sldChg>
      <pc:sldChg chg="ord">
        <pc:chgData name="Kesavan P R" userId="2c7fdebdc56efcc4" providerId="LiveId" clId="{73BCB59A-5786-46D2-B020-FD93C737C205}" dt="2023-02-27T02:21:37.530" v="1467"/>
        <pc:sldMkLst>
          <pc:docMk/>
          <pc:sldMk cId="4176303219" sldId="283"/>
        </pc:sldMkLst>
      </pc:sldChg>
      <pc:sldChg chg="ord">
        <pc:chgData name="Kesavan P R" userId="2c7fdebdc56efcc4" providerId="LiveId" clId="{73BCB59A-5786-46D2-B020-FD93C737C205}" dt="2023-02-27T02:21:37.530" v="1467"/>
        <pc:sldMkLst>
          <pc:docMk/>
          <pc:sldMk cId="3540003069" sldId="284"/>
        </pc:sldMkLst>
      </pc:sldChg>
      <pc:sldChg chg="ord">
        <pc:chgData name="Kesavan P R" userId="2c7fdebdc56efcc4" providerId="LiveId" clId="{73BCB59A-5786-46D2-B020-FD93C737C205}" dt="2023-02-27T02:21:37.530" v="1467"/>
        <pc:sldMkLst>
          <pc:docMk/>
          <pc:sldMk cId="3291324212" sldId="285"/>
        </pc:sldMkLst>
      </pc:sldChg>
      <pc:sldChg chg="modSp mod ord">
        <pc:chgData name="Kesavan P R" userId="2c7fdebdc56efcc4" providerId="LiveId" clId="{73BCB59A-5786-46D2-B020-FD93C737C205}" dt="2023-02-27T02:20:23.121" v="1464"/>
        <pc:sldMkLst>
          <pc:docMk/>
          <pc:sldMk cId="3533357793" sldId="286"/>
        </pc:sldMkLst>
        <pc:spChg chg="mod">
          <ac:chgData name="Kesavan P R" userId="2c7fdebdc56efcc4" providerId="LiveId" clId="{73BCB59A-5786-46D2-B020-FD93C737C205}" dt="2023-02-27T02:19:51.612" v="1462" actId="115"/>
          <ac:spMkLst>
            <pc:docMk/>
            <pc:sldMk cId="3533357793" sldId="286"/>
            <ac:spMk id="2" creationId="{00000000-0000-0000-0000-000000000000}"/>
          </ac:spMkLst>
        </pc:spChg>
      </pc:sldChg>
      <pc:sldChg chg="modSp mod">
        <pc:chgData name="Kesavan P R" userId="2c7fdebdc56efcc4" providerId="LiveId" clId="{73BCB59A-5786-46D2-B020-FD93C737C205}" dt="2023-02-27T02:35:44.217" v="1614" actId="2710"/>
        <pc:sldMkLst>
          <pc:docMk/>
          <pc:sldMk cId="3481794946" sldId="287"/>
        </pc:sldMkLst>
        <pc:spChg chg="mod">
          <ac:chgData name="Kesavan P R" userId="2c7fdebdc56efcc4" providerId="LiveId" clId="{73BCB59A-5786-46D2-B020-FD93C737C205}" dt="2023-02-27T02:35:44.217" v="1614" actId="2710"/>
          <ac:spMkLst>
            <pc:docMk/>
            <pc:sldMk cId="3481794946" sldId="287"/>
            <ac:spMk id="2" creationId="{00000000-0000-0000-0000-000000000000}"/>
          </ac:spMkLst>
        </pc:spChg>
      </pc:sldChg>
      <pc:sldChg chg="modSp mod ord">
        <pc:chgData name="Kesavan P R" userId="2c7fdebdc56efcc4" providerId="LiveId" clId="{73BCB59A-5786-46D2-B020-FD93C737C205}" dt="2023-02-27T03:00:50.445" v="1838" actId="20577"/>
        <pc:sldMkLst>
          <pc:docMk/>
          <pc:sldMk cId="3962795284" sldId="288"/>
        </pc:sldMkLst>
        <pc:spChg chg="mod">
          <ac:chgData name="Kesavan P R" userId="2c7fdebdc56efcc4" providerId="LiveId" clId="{73BCB59A-5786-46D2-B020-FD93C737C205}" dt="2023-02-27T03:00:50.445" v="1838" actId="20577"/>
          <ac:spMkLst>
            <pc:docMk/>
            <pc:sldMk cId="3962795284" sldId="288"/>
            <ac:spMk id="2" creationId="{00000000-0000-0000-0000-000000000000}"/>
          </ac:spMkLst>
        </pc:spChg>
      </pc:sldChg>
      <pc:sldChg chg="modSp mod">
        <pc:chgData name="Kesavan P R" userId="2c7fdebdc56efcc4" providerId="LiveId" clId="{73BCB59A-5786-46D2-B020-FD93C737C205}" dt="2023-02-27T02:57:41.819" v="1616" actId="115"/>
        <pc:sldMkLst>
          <pc:docMk/>
          <pc:sldMk cId="1192803634" sldId="289"/>
        </pc:sldMkLst>
        <pc:spChg chg="mod">
          <ac:chgData name="Kesavan P R" userId="2c7fdebdc56efcc4" providerId="LiveId" clId="{73BCB59A-5786-46D2-B020-FD93C737C205}" dt="2023-02-27T02:57:41.819" v="1616" actId="115"/>
          <ac:spMkLst>
            <pc:docMk/>
            <pc:sldMk cId="1192803634" sldId="289"/>
            <ac:spMk id="2" creationId="{00000000-0000-0000-0000-000000000000}"/>
          </ac:spMkLst>
        </pc:spChg>
      </pc:sldChg>
      <pc:sldChg chg="modSp mod">
        <pc:chgData name="Kesavan P R" userId="2c7fdebdc56efcc4" providerId="LiveId" clId="{73BCB59A-5786-46D2-B020-FD93C737C205}" dt="2023-02-27T01:49:23.481" v="1020" actId="20577"/>
        <pc:sldMkLst>
          <pc:docMk/>
          <pc:sldMk cId="2778662289" sldId="290"/>
        </pc:sldMkLst>
        <pc:spChg chg="mod">
          <ac:chgData name="Kesavan P R" userId="2c7fdebdc56efcc4" providerId="LiveId" clId="{73BCB59A-5786-46D2-B020-FD93C737C205}" dt="2023-02-27T01:49:23.481" v="1020" actId="20577"/>
          <ac:spMkLst>
            <pc:docMk/>
            <pc:sldMk cId="2778662289" sldId="290"/>
            <ac:spMk id="2" creationId="{00000000-0000-0000-0000-000000000000}"/>
          </ac:spMkLst>
        </pc:spChg>
      </pc:sldChg>
      <pc:sldChg chg="del">
        <pc:chgData name="Kesavan P R" userId="2c7fdebdc56efcc4" providerId="LiveId" clId="{73BCB59A-5786-46D2-B020-FD93C737C205}" dt="2023-02-27T02:28:28.722" v="1558" actId="47"/>
        <pc:sldMkLst>
          <pc:docMk/>
          <pc:sldMk cId="3605001358" sldId="291"/>
        </pc:sldMkLst>
      </pc:sldChg>
      <pc:sldChg chg="modSp mod">
        <pc:chgData name="Kesavan P R" userId="2c7fdebdc56efcc4" providerId="LiveId" clId="{73BCB59A-5786-46D2-B020-FD93C737C205}" dt="2023-02-27T01:50:00.342" v="1031" actId="115"/>
        <pc:sldMkLst>
          <pc:docMk/>
          <pc:sldMk cId="4121799185" sldId="294"/>
        </pc:sldMkLst>
        <pc:spChg chg="mod">
          <ac:chgData name="Kesavan P R" userId="2c7fdebdc56efcc4" providerId="LiveId" clId="{73BCB59A-5786-46D2-B020-FD93C737C205}" dt="2023-02-27T01:50:00.342" v="1031" actId="115"/>
          <ac:spMkLst>
            <pc:docMk/>
            <pc:sldMk cId="4121799185" sldId="294"/>
            <ac:spMk id="2" creationId="{00000000-0000-0000-0000-000000000000}"/>
          </ac:spMkLst>
        </pc:spChg>
      </pc:sldChg>
      <pc:sldChg chg="modSp mod">
        <pc:chgData name="Kesavan P R" userId="2c7fdebdc56efcc4" providerId="LiveId" clId="{73BCB59A-5786-46D2-B020-FD93C737C205}" dt="2023-02-27T01:50:40.074" v="1042" actId="115"/>
        <pc:sldMkLst>
          <pc:docMk/>
          <pc:sldMk cId="3175119699" sldId="295"/>
        </pc:sldMkLst>
        <pc:spChg chg="mod">
          <ac:chgData name="Kesavan P R" userId="2c7fdebdc56efcc4" providerId="LiveId" clId="{73BCB59A-5786-46D2-B020-FD93C737C205}" dt="2023-02-27T01:50:40.074" v="1042" actId="115"/>
          <ac:spMkLst>
            <pc:docMk/>
            <pc:sldMk cId="3175119699" sldId="295"/>
            <ac:spMk id="2" creationId="{00000000-0000-0000-0000-000000000000}"/>
          </ac:spMkLst>
        </pc:spChg>
      </pc:sldChg>
      <pc:sldChg chg="del">
        <pc:chgData name="Kesavan P R" userId="2c7fdebdc56efcc4" providerId="LiveId" clId="{73BCB59A-5786-46D2-B020-FD93C737C205}" dt="2023-02-27T02:28:28.722" v="1558" actId="47"/>
        <pc:sldMkLst>
          <pc:docMk/>
          <pc:sldMk cId="4217783412" sldId="296"/>
        </pc:sldMkLst>
      </pc:sldChg>
      <pc:sldChg chg="del">
        <pc:chgData name="Kesavan P R" userId="2c7fdebdc56efcc4" providerId="LiveId" clId="{73BCB59A-5786-46D2-B020-FD93C737C205}" dt="2023-02-27T02:28:28.722" v="1558" actId="47"/>
        <pc:sldMkLst>
          <pc:docMk/>
          <pc:sldMk cId="3936125926" sldId="297"/>
        </pc:sldMkLst>
      </pc:sldChg>
      <pc:sldChg chg="del">
        <pc:chgData name="Kesavan P R" userId="2c7fdebdc56efcc4" providerId="LiveId" clId="{73BCB59A-5786-46D2-B020-FD93C737C205}" dt="2023-02-27T02:28:28.722" v="1558" actId="47"/>
        <pc:sldMkLst>
          <pc:docMk/>
          <pc:sldMk cId="2955084482" sldId="298"/>
        </pc:sldMkLst>
      </pc:sldChg>
      <pc:sldChg chg="del">
        <pc:chgData name="Kesavan P R" userId="2c7fdebdc56efcc4" providerId="LiveId" clId="{73BCB59A-5786-46D2-B020-FD93C737C205}" dt="2023-02-27T02:28:28.722" v="1558" actId="47"/>
        <pc:sldMkLst>
          <pc:docMk/>
          <pc:sldMk cId="1344123910" sldId="299"/>
        </pc:sldMkLst>
      </pc:sldChg>
      <pc:sldChg chg="del">
        <pc:chgData name="Kesavan P R" userId="2c7fdebdc56efcc4" providerId="LiveId" clId="{73BCB59A-5786-46D2-B020-FD93C737C205}" dt="2023-02-27T02:28:28.722" v="1558" actId="47"/>
        <pc:sldMkLst>
          <pc:docMk/>
          <pc:sldMk cId="3406738197" sldId="300"/>
        </pc:sldMkLst>
      </pc:sldChg>
      <pc:sldChg chg="del">
        <pc:chgData name="Kesavan P R" userId="2c7fdebdc56efcc4" providerId="LiveId" clId="{73BCB59A-5786-46D2-B020-FD93C737C205}" dt="2023-02-27T02:28:28.722" v="1558" actId="47"/>
        <pc:sldMkLst>
          <pc:docMk/>
          <pc:sldMk cId="2246905574" sldId="301"/>
        </pc:sldMkLst>
      </pc:sldChg>
      <pc:sldChg chg="del">
        <pc:chgData name="Kesavan P R" userId="2c7fdebdc56efcc4" providerId="LiveId" clId="{73BCB59A-5786-46D2-B020-FD93C737C205}" dt="2023-02-27T02:28:28.722" v="1558" actId="47"/>
        <pc:sldMkLst>
          <pc:docMk/>
          <pc:sldMk cId="3665414674" sldId="302"/>
        </pc:sldMkLst>
      </pc:sldChg>
      <pc:sldChg chg="del">
        <pc:chgData name="Kesavan P R" userId="2c7fdebdc56efcc4" providerId="LiveId" clId="{73BCB59A-5786-46D2-B020-FD93C737C205}" dt="2023-02-27T02:28:42.520" v="1559" actId="47"/>
        <pc:sldMkLst>
          <pc:docMk/>
          <pc:sldMk cId="126159788" sldId="303"/>
        </pc:sldMkLst>
      </pc:sldChg>
      <pc:sldChg chg="del">
        <pc:chgData name="Kesavan P R" userId="2c7fdebdc56efcc4" providerId="LiveId" clId="{73BCB59A-5786-46D2-B020-FD93C737C205}" dt="2023-02-27T02:30:37.114" v="1560" actId="47"/>
        <pc:sldMkLst>
          <pc:docMk/>
          <pc:sldMk cId="2112306949" sldId="304"/>
        </pc:sldMkLst>
      </pc:sldChg>
      <pc:sldChg chg="del">
        <pc:chgData name="Kesavan P R" userId="2c7fdebdc56efcc4" providerId="LiveId" clId="{73BCB59A-5786-46D2-B020-FD93C737C205}" dt="2023-02-27T02:30:37.114" v="1560" actId="47"/>
        <pc:sldMkLst>
          <pc:docMk/>
          <pc:sldMk cId="2707531065" sldId="305"/>
        </pc:sldMkLst>
      </pc:sldChg>
      <pc:sldChg chg="del">
        <pc:chgData name="Kesavan P R" userId="2c7fdebdc56efcc4" providerId="LiveId" clId="{73BCB59A-5786-46D2-B020-FD93C737C205}" dt="2023-02-27T02:30:37.114" v="1560" actId="47"/>
        <pc:sldMkLst>
          <pc:docMk/>
          <pc:sldMk cId="3393724598" sldId="306"/>
        </pc:sldMkLst>
      </pc:sldChg>
      <pc:sldChg chg="del">
        <pc:chgData name="Kesavan P R" userId="2c7fdebdc56efcc4" providerId="LiveId" clId="{73BCB59A-5786-46D2-B020-FD93C737C205}" dt="2023-02-27T02:30:37.114" v="1560" actId="47"/>
        <pc:sldMkLst>
          <pc:docMk/>
          <pc:sldMk cId="2297390956" sldId="307"/>
        </pc:sldMkLst>
      </pc:sldChg>
      <pc:sldChg chg="del">
        <pc:chgData name="Kesavan P R" userId="2c7fdebdc56efcc4" providerId="LiveId" clId="{73BCB59A-5786-46D2-B020-FD93C737C205}" dt="2023-02-27T02:30:37.114" v="1560" actId="47"/>
        <pc:sldMkLst>
          <pc:docMk/>
          <pc:sldMk cId="2081807060" sldId="308"/>
        </pc:sldMkLst>
      </pc:sldChg>
      <pc:sldChg chg="modSp mod">
        <pc:chgData name="Kesavan P R" userId="2c7fdebdc56efcc4" providerId="LiveId" clId="{73BCB59A-5786-46D2-B020-FD93C737C205}" dt="2023-02-27T02:32:07.895" v="1581" actId="14100"/>
        <pc:sldMkLst>
          <pc:docMk/>
          <pc:sldMk cId="1833498992" sldId="309"/>
        </pc:sldMkLst>
        <pc:spChg chg="mod">
          <ac:chgData name="Kesavan P R" userId="2c7fdebdc56efcc4" providerId="LiveId" clId="{73BCB59A-5786-46D2-B020-FD93C737C205}" dt="2023-02-27T02:31:55.562" v="1578" actId="20577"/>
          <ac:spMkLst>
            <pc:docMk/>
            <pc:sldMk cId="1833498992" sldId="309"/>
            <ac:spMk id="2" creationId="{00000000-0000-0000-0000-000000000000}"/>
          </ac:spMkLst>
        </pc:spChg>
        <pc:picChg chg="mod">
          <ac:chgData name="Kesavan P R" userId="2c7fdebdc56efcc4" providerId="LiveId" clId="{73BCB59A-5786-46D2-B020-FD93C737C205}" dt="2023-02-27T02:32:07.895" v="1581" actId="14100"/>
          <ac:picMkLst>
            <pc:docMk/>
            <pc:sldMk cId="1833498992" sldId="309"/>
            <ac:picMk id="3" creationId="{00000000-0000-0000-0000-000000000000}"/>
          </ac:picMkLst>
        </pc:picChg>
      </pc:sldChg>
      <pc:sldChg chg="modSp mod">
        <pc:chgData name="Kesavan P R" userId="2c7fdebdc56efcc4" providerId="LiveId" clId="{73BCB59A-5786-46D2-B020-FD93C737C205}" dt="2023-02-27T02:32:20.736" v="1585" actId="14100"/>
        <pc:sldMkLst>
          <pc:docMk/>
          <pc:sldMk cId="2358005700" sldId="310"/>
        </pc:sldMkLst>
        <pc:picChg chg="mod">
          <ac:chgData name="Kesavan P R" userId="2c7fdebdc56efcc4" providerId="LiveId" clId="{73BCB59A-5786-46D2-B020-FD93C737C205}" dt="2023-02-27T02:32:20.736" v="1585" actId="14100"/>
          <ac:picMkLst>
            <pc:docMk/>
            <pc:sldMk cId="2358005700" sldId="310"/>
            <ac:picMk id="2" creationId="{00000000-0000-0000-0000-000000000000}"/>
          </ac:picMkLst>
        </pc:picChg>
      </pc:sldChg>
      <pc:sldChg chg="modSp mod">
        <pc:chgData name="Kesavan P R" userId="2c7fdebdc56efcc4" providerId="LiveId" clId="{73BCB59A-5786-46D2-B020-FD93C737C205}" dt="2023-02-27T02:32:40.151" v="1589" actId="14100"/>
        <pc:sldMkLst>
          <pc:docMk/>
          <pc:sldMk cId="3877237635" sldId="311"/>
        </pc:sldMkLst>
        <pc:picChg chg="mod">
          <ac:chgData name="Kesavan P R" userId="2c7fdebdc56efcc4" providerId="LiveId" clId="{73BCB59A-5786-46D2-B020-FD93C737C205}" dt="2023-02-27T02:32:40.151" v="1589" actId="14100"/>
          <ac:picMkLst>
            <pc:docMk/>
            <pc:sldMk cId="3877237635" sldId="311"/>
            <ac:picMk id="2" creationId="{00000000-0000-0000-0000-000000000000}"/>
          </ac:picMkLst>
        </pc:picChg>
      </pc:sldChg>
      <pc:sldChg chg="modSp mod">
        <pc:chgData name="Kesavan P R" userId="2c7fdebdc56efcc4" providerId="LiveId" clId="{73BCB59A-5786-46D2-B020-FD93C737C205}" dt="2023-02-27T02:32:57.238" v="1592" actId="14100"/>
        <pc:sldMkLst>
          <pc:docMk/>
          <pc:sldMk cId="3675461336" sldId="312"/>
        </pc:sldMkLst>
        <pc:picChg chg="mod">
          <ac:chgData name="Kesavan P R" userId="2c7fdebdc56efcc4" providerId="LiveId" clId="{73BCB59A-5786-46D2-B020-FD93C737C205}" dt="2023-02-27T02:32:57.238" v="1592" actId="14100"/>
          <ac:picMkLst>
            <pc:docMk/>
            <pc:sldMk cId="3675461336" sldId="312"/>
            <ac:picMk id="2" creationId="{00000000-0000-0000-0000-000000000000}"/>
          </ac:picMkLst>
        </pc:picChg>
      </pc:sldChg>
      <pc:sldChg chg="modSp mod">
        <pc:chgData name="Kesavan P R" userId="2c7fdebdc56efcc4" providerId="LiveId" clId="{73BCB59A-5786-46D2-B020-FD93C737C205}" dt="2023-02-27T02:33:14.307" v="1595" actId="14100"/>
        <pc:sldMkLst>
          <pc:docMk/>
          <pc:sldMk cId="447890328" sldId="313"/>
        </pc:sldMkLst>
        <pc:picChg chg="mod">
          <ac:chgData name="Kesavan P R" userId="2c7fdebdc56efcc4" providerId="LiveId" clId="{73BCB59A-5786-46D2-B020-FD93C737C205}" dt="2023-02-27T02:33:14.307" v="1595" actId="14100"/>
          <ac:picMkLst>
            <pc:docMk/>
            <pc:sldMk cId="447890328" sldId="313"/>
            <ac:picMk id="2" creationId="{00000000-0000-0000-0000-000000000000}"/>
          </ac:picMkLst>
        </pc:picChg>
      </pc:sldChg>
      <pc:sldChg chg="modSp mod">
        <pc:chgData name="Kesavan P R" userId="2c7fdebdc56efcc4" providerId="LiveId" clId="{73BCB59A-5786-46D2-B020-FD93C737C205}" dt="2023-02-27T02:33:27.770" v="1598" actId="14100"/>
        <pc:sldMkLst>
          <pc:docMk/>
          <pc:sldMk cId="278105674" sldId="314"/>
        </pc:sldMkLst>
        <pc:picChg chg="mod">
          <ac:chgData name="Kesavan P R" userId="2c7fdebdc56efcc4" providerId="LiveId" clId="{73BCB59A-5786-46D2-B020-FD93C737C205}" dt="2023-02-27T02:33:27.770" v="1598" actId="14100"/>
          <ac:picMkLst>
            <pc:docMk/>
            <pc:sldMk cId="278105674" sldId="314"/>
            <ac:picMk id="2" creationId="{00000000-0000-0000-0000-000000000000}"/>
          </ac:picMkLst>
        </pc:picChg>
      </pc:sldChg>
      <pc:sldChg chg="addSp delSp modSp mod modClrScheme chgLayout">
        <pc:chgData name="Kesavan P R" userId="2c7fdebdc56efcc4" providerId="LiveId" clId="{73BCB59A-5786-46D2-B020-FD93C737C205}" dt="2023-02-27T02:33:47.356" v="1604" actId="14100"/>
        <pc:sldMkLst>
          <pc:docMk/>
          <pc:sldMk cId="1108938592" sldId="315"/>
        </pc:sldMkLst>
        <pc:spChg chg="add del mod ord">
          <ac:chgData name="Kesavan P R" userId="2c7fdebdc56efcc4" providerId="LiveId" clId="{73BCB59A-5786-46D2-B020-FD93C737C205}" dt="2023-02-27T02:31:30.275" v="1567" actId="478"/>
          <ac:spMkLst>
            <pc:docMk/>
            <pc:sldMk cId="1108938592" sldId="315"/>
            <ac:spMk id="3" creationId="{9A415894-F5AB-DC58-D903-3209383BD4F3}"/>
          </ac:spMkLst>
        </pc:spChg>
        <pc:picChg chg="mod">
          <ac:chgData name="Kesavan P R" userId="2c7fdebdc56efcc4" providerId="LiveId" clId="{73BCB59A-5786-46D2-B020-FD93C737C205}" dt="2023-02-27T02:33:47.356" v="1604" actId="14100"/>
          <ac:picMkLst>
            <pc:docMk/>
            <pc:sldMk cId="1108938592" sldId="315"/>
            <ac:picMk id="2" creationId="{00000000-0000-0000-0000-000000000000}"/>
          </ac:picMkLst>
        </pc:picChg>
      </pc:sldChg>
      <pc:sldChg chg="modSp new mod">
        <pc:chgData name="Kesavan P R" userId="2c7fdebdc56efcc4" providerId="LiveId" clId="{73BCB59A-5786-46D2-B020-FD93C737C205}" dt="2023-02-27T01:39:36.334" v="415" actId="20577"/>
        <pc:sldMkLst>
          <pc:docMk/>
          <pc:sldMk cId="824077446" sldId="316"/>
        </pc:sldMkLst>
        <pc:spChg chg="mod">
          <ac:chgData name="Kesavan P R" userId="2c7fdebdc56efcc4" providerId="LiveId" clId="{73BCB59A-5786-46D2-B020-FD93C737C205}" dt="2023-02-27T01:39:05.722" v="410" actId="115"/>
          <ac:spMkLst>
            <pc:docMk/>
            <pc:sldMk cId="824077446" sldId="316"/>
            <ac:spMk id="2" creationId="{B7C5BF0F-0C9D-5AAE-323A-D23B8F47B7BD}"/>
          </ac:spMkLst>
        </pc:spChg>
        <pc:spChg chg="mod">
          <ac:chgData name="Kesavan P R" userId="2c7fdebdc56efcc4" providerId="LiveId" clId="{73BCB59A-5786-46D2-B020-FD93C737C205}" dt="2023-02-27T01:39:36.334" v="415" actId="20577"/>
          <ac:spMkLst>
            <pc:docMk/>
            <pc:sldMk cId="824077446" sldId="316"/>
            <ac:spMk id="3" creationId="{F8F01F91-CC31-FA2C-8476-FF219B9EF515}"/>
          </ac:spMkLst>
        </pc:spChg>
      </pc:sldChg>
      <pc:sldChg chg="addSp modSp new mod modClrScheme chgLayout">
        <pc:chgData name="Kesavan P R" userId="2c7fdebdc56efcc4" providerId="LiveId" clId="{73BCB59A-5786-46D2-B020-FD93C737C205}" dt="2023-02-27T06:50:22.539" v="2044" actId="207"/>
        <pc:sldMkLst>
          <pc:docMk/>
          <pc:sldMk cId="856917164" sldId="317"/>
        </pc:sldMkLst>
        <pc:spChg chg="add mod">
          <ac:chgData name="Kesavan P R" userId="2c7fdebdc56efcc4" providerId="LiveId" clId="{73BCB59A-5786-46D2-B020-FD93C737C205}" dt="2023-02-27T01:59:36.533" v="1158" actId="1076"/>
          <ac:spMkLst>
            <pc:docMk/>
            <pc:sldMk cId="856917164" sldId="317"/>
            <ac:spMk id="2" creationId="{4407A366-832B-1E65-E267-43255C48D0F0}"/>
          </ac:spMkLst>
        </pc:spChg>
        <pc:spChg chg="add mod">
          <ac:chgData name="Kesavan P R" userId="2c7fdebdc56efcc4" providerId="LiveId" clId="{73BCB59A-5786-46D2-B020-FD93C737C205}" dt="2023-02-27T06:50:22.539" v="2044" actId="207"/>
          <ac:spMkLst>
            <pc:docMk/>
            <pc:sldMk cId="856917164" sldId="317"/>
            <ac:spMk id="3" creationId="{F78B6B1C-4275-8BBD-874A-8F9168520E7A}"/>
          </ac:spMkLst>
        </pc:spChg>
      </pc:sldChg>
      <pc:sldChg chg="delSp modSp mod">
        <pc:chgData name="Kesavan P R" userId="2c7fdebdc56efcc4" providerId="LiveId" clId="{73BCB59A-5786-46D2-B020-FD93C737C205}" dt="2023-02-27T02:08:33.144" v="1243" actId="478"/>
        <pc:sldMkLst>
          <pc:docMk/>
          <pc:sldMk cId="2361406073" sldId="318"/>
        </pc:sldMkLst>
        <pc:spChg chg="del">
          <ac:chgData name="Kesavan P R" userId="2c7fdebdc56efcc4" providerId="LiveId" clId="{73BCB59A-5786-46D2-B020-FD93C737C205}" dt="2023-02-27T02:08:33.144" v="1243" actId="478"/>
          <ac:spMkLst>
            <pc:docMk/>
            <pc:sldMk cId="2361406073" sldId="318"/>
            <ac:spMk id="2" creationId="{00000000-0000-0000-0000-000000000000}"/>
          </ac:spMkLst>
        </pc:spChg>
        <pc:spChg chg="mod">
          <ac:chgData name="Kesavan P R" userId="2c7fdebdc56efcc4" providerId="LiveId" clId="{73BCB59A-5786-46D2-B020-FD93C737C205}" dt="2023-02-27T02:08:26.096" v="1242" actId="20577"/>
          <ac:spMkLst>
            <pc:docMk/>
            <pc:sldMk cId="2361406073" sldId="318"/>
            <ac:spMk id="3" creationId="{00000000-0000-0000-0000-000000000000}"/>
          </ac:spMkLst>
        </pc:spChg>
      </pc:sldChg>
      <pc:sldChg chg="addSp modSp new mod modClrScheme chgLayout">
        <pc:chgData name="Kesavan P R" userId="2c7fdebdc56efcc4" providerId="LiveId" clId="{73BCB59A-5786-46D2-B020-FD93C737C205}" dt="2023-02-27T02:17:23.309" v="1420" actId="14100"/>
        <pc:sldMkLst>
          <pc:docMk/>
          <pc:sldMk cId="3943211565" sldId="319"/>
        </pc:sldMkLst>
        <pc:spChg chg="add mod">
          <ac:chgData name="Kesavan P R" userId="2c7fdebdc56efcc4" providerId="LiveId" clId="{73BCB59A-5786-46D2-B020-FD93C737C205}" dt="2023-02-27T02:12:19.555" v="1270" actId="2711"/>
          <ac:spMkLst>
            <pc:docMk/>
            <pc:sldMk cId="3943211565" sldId="319"/>
            <ac:spMk id="2" creationId="{29E23459-C511-43F9-FB35-FA1B51C6ECB9}"/>
          </ac:spMkLst>
        </pc:spChg>
        <pc:spChg chg="add mod">
          <ac:chgData name="Kesavan P R" userId="2c7fdebdc56efcc4" providerId="LiveId" clId="{73BCB59A-5786-46D2-B020-FD93C737C205}" dt="2023-02-27T02:17:23.309" v="1420" actId="14100"/>
          <ac:spMkLst>
            <pc:docMk/>
            <pc:sldMk cId="3943211565" sldId="319"/>
            <ac:spMk id="3" creationId="{4613E78D-9B8D-4B6E-A26E-0E775EEB2CB1}"/>
          </ac:spMkLst>
        </pc:spChg>
      </pc:sldChg>
      <pc:sldChg chg="addSp delSp modSp new mod">
        <pc:chgData name="Kesavan P R" userId="2c7fdebdc56efcc4" providerId="LiveId" clId="{73BCB59A-5786-46D2-B020-FD93C737C205}" dt="2023-02-27T03:15:08.755" v="2024" actId="207"/>
        <pc:sldMkLst>
          <pc:docMk/>
          <pc:sldMk cId="2496648947" sldId="320"/>
        </pc:sldMkLst>
        <pc:spChg chg="mod">
          <ac:chgData name="Kesavan P R" userId="2c7fdebdc56efcc4" providerId="LiveId" clId="{73BCB59A-5786-46D2-B020-FD93C737C205}" dt="2023-02-27T03:07:38.092" v="1960" actId="1076"/>
          <ac:spMkLst>
            <pc:docMk/>
            <pc:sldMk cId="2496648947" sldId="320"/>
            <ac:spMk id="2" creationId="{BAF229C7-C9A7-2568-36C0-A698970E8184}"/>
          </ac:spMkLst>
        </pc:spChg>
        <pc:spChg chg="del">
          <ac:chgData name="Kesavan P R" userId="2c7fdebdc56efcc4" providerId="LiveId" clId="{73BCB59A-5786-46D2-B020-FD93C737C205}" dt="2023-02-27T03:01:27.655" v="1840" actId="478"/>
          <ac:spMkLst>
            <pc:docMk/>
            <pc:sldMk cId="2496648947" sldId="320"/>
            <ac:spMk id="3" creationId="{718F40AF-A811-05C8-B5D2-9B24ED432892}"/>
          </ac:spMkLst>
        </pc:spChg>
        <pc:graphicFrameChg chg="add mod modGraphic">
          <ac:chgData name="Kesavan P R" userId="2c7fdebdc56efcc4" providerId="LiveId" clId="{73BCB59A-5786-46D2-B020-FD93C737C205}" dt="2023-02-27T03:15:08.755" v="2024" actId="207"/>
          <ac:graphicFrameMkLst>
            <pc:docMk/>
            <pc:sldMk cId="2496648947" sldId="320"/>
            <ac:graphicFrameMk id="3" creationId="{A70C5916-E91B-658E-246E-09172DF9B1C7}"/>
          </ac:graphicFrameMkLst>
        </pc:graphicFrameChg>
      </pc:sldChg>
      <pc:sldChg chg="addSp modSp new mod modClrScheme chgLayout">
        <pc:chgData name="Kesavan P R" userId="2c7fdebdc56efcc4" providerId="LiveId" clId="{73BCB59A-5786-46D2-B020-FD93C737C205}" dt="2023-02-27T06:56:20.236" v="2062" actId="1076"/>
        <pc:sldMkLst>
          <pc:docMk/>
          <pc:sldMk cId="3199074635" sldId="321"/>
        </pc:sldMkLst>
        <pc:spChg chg="add mod">
          <ac:chgData name="Kesavan P R" userId="2c7fdebdc56efcc4" providerId="LiveId" clId="{73BCB59A-5786-46D2-B020-FD93C737C205}" dt="2023-02-27T06:56:20.236" v="2062" actId="1076"/>
          <ac:spMkLst>
            <pc:docMk/>
            <pc:sldMk cId="3199074635" sldId="321"/>
            <ac:spMk id="2" creationId="{1E302F06-EC8F-84C8-6DBB-2E1A619578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144698-C6D2-F6EB-D276-244D2830AE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540FEFA-9594-60EB-ED28-48F36DA674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AF5B6C-D2B0-49CD-AD87-876A1BCB9D2B}" type="datetimeFigureOut">
              <a:rPr lang="en-IN" smtClean="0"/>
              <a:t>01-03-2023</a:t>
            </a:fld>
            <a:endParaRPr lang="en-IN"/>
          </a:p>
        </p:txBody>
      </p:sp>
      <p:sp>
        <p:nvSpPr>
          <p:cNvPr id="4" name="Footer Placeholder 3">
            <a:extLst>
              <a:ext uri="{FF2B5EF4-FFF2-40B4-BE49-F238E27FC236}">
                <a16:creationId xmlns:a16="http://schemas.microsoft.com/office/drawing/2014/main" id="{CFC4876E-92B2-7655-50DF-9984177E42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8C972C-51C2-6D44-3CA4-2F46B009ED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5D004-B23A-45DF-AF28-75804DF0E15B}" type="slidenum">
              <a:rPr lang="en-IN" smtClean="0"/>
              <a:t>‹#›</a:t>
            </a:fld>
            <a:endParaRPr lang="en-IN"/>
          </a:p>
        </p:txBody>
      </p:sp>
    </p:spTree>
    <p:extLst>
      <p:ext uri="{BB962C8B-B14F-4D97-AF65-F5344CB8AC3E}">
        <p14:creationId xmlns:p14="http://schemas.microsoft.com/office/powerpoint/2010/main" val="3293055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0D2F0-2133-47F1-9673-6B025A9DB3FB}" type="datetimeFigureOut">
              <a:rPr lang="en-IN" smtClean="0"/>
              <a:t>01-03-2023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F6569-D7AC-4264-A999-6F8036267EB9}" type="slidenum">
              <a:rPr lang="en-IN" smtClean="0"/>
              <a:t>‹#›</a:t>
            </a:fld>
            <a:endParaRPr lang="en-IN"/>
          </a:p>
        </p:txBody>
      </p:sp>
    </p:spTree>
    <p:extLst>
      <p:ext uri="{BB962C8B-B14F-4D97-AF65-F5344CB8AC3E}">
        <p14:creationId xmlns:p14="http://schemas.microsoft.com/office/powerpoint/2010/main" val="70613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01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9AF61BA-795A-4E21-9FD1-6E7478426180}"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71449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181629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2390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317387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2003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267604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3865844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209932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149801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F61BA-795A-4E21-9FD1-6E747842618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31337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F61BA-795A-4E21-9FD1-6E747842618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48369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F61BA-795A-4E21-9FD1-6E7478426180}"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80254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F61BA-795A-4E21-9FD1-6E7478426180}"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427852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F61BA-795A-4E21-9FD1-6E7478426180}"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84276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F61BA-795A-4E21-9FD1-6E747842618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149452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F61BA-795A-4E21-9FD1-6E747842618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75D20-4824-4FD8-B354-D096B0C5781F}" type="slidenum">
              <a:rPr lang="en-US" smtClean="0"/>
              <a:t>‹#›</a:t>
            </a:fld>
            <a:endParaRPr lang="en-US"/>
          </a:p>
        </p:txBody>
      </p:sp>
    </p:spTree>
    <p:extLst>
      <p:ext uri="{BB962C8B-B14F-4D97-AF65-F5344CB8AC3E}">
        <p14:creationId xmlns:p14="http://schemas.microsoft.com/office/powerpoint/2010/main" val="108711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9AF61BA-795A-4E21-9FD1-6E7478426180}" type="datetimeFigureOut">
              <a:rPr lang="en-US" smtClean="0"/>
              <a:t>3/1/2023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975D20-4824-4FD8-B354-D096B0C5781F}" type="slidenum">
              <a:rPr lang="en-US" smtClean="0"/>
              <a:t>‹#›</a:t>
            </a:fld>
            <a:endParaRPr lang="en-US"/>
          </a:p>
        </p:txBody>
      </p:sp>
    </p:spTree>
    <p:extLst>
      <p:ext uri="{BB962C8B-B14F-4D97-AF65-F5344CB8AC3E}">
        <p14:creationId xmlns:p14="http://schemas.microsoft.com/office/powerpoint/2010/main" val="69149381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uthor/38241310600" TargetMode="External"/><Relationship Id="rId2" Type="http://schemas.openxmlformats.org/officeDocument/2006/relationships/hyperlink" Target="https://ieeexplore.ieee.org/author/37400923500" TargetMode="External"/><Relationship Id="rId1" Type="http://schemas.openxmlformats.org/officeDocument/2006/relationships/slideLayout" Target="../slideLayouts/slideLayout7.xml"/><Relationship Id="rId5" Type="http://schemas.openxmlformats.org/officeDocument/2006/relationships/hyperlink" Target="https://ieeexplore.ieee.org/author/37310378800" TargetMode="External"/><Relationship Id="rId4" Type="http://schemas.openxmlformats.org/officeDocument/2006/relationships/hyperlink" Target="https://ieeexplore.ieee.org/author/382396085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blog.cloudflare/"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5310" y="2244631"/>
            <a:ext cx="6399319" cy="856068"/>
          </a:xfrm>
          <a:prstGeom prst="rect">
            <a:avLst/>
          </a:prstGeom>
        </p:spPr>
        <p:txBody>
          <a:bodyPr wrap="square">
            <a:spAutoFit/>
          </a:bodyPr>
          <a:lstStyle/>
          <a:p>
            <a:pPr algn="ctr">
              <a:lnSpc>
                <a:spcPct val="107000"/>
              </a:lnSpc>
            </a:pPr>
            <a:r>
              <a:rPr lang="en-US" sz="2400" b="1" u="sng" dirty="0"/>
              <a:t> </a:t>
            </a:r>
            <a:r>
              <a:rPr lang="en-US" sz="2400" b="1" u="sng" dirty="0">
                <a:solidFill>
                  <a:schemeClr val="bg1"/>
                </a:solidFill>
                <a:latin typeface="Times New Roman" panose="02020603050405020304" pitchFamily="18" charset="0"/>
                <a:cs typeface="Times New Roman" panose="02020603050405020304" pitchFamily="18" charset="0"/>
              </a:rPr>
              <a:t>Discovering Suspicious File Migration With AWS Cloud</a:t>
            </a:r>
            <a:endParaRPr lang="en-US" sz="24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7D871A3-A0F5-25AB-DB2E-20475470F829}"/>
              </a:ext>
            </a:extLst>
          </p:cNvPr>
          <p:cNvSpPr>
            <a:spLocks noGrp="1"/>
          </p:cNvSpPr>
          <p:nvPr>
            <p:ph type="body" idx="1"/>
          </p:nvPr>
        </p:nvSpPr>
        <p:spPr>
          <a:xfrm>
            <a:off x="5524900" y="3226869"/>
            <a:ext cx="5370897" cy="2059806"/>
          </a:xfrm>
        </p:spPr>
        <p:txBody>
          <a:bodyPr/>
          <a:lstStyle/>
          <a:p>
            <a:r>
              <a:rPr lang="en-US" b="1" dirty="0">
                <a:solidFill>
                  <a:schemeClr val="bg1"/>
                </a:solidFill>
              </a:rPr>
              <a:t>Name:</a:t>
            </a:r>
            <a:r>
              <a:rPr lang="en-US" dirty="0">
                <a:solidFill>
                  <a:schemeClr val="tx1"/>
                </a:solidFill>
              </a:rPr>
              <a:t> Kesavan PR, </a:t>
            </a:r>
            <a:r>
              <a:rPr lang="en-US" dirty="0" err="1">
                <a:solidFill>
                  <a:schemeClr val="tx1"/>
                </a:solidFill>
              </a:rPr>
              <a:t>Kiruba</a:t>
            </a:r>
            <a:r>
              <a:rPr lang="en-US" dirty="0">
                <a:solidFill>
                  <a:schemeClr val="tx1"/>
                </a:solidFill>
              </a:rPr>
              <a:t> Shankar AP.</a:t>
            </a:r>
          </a:p>
          <a:p>
            <a:r>
              <a:rPr lang="en-US" b="1" dirty="0">
                <a:solidFill>
                  <a:schemeClr val="bg1"/>
                </a:solidFill>
              </a:rPr>
              <a:t>Register-NO: </a:t>
            </a:r>
            <a:r>
              <a:rPr lang="en-US" dirty="0">
                <a:solidFill>
                  <a:schemeClr val="tx1"/>
                </a:solidFill>
              </a:rPr>
              <a:t>312319104072, 312319104075</a:t>
            </a:r>
          </a:p>
          <a:p>
            <a:r>
              <a:rPr lang="en-US" b="1" dirty="0">
                <a:solidFill>
                  <a:schemeClr val="bg1"/>
                </a:solidFill>
              </a:rPr>
              <a:t>Project Guide: </a:t>
            </a:r>
            <a:r>
              <a:rPr lang="en-US" dirty="0" err="1">
                <a:solidFill>
                  <a:schemeClr val="tx1"/>
                </a:solidFill>
              </a:rPr>
              <a:t>Dr.Pandeeswaran</a:t>
            </a:r>
            <a:r>
              <a:rPr lang="en-US" dirty="0">
                <a:solidFill>
                  <a:schemeClr val="tx1"/>
                </a:solidFill>
              </a:rPr>
              <a:t>.</a:t>
            </a:r>
          </a:p>
        </p:txBody>
      </p:sp>
    </p:spTree>
    <p:extLst>
      <p:ext uri="{BB962C8B-B14F-4D97-AF65-F5344CB8AC3E}">
        <p14:creationId xmlns:p14="http://schemas.microsoft.com/office/powerpoint/2010/main" val="216701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00153"/>
            <a:ext cx="12192000" cy="3417218"/>
          </a:xfrm>
          <a:prstGeom prst="rect">
            <a:avLst/>
          </a:prstGeom>
        </p:spPr>
        <p:txBody>
          <a:bodyPr wrap="square">
            <a:spAutoFit/>
          </a:bodyPr>
          <a:lstStyle/>
          <a:p>
            <a:pPr>
              <a:spcAft>
                <a:spcPts val="0"/>
              </a:spcAft>
            </a:pPr>
            <a:r>
              <a:rPr lang="en-US" b="1" u="sng" dirty="0">
                <a:solidFill>
                  <a:schemeClr val="bg1"/>
                </a:solidFill>
                <a:latin typeface="Times New Roman" panose="02020603050405020304" pitchFamily="18" charset="0"/>
                <a:ea typeface="Times New Roman" panose="02020603050405020304" pitchFamily="18" charset="0"/>
              </a:rPr>
              <a:t>TITLE:</a:t>
            </a:r>
            <a:r>
              <a:rPr lang="en-US" sz="2400" b="1" dirty="0">
                <a:solidFill>
                  <a:schemeClr val="bg1"/>
                </a:solidFill>
                <a:latin typeface="AdvPS8E82"/>
                <a:ea typeface="Times New Roman" panose="02020603050405020304" pitchFamily="18" charset="0"/>
                <a:cs typeface="AdvPS8E82"/>
              </a:rPr>
              <a:t> </a:t>
            </a:r>
            <a:r>
              <a:rPr lang="en-US" b="1" dirty="0">
                <a:solidFill>
                  <a:schemeClr val="bg1"/>
                </a:solidFill>
                <a:latin typeface="Arial" panose="020B0604020202020204" pitchFamily="34" charset="0"/>
                <a:ea typeface="Times New Roman" panose="02020603050405020304" pitchFamily="18" charset="0"/>
              </a:rPr>
              <a:t>Combating Ransomware using Content Analysis and Complex File Events</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AUTHOR:</a:t>
            </a:r>
            <a:r>
              <a:rPr lang="en-US" sz="1600" dirty="0">
                <a:solidFill>
                  <a:schemeClr val="bg1"/>
                </a:solidFill>
                <a:latin typeface="AdvPS8E82"/>
                <a:ea typeface="Calibri" panose="020F0502020204030204" pitchFamily="34" charset="0"/>
                <a:cs typeface="AdvPS8E82"/>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Tasnuva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Mahjabin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Yang Xiao,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Guang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Sun and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Wangdong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Jiang</a:t>
            </a:r>
            <a:r>
              <a:rPr lang="en-US" sz="1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YEAR:</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2017</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PAPER EXPLANATION:</a:t>
            </a:r>
            <a:endParaRPr lang="en-IN"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bg1"/>
                </a:solidFill>
                <a:latin typeface="Times New Roman" panose="02020603050405020304" pitchFamily="18" charset="0"/>
                <a:ea typeface="Calibri" panose="020F0502020204030204" pitchFamily="34" charset="0"/>
              </a:rPr>
              <a:t>ransomware are programs that scramble records and request installment for their delivery or decoding. A typical strategy to battle ransomware is document observing for dubious changes and recuperation from (consequently kept up with) reinforcements. We offer two methods to work on the cutting edge: the thought of the document lifecycle and the utilization of content investigation. We consider the record lifecycle utilizing complex occasions that permit us to all the more likely mirror the client's psychological model (what the client thinks he is doing), prompting more shrewd document occasion handling. Content examination </a:t>
            </a:r>
            <a:endParaRPr lang="en-IN" dirty="0">
              <a:solidFill>
                <a:schemeClr val="bg1"/>
              </a:solidFill>
            </a:endParaRPr>
          </a:p>
        </p:txBody>
      </p:sp>
    </p:spTree>
    <p:extLst>
      <p:ext uri="{BB962C8B-B14F-4D97-AF65-F5344CB8AC3E}">
        <p14:creationId xmlns:p14="http://schemas.microsoft.com/office/powerpoint/2010/main" val="277866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381" y="248408"/>
            <a:ext cx="12192000" cy="4888518"/>
          </a:xfrm>
          <a:prstGeom prst="rect">
            <a:avLst/>
          </a:prstGeom>
        </p:spPr>
        <p:txBody>
          <a:bodyPr wrap="square">
            <a:spAutoFit/>
          </a:bodyPr>
          <a:lstStyle/>
          <a:p>
            <a:pPr>
              <a:lnSpc>
                <a:spcPct val="107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u="sng" dirty="0">
                <a:solidFill>
                  <a:schemeClr val="bg1"/>
                </a:solidFill>
                <a:latin typeface="Times New Roman" panose="02020603050405020304" pitchFamily="18" charset="0"/>
                <a:ea typeface="Times New Roman" panose="02020603050405020304" pitchFamily="18" charset="0"/>
              </a:rPr>
              <a:t>TITLE:</a:t>
            </a:r>
            <a:r>
              <a:rPr lang="en-US" sz="3600" b="1" dirty="0">
                <a:solidFill>
                  <a:schemeClr val="bg1"/>
                </a:solidFill>
                <a:latin typeface="Archivo-Regular"/>
                <a:ea typeface="Times New Roman" panose="02020603050405020304" pitchFamily="18" charset="0"/>
                <a:cs typeface="Archivo-Regular"/>
              </a:rPr>
              <a:t> </a:t>
            </a:r>
            <a:r>
              <a:rPr lang="en-US" b="1" dirty="0">
                <a:solidFill>
                  <a:schemeClr val="bg1"/>
                </a:solidFill>
                <a:latin typeface="Arial" panose="020B0604020202020204" pitchFamily="34" charset="0"/>
                <a:ea typeface="Times New Roman" panose="02020603050405020304" pitchFamily="18" charset="0"/>
              </a:rPr>
              <a:t>A distance-based method to detect anomalous attributes in log files</a:t>
            </a:r>
            <a:endParaRPr lang="en-IN" sz="3200" b="1" dirty="0">
              <a:solidFill>
                <a:schemeClr val="bg1"/>
              </a:solidFill>
              <a:latin typeface="Times New Roman" panose="02020603050405020304" pitchFamily="18" charset="0"/>
              <a:ea typeface="Times New Roman" panose="02020603050405020304" pitchFamily="18" charset="0"/>
            </a:endParaRPr>
          </a:p>
          <a:p>
            <a:pPr>
              <a:lnSpc>
                <a:spcPct val="107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AUTHOR</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sz="800" dirty="0">
                <a:solidFill>
                  <a:schemeClr val="bg1"/>
                </a:solidFill>
                <a:latin typeface="Archivo-Regular"/>
                <a:ea typeface="Calibri" panose="020F0502020204030204" pitchFamily="34" charset="0"/>
                <a:cs typeface="Archivo-Regular"/>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Minárik</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Alatalu</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 Biondi, M. Signoretti, I.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Tolga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G.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Visky</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YEAR:</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2019</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PAPER EXPLANATION: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Dealing with large volumes of logs is like the proverbial needle in the haystack problem. Finding relevant events that might be associated with an incident, or real time analysis of operational logs is extremely difficult when the underlying data volume is huge and when no explicit misuse model exists. While domain-specific knowledge and human expertise may be useful in </a:t>
            </a:r>
            <a:r>
              <a:rPr lang="en-US" dirty="0" err="1">
                <a:solidFill>
                  <a:schemeClr val="bg1"/>
                </a:solidFill>
                <a:latin typeface="Arial" panose="020B0604020202020204" pitchFamily="34" charset="0"/>
                <a:ea typeface="Calibri" panose="020F0502020204030204" pitchFamily="34" charset="0"/>
                <a:cs typeface="Times New Roman" panose="02020603050405020304" pitchFamily="18" charset="0"/>
              </a:rPr>
              <a:t>analysing</a:t>
            </a: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 log data, automated approaches for detecting anomalies and track incidents are the only viable solutions when confronted with large volumes of data. In this paper we address the issue of automated log analysis and consider more specifically the case of ISP-provided firewall logs. We leverage approaches derived from statistical process control and information theory in order to track potential incidents and detect suspicious network activity.</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79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1004345"/>
            <a:ext cx="11468100" cy="4567404"/>
          </a:xfrm>
          <a:prstGeom prst="rect">
            <a:avLst/>
          </a:prstGeom>
        </p:spPr>
        <p:txBody>
          <a:bodyPr wrap="square">
            <a:spAutoFit/>
          </a:bodyPr>
          <a:lstStyle/>
          <a:p>
            <a:pPr>
              <a:spcAft>
                <a:spcPts val="0"/>
              </a:spcAft>
            </a:pPr>
            <a:r>
              <a:rPr lang="en-US" b="1" u="sng" dirty="0">
                <a:solidFill>
                  <a:schemeClr val="bg1"/>
                </a:solidFill>
                <a:latin typeface="Times New Roman" panose="02020603050405020304" pitchFamily="18" charset="0"/>
                <a:ea typeface="Times New Roman" panose="02020603050405020304" pitchFamily="18" charset="0"/>
              </a:rPr>
              <a:t>TITLE:</a:t>
            </a:r>
            <a:r>
              <a:rPr lang="en-US" sz="2800" b="1" dirty="0">
                <a:solidFill>
                  <a:schemeClr val="bg1"/>
                </a:solidFill>
                <a:latin typeface="Arial" panose="020B0604020202020204" pitchFamily="34" charset="0"/>
                <a:ea typeface="Times New Roman" panose="02020603050405020304" pitchFamily="18" charset="0"/>
              </a:rPr>
              <a:t> </a:t>
            </a:r>
            <a:r>
              <a:rPr lang="en-US" b="1" dirty="0">
                <a:solidFill>
                  <a:schemeClr val="bg1"/>
                </a:solidFill>
                <a:latin typeface="Arial" panose="020B0604020202020204" pitchFamily="34" charset="0"/>
                <a:ea typeface="Times New Roman" panose="02020603050405020304" pitchFamily="18" charset="0"/>
              </a:rPr>
              <a:t>Detecting </a:t>
            </a:r>
            <a:r>
              <a:rPr lang="en-US" b="1" dirty="0" err="1">
                <a:solidFill>
                  <a:schemeClr val="bg1"/>
                </a:solidFill>
                <a:latin typeface="Arial" panose="020B0604020202020204" pitchFamily="34" charset="0"/>
                <a:ea typeface="Times New Roman" panose="02020603050405020304" pitchFamily="18" charset="0"/>
              </a:rPr>
              <a:t>SIMBox</a:t>
            </a:r>
            <a:r>
              <a:rPr lang="en-US" b="1" dirty="0">
                <a:solidFill>
                  <a:schemeClr val="bg1"/>
                </a:solidFill>
                <a:latin typeface="Arial" panose="020B0604020202020204" pitchFamily="34" charset="0"/>
                <a:ea typeface="Times New Roman" panose="02020603050405020304" pitchFamily="18" charset="0"/>
              </a:rPr>
              <a:t> Fraud Using CDR Files And Neo4j Technology</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AUTHOR:</a:t>
            </a:r>
            <a:r>
              <a:rPr lang="en-US" i="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D2E46"/>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Wen-Chung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Kuo</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Yi-Lin Chen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u="sng" dirty="0" err="1">
                <a:solidFill>
                  <a:srgbClr val="0D2E46"/>
                </a:solidFill>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Shuen-Chih</a:t>
            </a:r>
            <a:r>
              <a:rPr lang="en-US"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Tsai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D2E46"/>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Jung-</a:t>
            </a:r>
            <a:r>
              <a:rPr lang="en-US" dirty="0" err="1">
                <a:solidFill>
                  <a:srgbClr val="0D2E46"/>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Shian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Li</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YEAR: </a:t>
            </a:r>
            <a:r>
              <a:rPr lang="en-US"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2011</a:t>
            </a:r>
            <a:endParaRPr lang="en-IN"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PAPER EXPLANATION:</a:t>
            </a:r>
            <a:endParaRPr lang="en-IN" sz="14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bg1"/>
                </a:solidFill>
                <a:latin typeface="Arial" panose="020B0604020202020204" pitchFamily="34" charset="0"/>
                <a:ea typeface="Calibri" panose="020F0502020204030204" pitchFamily="34" charset="0"/>
              </a:rPr>
              <a:t>Voice traffic termination fraud; often referred to Subscriber Identity Module box (</a:t>
            </a:r>
            <a:r>
              <a:rPr lang="en-US" dirty="0" err="1">
                <a:solidFill>
                  <a:schemeClr val="bg1"/>
                </a:solidFill>
                <a:latin typeface="Arial" panose="020B0604020202020204" pitchFamily="34" charset="0"/>
                <a:ea typeface="Calibri" panose="020F0502020204030204" pitchFamily="34" charset="0"/>
              </a:rPr>
              <a:t>SIMBox</a:t>
            </a:r>
            <a:r>
              <a:rPr lang="en-US" dirty="0">
                <a:solidFill>
                  <a:schemeClr val="bg1"/>
                </a:solidFill>
                <a:latin typeface="Arial" panose="020B0604020202020204" pitchFamily="34" charset="0"/>
                <a:ea typeface="Calibri" panose="020F0502020204030204" pitchFamily="34" charset="0"/>
              </a:rPr>
              <a:t>) fraud, is a common illegal practice on mobile networks, in which cellular operators around the world incur billions loss annually. Fraudulent </a:t>
            </a:r>
            <a:r>
              <a:rPr lang="en-US" dirty="0" err="1">
                <a:solidFill>
                  <a:schemeClr val="bg1"/>
                </a:solidFill>
                <a:latin typeface="Arial" panose="020B0604020202020204" pitchFamily="34" charset="0"/>
                <a:ea typeface="Calibri" panose="020F0502020204030204" pitchFamily="34" charset="0"/>
              </a:rPr>
              <a:t>SIMBoxes</a:t>
            </a:r>
            <a:r>
              <a:rPr lang="en-US" dirty="0">
                <a:solidFill>
                  <a:schemeClr val="bg1"/>
                </a:solidFill>
                <a:latin typeface="Arial" panose="020B0604020202020204" pitchFamily="34" charset="0"/>
                <a:ea typeface="Calibri" panose="020F0502020204030204" pitchFamily="34" charset="0"/>
              </a:rPr>
              <a:t> seize international voice calls to be transferred over the Internet to a cellular device network, where it is re-injected into the cellular network. Therefore, calls do not appear local at the destination network, and cellular operators of intermediate and destination networks do not receive payments for routing and terminating calls. Recently, data mining techniques have gained great popularity as a robust and inevitable technique among fraud prevention approaches. The aim of this research is to detect </a:t>
            </a:r>
            <a:r>
              <a:rPr lang="en-US" dirty="0" err="1">
                <a:solidFill>
                  <a:schemeClr val="bg1"/>
                </a:solidFill>
                <a:latin typeface="Arial" panose="020B0604020202020204" pitchFamily="34" charset="0"/>
                <a:ea typeface="Calibri" panose="020F0502020204030204" pitchFamily="34" charset="0"/>
              </a:rPr>
              <a:t>simBox</a:t>
            </a:r>
            <a:r>
              <a:rPr lang="en-US" dirty="0">
                <a:solidFill>
                  <a:schemeClr val="bg1"/>
                </a:solidFill>
                <a:latin typeface="Arial" panose="020B0604020202020204" pitchFamily="34" charset="0"/>
                <a:ea typeface="Calibri" panose="020F0502020204030204" pitchFamily="34" charset="0"/>
              </a:rPr>
              <a:t> fraud using CDR files related to the </a:t>
            </a:r>
            <a:r>
              <a:rPr lang="en-US" dirty="0" err="1">
                <a:solidFill>
                  <a:schemeClr val="bg1"/>
                </a:solidFill>
                <a:latin typeface="Arial" panose="020B0604020202020204" pitchFamily="34" charset="0"/>
                <a:ea typeface="Calibri" panose="020F0502020204030204" pitchFamily="34" charset="0"/>
              </a:rPr>
              <a:t>Almadar</a:t>
            </a:r>
            <a:r>
              <a:rPr lang="en-US" dirty="0">
                <a:solidFill>
                  <a:schemeClr val="bg1"/>
                </a:solidFill>
                <a:latin typeface="Arial" panose="020B0604020202020204" pitchFamily="34" charset="0"/>
                <a:ea typeface="Calibri" panose="020F0502020204030204" pitchFamily="34" charset="0"/>
              </a:rPr>
              <a:t> </a:t>
            </a:r>
            <a:r>
              <a:rPr lang="en-US" dirty="0" err="1">
                <a:solidFill>
                  <a:schemeClr val="bg1"/>
                </a:solidFill>
                <a:latin typeface="Arial" panose="020B0604020202020204" pitchFamily="34" charset="0"/>
                <a:ea typeface="Calibri" panose="020F0502020204030204" pitchFamily="34" charset="0"/>
              </a:rPr>
              <a:t>Aljadid</a:t>
            </a:r>
            <a:r>
              <a:rPr lang="en-US" dirty="0">
                <a:solidFill>
                  <a:schemeClr val="bg1"/>
                </a:solidFill>
                <a:latin typeface="Arial" panose="020B0604020202020204" pitchFamily="34" charset="0"/>
                <a:ea typeface="Calibri" panose="020F0502020204030204" pitchFamily="34" charset="0"/>
              </a:rPr>
              <a:t> operator. The analysis of the CDR files was performed over a period of four months using the Neo4j technology to discover SIM cards used in </a:t>
            </a:r>
            <a:r>
              <a:rPr lang="en-US" dirty="0" err="1">
                <a:solidFill>
                  <a:schemeClr val="bg1"/>
                </a:solidFill>
                <a:latin typeface="Arial" panose="020B0604020202020204" pitchFamily="34" charset="0"/>
                <a:ea typeface="Calibri" panose="020F0502020204030204" pitchFamily="34" charset="0"/>
              </a:rPr>
              <a:t>SIMBox</a:t>
            </a:r>
            <a:r>
              <a:rPr lang="en-US" dirty="0">
                <a:solidFill>
                  <a:schemeClr val="bg1"/>
                </a:solidFill>
                <a:latin typeface="Arial" panose="020B0604020202020204" pitchFamily="34" charset="0"/>
                <a:ea typeface="Calibri" panose="020F0502020204030204" pitchFamily="34" charset="0"/>
              </a:rPr>
              <a:t> devices. We examine users' natural behavior to define any suspicious behavior in order to detect fraudulent cards.</a:t>
            </a:r>
            <a:endParaRPr lang="en-IN" dirty="0">
              <a:solidFill>
                <a:schemeClr val="bg1"/>
              </a:solidFill>
            </a:endParaRPr>
          </a:p>
        </p:txBody>
      </p:sp>
    </p:spTree>
    <p:extLst>
      <p:ext uri="{BB962C8B-B14F-4D97-AF65-F5344CB8AC3E}">
        <p14:creationId xmlns:p14="http://schemas.microsoft.com/office/powerpoint/2010/main" val="317511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44434"/>
            <a:ext cx="12192000" cy="5284395"/>
          </a:xfrm>
          <a:prstGeom prst="rect">
            <a:avLst/>
          </a:prstGeom>
        </p:spPr>
        <p:txBody>
          <a:bodyPr wrap="square">
            <a:spAutoFit/>
          </a:bodyPr>
          <a:lstStyle/>
          <a:p>
            <a:pPr>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TITLE:</a:t>
            </a:r>
            <a:r>
              <a:rPr lang="en-US" sz="2400" b="1" u="sng" dirty="0">
                <a:solidFill>
                  <a:schemeClr val="bg1">
                    <a:lumMod val="95000"/>
                    <a:lumOff val="5000"/>
                  </a:schemeClr>
                </a:solidFill>
                <a:effectLst/>
                <a:latin typeface="NimbusSanL-Bold"/>
                <a:ea typeface="Calibri" panose="020F0502020204030204" pitchFamily="34" charset="0"/>
                <a:cs typeface="NimbusSanL-Bold"/>
              </a:rPr>
              <a:t>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LIFEGUARD: Practical Repair of Persistent Route Failures</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AUTHOR:</a:t>
            </a:r>
            <a:r>
              <a:rPr lang="en-US" sz="1600" u="sng" dirty="0">
                <a:solidFill>
                  <a:schemeClr val="bg1">
                    <a:lumMod val="95000"/>
                    <a:lumOff val="5000"/>
                  </a:schemeClr>
                </a:solidFill>
                <a:effectLst/>
                <a:latin typeface="NimbusSanL-Regu"/>
                <a:ea typeface="Calibri" panose="020F0502020204030204" pitchFamily="34" charset="0"/>
                <a:cs typeface="NimbusSanL-Regu"/>
              </a:rPr>
              <a:t>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Ethan Katz-</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Bassett,Colin</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Scott,David</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R.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Choffnes</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YEAR: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2012</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PAPER EXPLANATION:</a:t>
            </a:r>
            <a:endParaRPr lang="en-US" sz="1400" b="1" u="sng"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Internet was designed to always find a route if there is a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policycompliant</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path. However, in many cases, connectivity is disrupted despite the existence of an underlying valid path. The research community has focused on short-term outages that occur during route convergence. There has been less progress on addressing</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avoidable long-lasting outages. Our measurements show that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longlasting</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events contribute significantly to overall unavailability. To address these problems, we develop </a:t>
            </a:r>
            <a:r>
              <a:rPr lang="en-US" i="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LIFEGUARD</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 system for automatic failure localization and remediation. </a:t>
            </a:r>
            <a:r>
              <a:rPr lang="en-US" i="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LIFEGUARD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uses active measurements and a historical path atlas to locate faults, even in the presence of asymmetric paths and failures. Given the ability to locate faults, we argue that the Internet protocols should allow edge ISPs to steer traffic to them around failures, without requiring the involvement of the network causing the failure. Although the Internet does not explicitly support this functionality today, we show how to approximate it using carefully crafted BGP messages. </a:t>
            </a:r>
            <a:r>
              <a:rPr lang="en-US" i="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LIFEGUARD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employs a set of techniques to reroute around failures with low impact on working routes. Deploying </a:t>
            </a:r>
            <a:r>
              <a:rPr lang="en-US" i="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LIFEGUARD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on the Internet, we find that it can effectively route traffic around an AS without causing widespread disruption.</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140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3459-C511-43F9-FB35-FA1B51C6ECB9}"/>
              </a:ext>
            </a:extLst>
          </p:cNvPr>
          <p:cNvSpPr>
            <a:spLocks noGrp="1"/>
          </p:cNvSpPr>
          <p:nvPr>
            <p:ph type="title"/>
          </p:nvPr>
        </p:nvSpPr>
        <p:spPr>
          <a:xfrm>
            <a:off x="684213" y="685800"/>
            <a:ext cx="10058400" cy="680987"/>
          </a:xfrm>
        </p:spPr>
        <p:txBody>
          <a:bodyPr>
            <a:normAutofit/>
          </a:bodyPr>
          <a:lstStyle/>
          <a:p>
            <a:r>
              <a:rPr lang="en-US" sz="1800" b="1" u="sng" dirty="0">
                <a:solidFill>
                  <a:schemeClr val="bg1"/>
                </a:solidFill>
                <a:latin typeface="Times New Roman" panose="02020603050405020304" pitchFamily="18" charset="0"/>
                <a:cs typeface="Times New Roman" panose="02020603050405020304" pitchFamily="18" charset="0"/>
              </a:rPr>
              <a:t>Proposed System:</a:t>
            </a:r>
            <a:endParaRPr lang="en-IN" sz="1800" b="1" u="sng"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613E78D-9B8D-4B6E-A26E-0E775EEB2CB1}"/>
              </a:ext>
            </a:extLst>
          </p:cNvPr>
          <p:cNvSpPr>
            <a:spLocks noGrp="1"/>
          </p:cNvSpPr>
          <p:nvPr>
            <p:ph type="body" idx="1"/>
          </p:nvPr>
        </p:nvSpPr>
        <p:spPr>
          <a:xfrm>
            <a:off x="684211" y="1482291"/>
            <a:ext cx="9643695" cy="4512109"/>
          </a:xfrm>
        </p:spPr>
        <p:txBody>
          <a:bodyPr>
            <a:normAutofit/>
          </a:bodyPr>
          <a:lstStyle/>
          <a:p>
            <a:pPr algn="just">
              <a:spcAft>
                <a:spcPts val="0"/>
              </a:spcAft>
              <a:tabLst>
                <a:tab pos="2057400" algn="l"/>
              </a:tabLst>
            </a:pPr>
            <a:r>
              <a:rPr lang="en-US" sz="1800" b="1" kern="1800" dirty="0">
                <a:solidFill>
                  <a:schemeClr val="bg1"/>
                </a:solidFill>
                <a:effectLst/>
                <a:latin typeface="Times New Roman" panose="02020603050405020304" pitchFamily="18" charset="0"/>
                <a:cs typeface="Times New Roman" panose="02020603050405020304" pitchFamily="18" charset="0"/>
              </a:rPr>
              <a:t>Technique Involved:</a:t>
            </a:r>
            <a:r>
              <a:rPr lang="en-IN" sz="1800" b="1" dirty="0">
                <a:solidFill>
                  <a:schemeClr val="bg1"/>
                </a:solidFill>
                <a:latin typeface="Times New Roman" panose="02020603050405020304" pitchFamily="18" charset="0"/>
                <a:cs typeface="Times New Roman" panose="02020603050405020304" pitchFamily="18" charset="0"/>
              </a:rPr>
              <a:t> </a:t>
            </a:r>
            <a:r>
              <a:rPr lang="en-US" sz="1800" kern="1800" dirty="0">
                <a:solidFill>
                  <a:schemeClr val="bg1"/>
                </a:solidFill>
                <a:effectLst/>
                <a:latin typeface="Times New Roman" panose="02020603050405020304" pitchFamily="18" charset="0"/>
                <a:cs typeface="Times New Roman" panose="02020603050405020304" pitchFamily="18" charset="0"/>
              </a:rPr>
              <a:t>AES algorithm</a:t>
            </a:r>
          </a:p>
          <a:p>
            <a:pPr algn="just">
              <a:spcAft>
                <a:spcPts val="0"/>
              </a:spcAft>
              <a:tabLst>
                <a:tab pos="2057400" algn="l"/>
              </a:tabLst>
            </a:pPr>
            <a:endParaRPr lang="en-US" sz="1800" b="1" kern="1800" dirty="0">
              <a:solidFill>
                <a:schemeClr val="bg1"/>
              </a:solidFill>
              <a:effectLst/>
              <a:latin typeface="Times New Roman" panose="02020603050405020304" pitchFamily="18" charset="0"/>
              <a:cs typeface="Times New Roman" panose="02020603050405020304" pitchFamily="18" charset="0"/>
            </a:endParaRPr>
          </a:p>
          <a:p>
            <a:pPr algn="just">
              <a:spcAft>
                <a:spcPts val="0"/>
              </a:spcAft>
              <a:tabLst>
                <a:tab pos="2057400" algn="l"/>
              </a:tabLst>
            </a:pPr>
            <a:r>
              <a:rPr lang="en-US" sz="1800" b="1" kern="1800" dirty="0">
                <a:solidFill>
                  <a:schemeClr val="bg1"/>
                </a:solidFill>
                <a:effectLst/>
                <a:latin typeface="Times New Roman" panose="02020603050405020304" pitchFamily="18" charset="0"/>
                <a:cs typeface="Times New Roman" panose="02020603050405020304" pitchFamily="18" charset="0"/>
              </a:rPr>
              <a:t>Concept:</a:t>
            </a:r>
            <a:endParaRPr lang="en-IN" sz="1800" b="1" dirty="0">
              <a:solidFill>
                <a:schemeClr val="bg1"/>
              </a:solidFill>
              <a:effectLst/>
              <a:latin typeface="Times New Roman" panose="02020603050405020304" pitchFamily="18" charset="0"/>
              <a:cs typeface="Times New Roman" panose="02020603050405020304" pitchFamily="18" charset="0"/>
            </a:endParaRPr>
          </a:p>
          <a:p>
            <a:pPr algn="just">
              <a:spcAft>
                <a:spcPts val="0"/>
              </a:spcAft>
              <a:tabLst>
                <a:tab pos="2057400" algn="l"/>
              </a:tabLst>
            </a:pPr>
            <a:r>
              <a:rPr lang="en-US" sz="1600" dirty="0">
                <a:solidFill>
                  <a:schemeClr val="bg1"/>
                </a:solidFill>
                <a:effectLst/>
                <a:latin typeface="Times New Roman" panose="02020603050405020304" pitchFamily="18" charset="0"/>
                <a:cs typeface="Times New Roman" panose="02020603050405020304" pitchFamily="18" charset="0"/>
              </a:rPr>
              <a:t>When unknown users make the request, they could not access the record, it will show empty or null value in authorized panel services. After checking the requests by authority person, if valid user can get the response.</a:t>
            </a:r>
          </a:p>
          <a:p>
            <a:pPr algn="just">
              <a:spcAft>
                <a:spcPts val="0"/>
              </a:spcAft>
              <a:tabLst>
                <a:tab pos="2057400" algn="l"/>
              </a:tabLst>
            </a:pPr>
            <a:r>
              <a:rPr lang="en-US" sz="1800" b="1" kern="1800" dirty="0">
                <a:solidFill>
                  <a:schemeClr val="bg1"/>
                </a:solidFill>
                <a:effectLst/>
                <a:latin typeface="Times New Roman" panose="02020603050405020304" pitchFamily="18" charset="0"/>
                <a:cs typeface="Times New Roman" panose="02020603050405020304" pitchFamily="18" charset="0"/>
              </a:rPr>
              <a:t>Advantage:</a:t>
            </a:r>
            <a:endParaRPr lang="en-IN" sz="1800" b="1" dirty="0">
              <a:solidFill>
                <a:schemeClr val="bg1"/>
              </a:solidFill>
              <a:effectLst/>
              <a:latin typeface="Times New Roman" panose="02020603050405020304" pitchFamily="18" charset="0"/>
              <a:cs typeface="Times New Roman" panose="02020603050405020304" pitchFamily="18" charset="0"/>
            </a:endParaRPr>
          </a:p>
          <a:p>
            <a:pPr algn="just">
              <a:spcAft>
                <a:spcPts val="0"/>
              </a:spcAft>
              <a:tabLst>
                <a:tab pos="2057400" algn="l"/>
              </a:tabLst>
            </a:pPr>
            <a:r>
              <a:rPr lang="en-US" sz="1600" kern="1800" dirty="0">
                <a:solidFill>
                  <a:schemeClr val="bg1"/>
                </a:solidFill>
                <a:effectLst/>
                <a:latin typeface="Times New Roman" panose="02020603050405020304" pitchFamily="18" charset="0"/>
                <a:cs typeface="Times New Roman" panose="02020603050405020304" pitchFamily="18" charset="0"/>
              </a:rPr>
              <a:t>It contains standard procedure for variety of applications.</a:t>
            </a:r>
          </a:p>
          <a:p>
            <a:pPr algn="just">
              <a:spcAft>
                <a:spcPts val="0"/>
              </a:spcAft>
              <a:tabLst>
                <a:tab pos="2057400" algn="l"/>
              </a:tabLst>
            </a:pPr>
            <a:r>
              <a:rPr lang="en-US" sz="1600" kern="1800" dirty="0">
                <a:solidFill>
                  <a:schemeClr val="bg1"/>
                </a:solidFill>
                <a:latin typeface="Times New Roman" panose="02020603050405020304" pitchFamily="18" charset="0"/>
                <a:cs typeface="Times New Roman" panose="02020603050405020304" pitchFamily="18" charset="0"/>
              </a:rPr>
              <a:t>Secured Enhanced Encrypted Security Method</a:t>
            </a:r>
            <a:r>
              <a:rPr lang="en-US" sz="1600" kern="18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tabLst>
                <a:tab pos="2057400" algn="l"/>
              </a:tabLst>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Better Storage Used: Aws RDS Cloud Storage</a:t>
            </a:r>
          </a:p>
          <a:p>
            <a:pPr>
              <a:spcAft>
                <a:spcPts val="0"/>
              </a:spcAft>
              <a:tabLst>
                <a:tab pos="2057400" algn="l"/>
              </a:tabLst>
            </a:pPr>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21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4886722"/>
              </p:ext>
            </p:extLst>
          </p:nvPr>
        </p:nvGraphicFramePr>
        <p:xfrm>
          <a:off x="2047741" y="528035"/>
          <a:ext cx="8912180" cy="6181858"/>
        </p:xfrm>
        <a:graphic>
          <a:graphicData uri="http://schemas.openxmlformats.org/drawingml/2006/table">
            <a:tbl>
              <a:tblPr firstRow="1" firstCol="1" bandRow="1">
                <a:tableStyleId>{5C22544A-7EE6-4342-B048-85BDC9FD1C3A}</a:tableStyleId>
              </a:tblPr>
              <a:tblGrid>
                <a:gridCol w="4456090">
                  <a:extLst>
                    <a:ext uri="{9D8B030D-6E8A-4147-A177-3AD203B41FA5}">
                      <a16:colId xmlns:a16="http://schemas.microsoft.com/office/drawing/2014/main" val="20000"/>
                    </a:ext>
                  </a:extLst>
                </a:gridCol>
                <a:gridCol w="4456090">
                  <a:extLst>
                    <a:ext uri="{9D8B030D-6E8A-4147-A177-3AD203B41FA5}">
                      <a16:colId xmlns:a16="http://schemas.microsoft.com/office/drawing/2014/main" val="20001"/>
                    </a:ext>
                  </a:extLst>
                </a:gridCol>
              </a:tblGrid>
              <a:tr h="420942">
                <a:tc>
                  <a:txBody>
                    <a:bodyPr/>
                    <a:lstStyle/>
                    <a:p>
                      <a:pPr>
                        <a:lnSpc>
                          <a:spcPct val="150000"/>
                        </a:lnSpc>
                        <a:spcAft>
                          <a:spcPts val="0"/>
                        </a:spcAft>
                        <a:tabLst>
                          <a:tab pos="2057400" algn="l"/>
                        </a:tabLst>
                      </a:pPr>
                      <a:r>
                        <a:rPr lang="en-US" sz="1100" kern="1800" dirty="0">
                          <a:effectLst/>
                        </a:rPr>
                        <a:t>EXISTING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tc>
                  <a:txBody>
                    <a:bodyPr/>
                    <a:lstStyle/>
                    <a:p>
                      <a:pPr>
                        <a:lnSpc>
                          <a:spcPct val="150000"/>
                        </a:lnSpc>
                        <a:spcAft>
                          <a:spcPts val="0"/>
                        </a:spcAft>
                        <a:tabLst>
                          <a:tab pos="2057400" algn="l"/>
                        </a:tabLst>
                      </a:pPr>
                      <a:r>
                        <a:rPr lang="en-US" sz="1100" kern="1800">
                          <a:effectLst/>
                        </a:rPr>
                        <a:t>PROPOSED SYSTEM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extLst>
                  <a:ext uri="{0D108BD9-81ED-4DB2-BD59-A6C34878D82A}">
                    <a16:rowId xmlns:a16="http://schemas.microsoft.com/office/drawing/2014/main" val="10000"/>
                  </a:ext>
                </a:extLst>
              </a:tr>
              <a:tr h="3235269">
                <a:tc>
                  <a:txBody>
                    <a:bodyPr/>
                    <a:lstStyle/>
                    <a:p>
                      <a:pPr algn="just">
                        <a:lnSpc>
                          <a:spcPct val="150000"/>
                        </a:lnSpc>
                        <a:spcAft>
                          <a:spcPts val="0"/>
                        </a:spcAft>
                        <a:tabLst>
                          <a:tab pos="2057400" algn="l"/>
                        </a:tabLst>
                      </a:pPr>
                      <a:r>
                        <a:rPr lang="en-US" sz="1100" kern="1800" dirty="0">
                          <a:effectLst/>
                        </a:rPr>
                        <a:t>Concept:</a:t>
                      </a:r>
                      <a:endParaRPr lang="en-IN" sz="1000" dirty="0">
                        <a:effectLst/>
                      </a:endParaRPr>
                    </a:p>
                    <a:p>
                      <a:pPr algn="just">
                        <a:lnSpc>
                          <a:spcPct val="150000"/>
                        </a:lnSpc>
                        <a:spcAft>
                          <a:spcPts val="0"/>
                        </a:spcAft>
                        <a:tabLst>
                          <a:tab pos="2057400" algn="l"/>
                        </a:tabLst>
                      </a:pPr>
                      <a:r>
                        <a:rPr lang="en-US" sz="1100" dirty="0">
                          <a:effectLst/>
                        </a:rPr>
                        <a:t>There is a chance to make the login process by unknown users with valid user’s mail ids. It may lead to make the malicious activities in various ways such data will be known by unknown users, data or file may be lost and so 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tc>
                  <a:txBody>
                    <a:bodyPr/>
                    <a:lstStyle/>
                    <a:p>
                      <a:pPr algn="just">
                        <a:lnSpc>
                          <a:spcPct val="150000"/>
                        </a:lnSpc>
                        <a:spcAft>
                          <a:spcPts val="0"/>
                        </a:spcAft>
                        <a:tabLst>
                          <a:tab pos="2057400" algn="l"/>
                        </a:tabLst>
                      </a:pPr>
                      <a:r>
                        <a:rPr lang="en-US" sz="1100" kern="1800" dirty="0">
                          <a:effectLst/>
                        </a:rPr>
                        <a:t>Concept:</a:t>
                      </a:r>
                      <a:endParaRPr lang="en-IN" sz="1000" dirty="0">
                        <a:effectLst/>
                      </a:endParaRPr>
                    </a:p>
                    <a:p>
                      <a:pPr algn="just">
                        <a:lnSpc>
                          <a:spcPct val="150000"/>
                        </a:lnSpc>
                        <a:spcAft>
                          <a:spcPts val="0"/>
                        </a:spcAft>
                        <a:tabLst>
                          <a:tab pos="2057400" algn="l"/>
                        </a:tabLst>
                      </a:pPr>
                      <a:r>
                        <a:rPr lang="en-US" sz="1100" dirty="0">
                          <a:effectLst/>
                        </a:rPr>
                        <a:t>When unknown users make the request, they could not access the record, it will show empty or null value in authorized panel services. After checking the requests by authority person, if valid user can get the response.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extLst>
                  <a:ext uri="{0D108BD9-81ED-4DB2-BD59-A6C34878D82A}">
                    <a16:rowId xmlns:a16="http://schemas.microsoft.com/office/drawing/2014/main" val="10001"/>
                  </a:ext>
                </a:extLst>
              </a:tr>
              <a:tr h="841882">
                <a:tc>
                  <a:txBody>
                    <a:bodyPr/>
                    <a:lstStyle/>
                    <a:p>
                      <a:pPr>
                        <a:lnSpc>
                          <a:spcPct val="150000"/>
                        </a:lnSpc>
                        <a:spcAft>
                          <a:spcPts val="0"/>
                        </a:spcAft>
                        <a:tabLst>
                          <a:tab pos="2057400" algn="l"/>
                        </a:tabLst>
                      </a:pPr>
                      <a:r>
                        <a:rPr lang="en-US" sz="1100" kern="1800" dirty="0">
                          <a:effectLst/>
                        </a:rPr>
                        <a:t>Technique:</a:t>
                      </a:r>
                      <a:endParaRPr lang="en-IN" sz="1000" dirty="0">
                        <a:effectLst/>
                      </a:endParaRPr>
                    </a:p>
                    <a:p>
                      <a:pPr>
                        <a:lnSpc>
                          <a:spcPct val="150000"/>
                        </a:lnSpc>
                        <a:spcAft>
                          <a:spcPts val="0"/>
                        </a:spcAft>
                        <a:tabLst>
                          <a:tab pos="2057400" algn="l"/>
                        </a:tabLst>
                      </a:pPr>
                      <a:r>
                        <a:rPr lang="en-US" sz="1100" kern="1800" dirty="0">
                          <a:effectLst/>
                        </a:rPr>
                        <a:t>LAST –HDFS</a:t>
                      </a:r>
                      <a:r>
                        <a:rPr lang="en-US" sz="1100" kern="1800" baseline="0" dirty="0">
                          <a:effectLst/>
                        </a:rPr>
                        <a:t> System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tc>
                  <a:txBody>
                    <a:bodyPr/>
                    <a:lstStyle/>
                    <a:p>
                      <a:pPr>
                        <a:lnSpc>
                          <a:spcPct val="150000"/>
                        </a:lnSpc>
                        <a:spcAft>
                          <a:spcPts val="0"/>
                        </a:spcAft>
                        <a:tabLst>
                          <a:tab pos="2057400" algn="l"/>
                        </a:tabLst>
                      </a:pPr>
                      <a:r>
                        <a:rPr lang="en-US" sz="1100" kern="1800" dirty="0">
                          <a:effectLst/>
                        </a:rPr>
                        <a:t>Technique:</a:t>
                      </a:r>
                      <a:endParaRPr lang="en-IN" sz="1000" dirty="0">
                        <a:effectLst/>
                      </a:endParaRPr>
                    </a:p>
                    <a:p>
                      <a:pPr>
                        <a:lnSpc>
                          <a:spcPct val="150000"/>
                        </a:lnSpc>
                        <a:spcAft>
                          <a:spcPts val="0"/>
                        </a:spcAft>
                        <a:tabLst>
                          <a:tab pos="2057400" algn="l"/>
                        </a:tabLst>
                      </a:pPr>
                      <a:r>
                        <a:rPr lang="en-US" sz="1100" kern="1800" dirty="0">
                          <a:effectLst/>
                        </a:rPr>
                        <a:t>AES algorithm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extLst>
                  <a:ext uri="{0D108BD9-81ED-4DB2-BD59-A6C34878D82A}">
                    <a16:rowId xmlns:a16="http://schemas.microsoft.com/office/drawing/2014/main" val="10002"/>
                  </a:ext>
                </a:extLst>
              </a:tr>
              <a:tr h="1683765">
                <a:tc>
                  <a:txBody>
                    <a:bodyPr/>
                    <a:lstStyle/>
                    <a:p>
                      <a:pPr>
                        <a:lnSpc>
                          <a:spcPct val="150000"/>
                        </a:lnSpc>
                        <a:spcAft>
                          <a:spcPts val="0"/>
                        </a:spcAft>
                        <a:tabLst>
                          <a:tab pos="2057400" algn="l"/>
                        </a:tabLst>
                      </a:pPr>
                      <a:r>
                        <a:rPr lang="en-US" sz="1100" kern="1800" dirty="0">
                          <a:effectLst/>
                        </a:rPr>
                        <a:t>Disadvantage:</a:t>
                      </a:r>
                      <a:endParaRPr lang="en-IN" sz="1000" dirty="0">
                        <a:effectLst/>
                      </a:endParaRPr>
                    </a:p>
                    <a:p>
                      <a:pPr>
                        <a:lnSpc>
                          <a:spcPct val="150000"/>
                        </a:lnSpc>
                        <a:spcAft>
                          <a:spcPts val="0"/>
                        </a:spcAft>
                        <a:tabLst>
                          <a:tab pos="923925" algn="l"/>
                        </a:tabLst>
                      </a:pPr>
                      <a:r>
                        <a:rPr lang="en-US" sz="1100" kern="1800" dirty="0">
                          <a:effectLst/>
                        </a:rPr>
                        <a:t>It keeps different procedure to share the data in different ways.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tc>
                  <a:txBody>
                    <a:bodyPr/>
                    <a:lstStyle/>
                    <a:p>
                      <a:pPr>
                        <a:lnSpc>
                          <a:spcPct val="150000"/>
                        </a:lnSpc>
                        <a:spcAft>
                          <a:spcPts val="0"/>
                        </a:spcAft>
                        <a:tabLst>
                          <a:tab pos="2057400" algn="l"/>
                        </a:tabLst>
                      </a:pPr>
                      <a:r>
                        <a:rPr lang="en-US" sz="1100" kern="1800" dirty="0">
                          <a:effectLst/>
                        </a:rPr>
                        <a:t>Advantage:</a:t>
                      </a:r>
                      <a:endParaRPr lang="en-IN" sz="1000" dirty="0">
                        <a:effectLst/>
                      </a:endParaRPr>
                    </a:p>
                    <a:p>
                      <a:pPr>
                        <a:lnSpc>
                          <a:spcPct val="150000"/>
                        </a:lnSpc>
                        <a:spcAft>
                          <a:spcPts val="0"/>
                        </a:spcAft>
                        <a:tabLst>
                          <a:tab pos="2057400" algn="l"/>
                        </a:tabLst>
                      </a:pPr>
                      <a:r>
                        <a:rPr lang="en-US" sz="1100" kern="1800" dirty="0">
                          <a:effectLst/>
                        </a:rPr>
                        <a:t>It contains standard procedure for variety of applications.</a:t>
                      </a:r>
                      <a:endParaRPr lang="en-IN" sz="1000" dirty="0">
                        <a:effectLst/>
                      </a:endParaRPr>
                    </a:p>
                    <a:p>
                      <a:pPr indent="457200">
                        <a:lnSpc>
                          <a:spcPct val="150000"/>
                        </a:lnSpc>
                        <a:spcAft>
                          <a:spcPts val="0"/>
                        </a:spcAft>
                        <a:tabLst>
                          <a:tab pos="2057400" algn="l"/>
                        </a:tabLst>
                      </a:pPr>
                      <a:r>
                        <a:rPr lang="en-US" sz="1100" kern="18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49" marR="6454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956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066" y="730602"/>
            <a:ext cx="3358612" cy="374077"/>
          </a:xfrm>
          <a:prstGeom prst="rect">
            <a:avLst/>
          </a:prstGeom>
        </p:spPr>
        <p:txBody>
          <a:bodyPr wrap="none">
            <a:spAutoFit/>
          </a:bodyPr>
          <a:lstStyle/>
          <a:p>
            <a:pPr>
              <a:lnSpc>
                <a:spcPct val="107000"/>
              </a:lnSpc>
              <a:spcAft>
                <a:spcPts val="800"/>
              </a:spcAft>
              <a:tabLst>
                <a:tab pos="648335" algn="l"/>
              </a:tabLst>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 DIAGRAM</a:t>
            </a: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21059" y="1681162"/>
            <a:ext cx="8178018" cy="4592955"/>
          </a:xfrm>
          <a:prstGeom prst="rect">
            <a:avLst/>
          </a:prstGeom>
        </p:spPr>
      </p:pic>
    </p:spTree>
    <p:extLst>
      <p:ext uri="{BB962C8B-B14F-4D97-AF65-F5344CB8AC3E}">
        <p14:creationId xmlns:p14="http://schemas.microsoft.com/office/powerpoint/2010/main" val="353335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4921" y="266369"/>
            <a:ext cx="2897075" cy="388696"/>
          </a:xfrm>
          <a:prstGeom prst="rect">
            <a:avLst/>
          </a:prstGeom>
        </p:spPr>
        <p:txBody>
          <a:bodyPr wrap="none">
            <a:spAutoFit/>
          </a:bodyPr>
          <a:lstStyle/>
          <a:p>
            <a:pPr>
              <a:lnSpc>
                <a:spcPct val="107000"/>
              </a:lnSpc>
              <a:spcAft>
                <a:spcPts val="800"/>
              </a:spcAft>
              <a:tabLst>
                <a:tab pos="648335" algn="l"/>
              </a:tabLst>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FLOW DIAGRAM: </a:t>
            </a:r>
            <a:endParaRPr lang="en-US" sz="14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9297" y="3109253"/>
            <a:ext cx="5603240" cy="723900"/>
          </a:xfrm>
          <a:prstGeom prst="rect">
            <a:avLst/>
          </a:prstGeom>
        </p:spPr>
      </p:pic>
      <p:sp>
        <p:nvSpPr>
          <p:cNvPr id="4" name="Rectangle 3"/>
          <p:cNvSpPr/>
          <p:nvPr/>
        </p:nvSpPr>
        <p:spPr>
          <a:xfrm>
            <a:off x="1751873" y="1391785"/>
            <a:ext cx="1204240" cy="388696"/>
          </a:xfrm>
          <a:prstGeom prst="rect">
            <a:avLst/>
          </a:prstGeom>
        </p:spPr>
        <p:txBody>
          <a:bodyPr wrap="none">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1:</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541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880382" y="2222695"/>
            <a:ext cx="7390228" cy="3165094"/>
          </a:xfrm>
          <a:prstGeom prst="rect">
            <a:avLst/>
          </a:prstGeom>
        </p:spPr>
      </p:pic>
      <p:sp>
        <p:nvSpPr>
          <p:cNvPr id="3" name="Rectangle 2"/>
          <p:cNvSpPr/>
          <p:nvPr/>
        </p:nvSpPr>
        <p:spPr>
          <a:xfrm>
            <a:off x="1064456" y="573327"/>
            <a:ext cx="6096000" cy="787652"/>
          </a:xfrm>
          <a:prstGeom prst="rect">
            <a:avLst/>
          </a:prstGeom>
        </p:spPr>
        <p:txBody>
          <a:bodyPr>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2:</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630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39704" y="1941341"/>
            <a:ext cx="7727852" cy="3256670"/>
          </a:xfrm>
          <a:prstGeom prst="rect">
            <a:avLst/>
          </a:prstGeom>
        </p:spPr>
      </p:pic>
      <p:sp>
        <p:nvSpPr>
          <p:cNvPr id="3" name="Rectangle 2"/>
          <p:cNvSpPr/>
          <p:nvPr/>
        </p:nvSpPr>
        <p:spPr>
          <a:xfrm>
            <a:off x="558018" y="432651"/>
            <a:ext cx="6096000" cy="787652"/>
          </a:xfrm>
          <a:prstGeom prst="rect">
            <a:avLst/>
          </a:prstGeom>
        </p:spPr>
        <p:txBody>
          <a:bodyPr>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3:</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000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29C7-C9A7-2568-36C0-A698970E8184}"/>
              </a:ext>
            </a:extLst>
          </p:cNvPr>
          <p:cNvSpPr>
            <a:spLocks noGrp="1"/>
          </p:cNvSpPr>
          <p:nvPr>
            <p:ph type="title"/>
          </p:nvPr>
        </p:nvSpPr>
        <p:spPr>
          <a:xfrm>
            <a:off x="770841" y="310415"/>
            <a:ext cx="10058400" cy="905933"/>
          </a:xfrm>
        </p:spPr>
        <p:txBody>
          <a:bodyPr>
            <a:normAutofit/>
          </a:bodyPr>
          <a:lstStyle/>
          <a:p>
            <a:r>
              <a:rPr lang="en-US" sz="2000" b="1" u="sng" dirty="0">
                <a:solidFill>
                  <a:schemeClr val="bg1"/>
                </a:solidFill>
                <a:latin typeface="Times New Roman" panose="02020603050405020304" pitchFamily="18" charset="0"/>
                <a:cs typeface="Times New Roman" panose="02020603050405020304" pitchFamily="18" charset="0"/>
              </a:rPr>
              <a:t>CONTENT:</a:t>
            </a:r>
            <a:endParaRPr lang="en-IN" sz="2000" b="1" u="sng"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70C5916-E91B-658E-246E-09172DF9B1C7}"/>
              </a:ext>
            </a:extLst>
          </p:cNvPr>
          <p:cNvGraphicFramePr>
            <a:graphicFrameLocks noGrp="1"/>
          </p:cNvGraphicFramePr>
          <p:nvPr>
            <p:extLst>
              <p:ext uri="{D42A27DB-BD31-4B8C-83A1-F6EECF244321}">
                <p14:modId xmlns:p14="http://schemas.microsoft.com/office/powerpoint/2010/main" val="952884324"/>
              </p:ext>
            </p:extLst>
          </p:nvPr>
        </p:nvGraphicFramePr>
        <p:xfrm>
          <a:off x="876719" y="1216350"/>
          <a:ext cx="7424057" cy="4905321"/>
        </p:xfrm>
        <a:graphic>
          <a:graphicData uri="http://schemas.openxmlformats.org/drawingml/2006/table">
            <a:tbl>
              <a:tblPr firstRow="1" bandRow="1">
                <a:noFill/>
                <a:effectLst/>
              </a:tblPr>
              <a:tblGrid>
                <a:gridCol w="1168472">
                  <a:extLst>
                    <a:ext uri="{9D8B030D-6E8A-4147-A177-3AD203B41FA5}">
                      <a16:colId xmlns:a16="http://schemas.microsoft.com/office/drawing/2014/main" val="4037831628"/>
                    </a:ext>
                  </a:extLst>
                </a:gridCol>
                <a:gridCol w="3780899">
                  <a:extLst>
                    <a:ext uri="{9D8B030D-6E8A-4147-A177-3AD203B41FA5}">
                      <a16:colId xmlns:a16="http://schemas.microsoft.com/office/drawing/2014/main" val="1876812340"/>
                    </a:ext>
                  </a:extLst>
                </a:gridCol>
                <a:gridCol w="2474686">
                  <a:extLst>
                    <a:ext uri="{9D8B030D-6E8A-4147-A177-3AD203B41FA5}">
                      <a16:colId xmlns:a16="http://schemas.microsoft.com/office/drawing/2014/main" val="936136859"/>
                    </a:ext>
                  </a:extLst>
                </a:gridCol>
              </a:tblGrid>
              <a:tr h="238588">
                <a:tc>
                  <a:txBody>
                    <a:bodyPr/>
                    <a:lstStyle>
                      <a:lvl1pPr marL="0" algn="l" defTabSz="457200" rtl="0" eaLnBrk="1" latinLnBrk="0" hangingPunct="1">
                        <a:defRPr sz="1800" b="1" kern="1200">
                          <a:solidFill>
                            <a:schemeClr val="lt1"/>
                          </a:solidFill>
                        </a:defRPr>
                      </a:lvl1pPr>
                      <a:lvl2pPr marL="457200" algn="l" defTabSz="457200" rtl="0" eaLnBrk="1" latinLnBrk="0" hangingPunct="1">
                        <a:defRPr sz="1800" b="1" kern="1200">
                          <a:solidFill>
                            <a:schemeClr val="lt1"/>
                          </a:solidFill>
                        </a:defRPr>
                      </a:lvl2pPr>
                      <a:lvl3pPr marL="914400" algn="l" defTabSz="457200" rtl="0" eaLnBrk="1" latinLnBrk="0" hangingPunct="1">
                        <a:defRPr sz="1800" b="1" kern="1200">
                          <a:solidFill>
                            <a:schemeClr val="lt1"/>
                          </a:solidFill>
                        </a:defRPr>
                      </a:lvl3pPr>
                      <a:lvl4pPr marL="1371600" algn="l" defTabSz="457200" rtl="0" eaLnBrk="1" latinLnBrk="0" hangingPunct="1">
                        <a:defRPr sz="1800" b="1" kern="1200">
                          <a:solidFill>
                            <a:schemeClr val="lt1"/>
                          </a:solidFill>
                        </a:defRPr>
                      </a:lvl4pPr>
                      <a:lvl5pPr marL="1828800" algn="l" defTabSz="457200" rtl="0" eaLnBrk="1" latinLnBrk="0" hangingPunct="1">
                        <a:defRPr sz="1800" b="1" kern="1200">
                          <a:solidFill>
                            <a:schemeClr val="lt1"/>
                          </a:solidFill>
                        </a:defRPr>
                      </a:lvl5pPr>
                      <a:lvl6pPr marL="2286000" algn="l" defTabSz="457200" rtl="0" eaLnBrk="1" latinLnBrk="0" hangingPunct="1">
                        <a:defRPr sz="1800" b="1" kern="1200">
                          <a:solidFill>
                            <a:schemeClr val="lt1"/>
                          </a:solidFill>
                        </a:defRPr>
                      </a:lvl6pPr>
                      <a:lvl7pPr marL="2743200" algn="l" defTabSz="457200" rtl="0" eaLnBrk="1" latinLnBrk="0" hangingPunct="1">
                        <a:defRPr sz="1800" b="1" kern="1200">
                          <a:solidFill>
                            <a:schemeClr val="lt1"/>
                          </a:solidFill>
                        </a:defRPr>
                      </a:lvl7pPr>
                      <a:lvl8pPr marL="3200400" algn="l" defTabSz="457200" rtl="0" eaLnBrk="1" latinLnBrk="0" hangingPunct="1">
                        <a:defRPr sz="1800" b="1" kern="1200">
                          <a:solidFill>
                            <a:schemeClr val="lt1"/>
                          </a:solidFill>
                        </a:defRPr>
                      </a:lvl8pPr>
                      <a:lvl9pPr marL="3657600" algn="l" defTabSz="457200" rtl="0" eaLnBrk="1" latinLnBrk="0" hangingPunct="1">
                        <a:defRPr sz="1800" b="1" kern="1200">
                          <a:solidFill>
                            <a:schemeClr val="lt1"/>
                          </a:solidFill>
                        </a:defRPr>
                      </a:lvl9pPr>
                    </a:lstStyle>
                    <a:p>
                      <a:pPr marL="91440">
                        <a:lnSpc>
                          <a:spcPct val="100000"/>
                        </a:lnSpc>
                        <a:spcBef>
                          <a:spcPts val="295"/>
                        </a:spcBef>
                      </a:pPr>
                      <a:r>
                        <a:rPr sz="1200" b="1" spc="-5" dirty="0">
                          <a:solidFill>
                            <a:srgbClr val="FFFFFF"/>
                          </a:solidFill>
                          <a:effectLst/>
                          <a:latin typeface="Times New Roman" panose="02020603050405020304" pitchFamily="18" charset="0"/>
                          <a:cs typeface="Times New Roman" panose="02020603050405020304" pitchFamily="18" charset="0"/>
                        </a:rPr>
                        <a:t>S.NO</a:t>
                      </a:r>
                      <a:endParaRPr sz="1200">
                        <a:effectLst/>
                        <a:latin typeface="Times New Roman" panose="02020603050405020304" pitchFamily="18" charset="0"/>
                        <a:cs typeface="Times New Roman" panose="02020603050405020304" pitchFamily="18" charset="0"/>
                      </a:endParaRPr>
                    </a:p>
                  </a:txBody>
                  <a:tcPr marL="0" marR="0" marT="37465" marB="0">
                    <a:lnL/>
                    <a:lnR>
                      <a:noFill/>
                    </a:lnR>
                    <a:lnT/>
                    <a:lnB/>
                    <a:lnTlToBr w="12700" cmpd="sng">
                      <a:noFill/>
                      <a:prstDash val="solid"/>
                    </a:lnTlToBr>
                    <a:lnBlToTr w="12700" cmpd="sng">
                      <a:noFill/>
                      <a:prstDash val="solid"/>
                    </a:lnBlToTr>
                    <a:solidFill>
                      <a:scrgbClr r="0" g="0" b="0"/>
                    </a:solidFill>
                  </a:tcPr>
                </a:tc>
                <a:tc>
                  <a:txBody>
                    <a:bodyPr/>
                    <a:lstStyle>
                      <a:lvl1pPr marL="0" algn="l" defTabSz="457200" rtl="0" eaLnBrk="1" latinLnBrk="0" hangingPunct="1">
                        <a:defRPr sz="1800" b="1" kern="1200">
                          <a:solidFill>
                            <a:schemeClr val="lt1"/>
                          </a:solidFill>
                        </a:defRPr>
                      </a:lvl1pPr>
                      <a:lvl2pPr marL="457200" algn="l" defTabSz="457200" rtl="0" eaLnBrk="1" latinLnBrk="0" hangingPunct="1">
                        <a:defRPr sz="1800" b="1" kern="1200">
                          <a:solidFill>
                            <a:schemeClr val="lt1"/>
                          </a:solidFill>
                        </a:defRPr>
                      </a:lvl2pPr>
                      <a:lvl3pPr marL="914400" algn="l" defTabSz="457200" rtl="0" eaLnBrk="1" latinLnBrk="0" hangingPunct="1">
                        <a:defRPr sz="1800" b="1" kern="1200">
                          <a:solidFill>
                            <a:schemeClr val="lt1"/>
                          </a:solidFill>
                        </a:defRPr>
                      </a:lvl3pPr>
                      <a:lvl4pPr marL="1371600" algn="l" defTabSz="457200" rtl="0" eaLnBrk="1" latinLnBrk="0" hangingPunct="1">
                        <a:defRPr sz="1800" b="1" kern="1200">
                          <a:solidFill>
                            <a:schemeClr val="lt1"/>
                          </a:solidFill>
                        </a:defRPr>
                      </a:lvl4pPr>
                      <a:lvl5pPr marL="1828800" algn="l" defTabSz="457200" rtl="0" eaLnBrk="1" latinLnBrk="0" hangingPunct="1">
                        <a:defRPr sz="1800" b="1" kern="1200">
                          <a:solidFill>
                            <a:schemeClr val="lt1"/>
                          </a:solidFill>
                        </a:defRPr>
                      </a:lvl5pPr>
                      <a:lvl6pPr marL="2286000" algn="l" defTabSz="457200" rtl="0" eaLnBrk="1" latinLnBrk="0" hangingPunct="1">
                        <a:defRPr sz="1800" b="1" kern="1200">
                          <a:solidFill>
                            <a:schemeClr val="lt1"/>
                          </a:solidFill>
                        </a:defRPr>
                      </a:lvl6pPr>
                      <a:lvl7pPr marL="2743200" algn="l" defTabSz="457200" rtl="0" eaLnBrk="1" latinLnBrk="0" hangingPunct="1">
                        <a:defRPr sz="1800" b="1" kern="1200">
                          <a:solidFill>
                            <a:schemeClr val="lt1"/>
                          </a:solidFill>
                        </a:defRPr>
                      </a:lvl7pPr>
                      <a:lvl8pPr marL="3200400" algn="l" defTabSz="457200" rtl="0" eaLnBrk="1" latinLnBrk="0" hangingPunct="1">
                        <a:defRPr sz="1800" b="1" kern="1200">
                          <a:solidFill>
                            <a:schemeClr val="lt1"/>
                          </a:solidFill>
                        </a:defRPr>
                      </a:lvl8pPr>
                      <a:lvl9pPr marL="3657600" algn="l" defTabSz="457200" rtl="0" eaLnBrk="1" latinLnBrk="0" hangingPunct="1">
                        <a:defRPr sz="1800" b="1" kern="1200">
                          <a:solidFill>
                            <a:schemeClr val="lt1"/>
                          </a:solidFill>
                        </a:defRPr>
                      </a:lvl9pPr>
                    </a:lstStyle>
                    <a:p>
                      <a:pPr marL="91440">
                        <a:lnSpc>
                          <a:spcPct val="100000"/>
                        </a:lnSpc>
                        <a:spcBef>
                          <a:spcPts val="295"/>
                        </a:spcBef>
                      </a:pPr>
                      <a:r>
                        <a:rPr sz="1200" b="1" spc="-5" dirty="0">
                          <a:solidFill>
                            <a:srgbClr val="FFFFFF"/>
                          </a:solidFill>
                          <a:effectLst/>
                          <a:latin typeface="Times New Roman" panose="02020603050405020304" pitchFamily="18" charset="0"/>
                          <a:cs typeface="Times New Roman" panose="02020603050405020304" pitchFamily="18" charset="0"/>
                        </a:rPr>
                        <a:t>CONTENT</a:t>
                      </a:r>
                      <a:endParaRPr sz="1200" dirty="0">
                        <a:effectLst/>
                        <a:latin typeface="Times New Roman" panose="02020603050405020304" pitchFamily="18" charset="0"/>
                        <a:cs typeface="Times New Roman" panose="02020603050405020304" pitchFamily="18" charset="0"/>
                      </a:endParaRPr>
                    </a:p>
                  </a:txBody>
                  <a:tcPr marL="0" marR="0" marT="37465" marB="0">
                    <a:lnL>
                      <a:noFill/>
                    </a:lnL>
                    <a:lnR>
                      <a:noFill/>
                    </a:lnR>
                    <a:lnT/>
                    <a:lnB/>
                    <a:lnTlToBr w="12700" cmpd="sng">
                      <a:noFill/>
                      <a:prstDash val="solid"/>
                    </a:lnTlToBr>
                    <a:lnBlToTr w="12700" cmpd="sng">
                      <a:noFill/>
                      <a:prstDash val="solid"/>
                    </a:lnBlToTr>
                    <a:solidFill>
                      <a:scrgbClr r="0" g="0" b="0"/>
                    </a:solidFill>
                  </a:tcPr>
                </a:tc>
                <a:tc>
                  <a:txBody>
                    <a:bodyPr/>
                    <a:lstStyle>
                      <a:lvl1pPr marL="0" algn="l" defTabSz="457200" rtl="0" eaLnBrk="1" latinLnBrk="0" hangingPunct="1">
                        <a:defRPr sz="1800" b="1" kern="1200">
                          <a:solidFill>
                            <a:schemeClr val="lt1"/>
                          </a:solidFill>
                        </a:defRPr>
                      </a:lvl1pPr>
                      <a:lvl2pPr marL="457200" algn="l" defTabSz="457200" rtl="0" eaLnBrk="1" latinLnBrk="0" hangingPunct="1">
                        <a:defRPr sz="1800" b="1" kern="1200">
                          <a:solidFill>
                            <a:schemeClr val="lt1"/>
                          </a:solidFill>
                        </a:defRPr>
                      </a:lvl2pPr>
                      <a:lvl3pPr marL="914400" algn="l" defTabSz="457200" rtl="0" eaLnBrk="1" latinLnBrk="0" hangingPunct="1">
                        <a:defRPr sz="1800" b="1" kern="1200">
                          <a:solidFill>
                            <a:schemeClr val="lt1"/>
                          </a:solidFill>
                        </a:defRPr>
                      </a:lvl3pPr>
                      <a:lvl4pPr marL="1371600" algn="l" defTabSz="457200" rtl="0" eaLnBrk="1" latinLnBrk="0" hangingPunct="1">
                        <a:defRPr sz="1800" b="1" kern="1200">
                          <a:solidFill>
                            <a:schemeClr val="lt1"/>
                          </a:solidFill>
                        </a:defRPr>
                      </a:lvl4pPr>
                      <a:lvl5pPr marL="1828800" algn="l" defTabSz="457200" rtl="0" eaLnBrk="1" latinLnBrk="0" hangingPunct="1">
                        <a:defRPr sz="1800" b="1" kern="1200">
                          <a:solidFill>
                            <a:schemeClr val="lt1"/>
                          </a:solidFill>
                        </a:defRPr>
                      </a:lvl5pPr>
                      <a:lvl6pPr marL="2286000" algn="l" defTabSz="457200" rtl="0" eaLnBrk="1" latinLnBrk="0" hangingPunct="1">
                        <a:defRPr sz="1800" b="1" kern="1200">
                          <a:solidFill>
                            <a:schemeClr val="lt1"/>
                          </a:solidFill>
                        </a:defRPr>
                      </a:lvl6pPr>
                      <a:lvl7pPr marL="2743200" algn="l" defTabSz="457200" rtl="0" eaLnBrk="1" latinLnBrk="0" hangingPunct="1">
                        <a:defRPr sz="1800" b="1" kern="1200">
                          <a:solidFill>
                            <a:schemeClr val="lt1"/>
                          </a:solidFill>
                        </a:defRPr>
                      </a:lvl7pPr>
                      <a:lvl8pPr marL="3200400" algn="l" defTabSz="457200" rtl="0" eaLnBrk="1" latinLnBrk="0" hangingPunct="1">
                        <a:defRPr sz="1800" b="1" kern="1200">
                          <a:solidFill>
                            <a:schemeClr val="lt1"/>
                          </a:solidFill>
                        </a:defRPr>
                      </a:lvl8pPr>
                      <a:lvl9pPr marL="3657600" algn="l" defTabSz="457200" rtl="0" eaLnBrk="1" latinLnBrk="0" hangingPunct="1">
                        <a:defRPr sz="1800" b="1" kern="1200">
                          <a:solidFill>
                            <a:schemeClr val="lt1"/>
                          </a:solidFill>
                        </a:defRPr>
                      </a:lvl9pPr>
                    </a:lstStyle>
                    <a:p>
                      <a:pPr marL="90805">
                        <a:lnSpc>
                          <a:spcPct val="100000"/>
                        </a:lnSpc>
                        <a:spcBef>
                          <a:spcPts val="295"/>
                        </a:spcBef>
                      </a:pPr>
                      <a:r>
                        <a:rPr sz="1200" b="1" spc="-30" dirty="0">
                          <a:solidFill>
                            <a:srgbClr val="FFFFFF"/>
                          </a:solidFill>
                          <a:effectLst/>
                          <a:latin typeface="Times New Roman" panose="02020603050405020304" pitchFamily="18" charset="0"/>
                          <a:cs typeface="Times New Roman" panose="02020603050405020304" pitchFamily="18" charset="0"/>
                        </a:rPr>
                        <a:t>PAGE</a:t>
                      </a:r>
                      <a:r>
                        <a:rPr sz="1200" b="1" spc="-10" dirty="0">
                          <a:solidFill>
                            <a:srgbClr val="FFFFFF"/>
                          </a:solidFill>
                          <a:effectLst/>
                          <a:latin typeface="Times New Roman" panose="02020603050405020304" pitchFamily="18" charset="0"/>
                          <a:cs typeface="Times New Roman" panose="02020603050405020304" pitchFamily="18" charset="0"/>
                        </a:rPr>
                        <a:t> NO.</a:t>
                      </a:r>
                      <a:endParaRPr sz="1200">
                        <a:effectLst/>
                        <a:latin typeface="Times New Roman" panose="02020603050405020304" pitchFamily="18" charset="0"/>
                        <a:cs typeface="Times New Roman" panose="02020603050405020304" pitchFamily="18" charset="0"/>
                      </a:endParaRPr>
                    </a:p>
                  </a:txBody>
                  <a:tcPr marL="0" marR="0" marT="37465" marB="0">
                    <a:lnL>
                      <a:noFill/>
                    </a:lnL>
                    <a:lnR/>
                    <a:lnT/>
                    <a:lnB/>
                    <a:lnTlToBr w="12700" cmpd="sng">
                      <a:noFill/>
                      <a:prstDash val="solid"/>
                    </a:lnTlToBr>
                    <a:lnBlToTr w="12700" cmpd="sng">
                      <a:noFill/>
                      <a:prstDash val="solid"/>
                    </a:lnBlToTr>
                    <a:solidFill>
                      <a:scrgbClr r="0" g="0" b="0"/>
                    </a:solidFill>
                  </a:tcPr>
                </a:tc>
                <a:extLst>
                  <a:ext uri="{0D108BD9-81ED-4DB2-BD59-A6C34878D82A}">
                    <a16:rowId xmlns:a16="http://schemas.microsoft.com/office/drawing/2014/main" val="1479230502"/>
                  </a:ext>
                </a:extLst>
              </a:tr>
              <a:tr h="248901">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145"/>
                        </a:spcBef>
                      </a:pPr>
                      <a:r>
                        <a:rPr sz="1200" dirty="0">
                          <a:effectLst/>
                          <a:latin typeface="Times New Roman" panose="02020603050405020304" pitchFamily="18" charset="0"/>
                          <a:cs typeface="Times New Roman" panose="02020603050405020304" pitchFamily="18" charset="0"/>
                        </a:rPr>
                        <a:t>1</a:t>
                      </a:r>
                    </a:p>
                  </a:txBody>
                  <a:tcPr marL="0" marR="0" marT="1841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130"/>
                        </a:spcBef>
                      </a:pPr>
                      <a:r>
                        <a:rPr sz="1400" spc="-5" dirty="0">
                          <a:effectLst/>
                          <a:latin typeface="Times New Roman" panose="02020603050405020304" pitchFamily="18" charset="0"/>
                          <a:cs typeface="Times New Roman" panose="02020603050405020304" pitchFamily="18" charset="0"/>
                        </a:rPr>
                        <a:t>Objective</a:t>
                      </a:r>
                      <a:endParaRPr sz="1400">
                        <a:effectLst/>
                        <a:latin typeface="Times New Roman" panose="02020603050405020304" pitchFamily="18" charset="0"/>
                        <a:cs typeface="Times New Roman" panose="02020603050405020304" pitchFamily="18" charset="0"/>
                      </a:endParaRPr>
                    </a:p>
                  </a:txBody>
                  <a:tcPr marL="0" marR="0" marT="1651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145"/>
                        </a:spcBef>
                      </a:pPr>
                      <a:r>
                        <a:rPr lang="en-US" sz="1200" dirty="0">
                          <a:effectLst/>
                          <a:latin typeface="Times New Roman" panose="02020603050405020304" pitchFamily="18" charset="0"/>
                          <a:cs typeface="Times New Roman" panose="02020603050405020304" pitchFamily="18" charset="0"/>
                        </a:rPr>
                        <a:t>3</a:t>
                      </a:r>
                      <a:endParaRPr sz="1200" dirty="0">
                        <a:effectLst/>
                        <a:latin typeface="Times New Roman" panose="02020603050405020304" pitchFamily="18" charset="0"/>
                        <a:cs typeface="Times New Roman" panose="02020603050405020304" pitchFamily="18" charset="0"/>
                      </a:endParaRPr>
                    </a:p>
                  </a:txBody>
                  <a:tcPr marL="0" marR="0" marT="1841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842303379"/>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2</a:t>
                      </a: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Problem</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Statement</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4</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3261946513"/>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3</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Abstract</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5</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1043098857"/>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4</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System</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Requirements</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6</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1108829781"/>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5</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Existing</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System</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8</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1882010708"/>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6</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Literature</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Survey</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9</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3880656010"/>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7</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Proposed</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System</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15</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2656251846"/>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8</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Advantage</a:t>
                      </a:r>
                      <a:r>
                        <a:rPr lang="en-US" sz="1400" spc="-5" dirty="0">
                          <a:effectLst/>
                          <a:latin typeface="Times New Roman" panose="02020603050405020304" pitchFamily="18" charset="0"/>
                          <a:cs typeface="Times New Roman" panose="02020603050405020304" pitchFamily="18" charset="0"/>
                        </a:rPr>
                        <a:t>s</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16</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4287545875"/>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9</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Architecture</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Diagram</a:t>
                      </a:r>
                      <a:endParaRPr sz="140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17</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3087927400"/>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10</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DFDs</a:t>
                      </a:r>
                      <a:endParaRPr sz="140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21</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2050553816"/>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11</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Modules</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26</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2854550253"/>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12</a:t>
                      </a:r>
                      <a:endParaRPr sz="120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lang="en-US" sz="1400" spc="-5" dirty="0">
                          <a:effectLst/>
                          <a:latin typeface="Times New Roman" panose="02020603050405020304" pitchFamily="18" charset="0"/>
                          <a:cs typeface="Times New Roman" panose="02020603050405020304" pitchFamily="18" charset="0"/>
                        </a:rPr>
                        <a:t>Design Diagram</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32</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1943636752"/>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3</a:t>
                      </a:r>
                      <a:endParaRPr sz="1200" dirty="0">
                        <a:effectLst/>
                        <a:latin typeface="Times New Roman" panose="02020603050405020304" pitchFamily="18" charset="0"/>
                        <a:cs typeface="Times New Roman" panose="02020603050405020304" pitchFamily="18" charset="0"/>
                      </a:endParaRPr>
                    </a:p>
                  </a:txBody>
                  <a:tcPr marL="0" marR="0" marT="37465" marB="0">
                    <a:lnL/>
                    <a:lnR>
                      <a:noFill/>
                    </a:lnR>
                    <a:lnT>
                      <a:noFill/>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lang="en-US" sz="1400" spc="-5" dirty="0">
                          <a:effectLst/>
                          <a:latin typeface="Times New Roman" panose="02020603050405020304" pitchFamily="18" charset="0"/>
                          <a:cs typeface="Times New Roman" panose="02020603050405020304" pitchFamily="18" charset="0"/>
                        </a:rPr>
                        <a:t>Screenshots</a:t>
                      </a:r>
                      <a:endParaRPr sz="1400" dirty="0">
                        <a:effectLst/>
                        <a:latin typeface="Times New Roman" panose="02020603050405020304" pitchFamily="18" charset="0"/>
                        <a:cs typeface="Times New Roman" panose="02020603050405020304" pitchFamily="18" charset="0"/>
                      </a:endParaRPr>
                    </a:p>
                  </a:txBody>
                  <a:tcPr marL="0" marR="0" marT="35560" marB="0">
                    <a:lnL>
                      <a:noFill/>
                    </a:lnL>
                    <a:lnR>
                      <a:noFill/>
                    </a:lnR>
                    <a:lnT>
                      <a:noFill/>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39</a:t>
                      </a:r>
                      <a:endParaRPr sz="1200" dirty="0">
                        <a:effectLst/>
                        <a:latin typeface="Times New Roman" panose="02020603050405020304" pitchFamily="18" charset="0"/>
                        <a:cs typeface="Times New Roman" panose="02020603050405020304" pitchFamily="18" charset="0"/>
                      </a:endParaRPr>
                    </a:p>
                  </a:txBody>
                  <a:tcPr marL="0" marR="0" marT="37465" marB="0">
                    <a:lnL>
                      <a:noFill/>
                    </a:lnL>
                    <a:lnR/>
                    <a:lnT>
                      <a:noFill/>
                    </a:lnT>
                    <a:lnB/>
                    <a:lnTlToBr w="12700" cmpd="sng">
                      <a:noFill/>
                      <a:prstDash val="solid"/>
                    </a:lnTlToBr>
                    <a:lnBlToTr w="12700" cmpd="sng">
                      <a:noFill/>
                      <a:prstDash val="solid"/>
                    </a:lnBlToTr>
                    <a:noFill/>
                  </a:tcPr>
                </a:tc>
                <a:extLst>
                  <a:ext uri="{0D108BD9-81ED-4DB2-BD59-A6C34878D82A}">
                    <a16:rowId xmlns:a16="http://schemas.microsoft.com/office/drawing/2014/main" val="481001805"/>
                  </a:ext>
                </a:extLst>
              </a:tr>
              <a:tr h="269528">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4</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Conclusion</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40</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1244458989"/>
                  </a:ext>
                </a:extLst>
              </a:tr>
              <a:tr h="361331">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5</a:t>
                      </a:r>
                      <a:endParaRPr sz="1200" dirty="0">
                        <a:effectLst/>
                        <a:latin typeface="Times New Roman" panose="02020603050405020304" pitchFamily="18" charset="0"/>
                        <a:cs typeface="Times New Roman" panose="02020603050405020304" pitchFamily="18" charset="0"/>
                      </a:endParaRPr>
                    </a:p>
                  </a:txBody>
                  <a:tcPr marL="0" marR="0" marT="37465" marB="0">
                    <a:lnL/>
                    <a:lnR>
                      <a:noFill/>
                    </a:lnR>
                    <a:lnT>
                      <a:noFill/>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Future</a:t>
                      </a:r>
                      <a:r>
                        <a:rPr sz="1400" spc="-10" dirty="0">
                          <a:effectLst/>
                          <a:latin typeface="Times New Roman" panose="02020603050405020304" pitchFamily="18" charset="0"/>
                          <a:cs typeface="Times New Roman" panose="02020603050405020304" pitchFamily="18" charset="0"/>
                        </a:rPr>
                        <a:t> </a:t>
                      </a:r>
                      <a:r>
                        <a:rPr sz="1400" spc="-5" dirty="0">
                          <a:effectLst/>
                          <a:latin typeface="Times New Roman" panose="02020603050405020304" pitchFamily="18" charset="0"/>
                          <a:cs typeface="Times New Roman" panose="02020603050405020304" pitchFamily="18" charset="0"/>
                        </a:rPr>
                        <a:t>Enhancement</a:t>
                      </a:r>
                      <a:endParaRPr sz="1400" dirty="0">
                        <a:effectLst/>
                        <a:latin typeface="Times New Roman" panose="02020603050405020304" pitchFamily="18" charset="0"/>
                        <a:cs typeface="Times New Roman" panose="02020603050405020304" pitchFamily="18" charset="0"/>
                      </a:endParaRPr>
                    </a:p>
                  </a:txBody>
                  <a:tcPr marL="0" marR="0" marT="35560" marB="0">
                    <a:lnL>
                      <a:noFill/>
                    </a:lnL>
                    <a:lnR>
                      <a:noFill/>
                    </a:lnR>
                    <a:lnT>
                      <a:noFill/>
                    </a:lnT>
                    <a:lnB/>
                    <a:lnTlToBr w="12700" cmpd="sng">
                      <a:noFill/>
                      <a:prstDash val="solid"/>
                    </a:lnTlToBr>
                    <a:lnBlToTr w="12700" cmpd="sng">
                      <a:noFill/>
                      <a:prstDash val="solid"/>
                    </a:lnBlToTr>
                    <a:solidFill>
                      <a:scrgbClr r="0" g="0" b="0">
                        <a:alpha val="40000"/>
                      </a:scrgbClr>
                    </a:solid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pPr>
                      <a:r>
                        <a:rPr lang="en-US" sz="1200" dirty="0">
                          <a:effectLst/>
                          <a:latin typeface="Times New Roman" panose="02020603050405020304" pitchFamily="18" charset="0"/>
                          <a:cs typeface="Times New Roman" panose="02020603050405020304" pitchFamily="18" charset="0"/>
                        </a:rPr>
                        <a:t>41</a:t>
                      </a:r>
                      <a:endParaRPr sz="1200" dirty="0">
                        <a:effectLst/>
                        <a:latin typeface="Times New Roman" panose="02020603050405020304" pitchFamily="18" charset="0"/>
                        <a:cs typeface="Times New Roman" panose="02020603050405020304" pitchFamily="18" charset="0"/>
                      </a:endParaRPr>
                    </a:p>
                  </a:txBody>
                  <a:tcPr marL="0" marR="0" marT="37465" marB="0">
                    <a:lnL>
                      <a:noFill/>
                    </a:lnL>
                    <a:lnR/>
                    <a:lnT>
                      <a:noFill/>
                    </a:lnT>
                    <a:lnB/>
                    <a:lnTlToBr w="12700" cmpd="sng">
                      <a:noFill/>
                      <a:prstDash val="solid"/>
                    </a:lnTlToBr>
                    <a:lnBlToTr w="12700" cmpd="sng">
                      <a:noFill/>
                      <a:prstDash val="solid"/>
                    </a:lnBlToTr>
                    <a:solidFill>
                      <a:scrgbClr r="0" g="0" b="0">
                        <a:alpha val="40000"/>
                      </a:scrgbClr>
                    </a:solidFill>
                  </a:tcPr>
                </a:tc>
                <a:extLst>
                  <a:ext uri="{0D108BD9-81ED-4DB2-BD59-A6C34878D82A}">
                    <a16:rowId xmlns:a16="http://schemas.microsoft.com/office/drawing/2014/main" val="1990764115"/>
                  </a:ext>
                </a:extLst>
              </a:tr>
              <a:tr h="552637">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95"/>
                        </a:spcBef>
                      </a:pPr>
                      <a:r>
                        <a:rPr sz="1200" dirty="0">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6</a:t>
                      </a:r>
                      <a:endParaRPr sz="1200" dirty="0">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1440">
                        <a:lnSpc>
                          <a:spcPct val="100000"/>
                        </a:lnSpc>
                        <a:spcBef>
                          <a:spcPts val="280"/>
                        </a:spcBef>
                      </a:pPr>
                      <a:r>
                        <a:rPr sz="1400" spc="-5" dirty="0">
                          <a:effectLst/>
                          <a:latin typeface="Times New Roman" panose="02020603050405020304" pitchFamily="18" charset="0"/>
                          <a:cs typeface="Times New Roman" panose="02020603050405020304" pitchFamily="18" charset="0"/>
                        </a:rPr>
                        <a:t>References</a:t>
                      </a:r>
                      <a:endParaRPr sz="1400" dirty="0">
                        <a:effectLst/>
                        <a:latin typeface="Times New Roman" panose="02020603050405020304" pitchFamily="18" charset="0"/>
                        <a:cs typeface="Times New Roman" panose="02020603050405020304" pitchFamily="18" charset="0"/>
                      </a:endParaRPr>
                    </a:p>
                  </a:txBody>
                  <a:tcPr marL="0" marR="0" marT="35560" marB="0">
                    <a:lnL/>
                    <a:lnR/>
                    <a:lnT/>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defRPr>
                      </a:lvl1pPr>
                      <a:lvl2pPr marL="457200" algn="l" defTabSz="457200" rtl="0" eaLnBrk="1" latinLnBrk="0" hangingPunct="1">
                        <a:defRPr sz="1800" kern="1200">
                          <a:solidFill>
                            <a:schemeClr val="dk1"/>
                          </a:solidFill>
                        </a:defRPr>
                      </a:lvl2pPr>
                      <a:lvl3pPr marL="914400" algn="l" defTabSz="457200" rtl="0" eaLnBrk="1" latinLnBrk="0" hangingPunct="1">
                        <a:defRPr sz="1800" kern="1200">
                          <a:solidFill>
                            <a:schemeClr val="dk1"/>
                          </a:solidFill>
                        </a:defRPr>
                      </a:lvl3pPr>
                      <a:lvl4pPr marL="1371600" algn="l" defTabSz="457200" rtl="0" eaLnBrk="1" latinLnBrk="0" hangingPunct="1">
                        <a:defRPr sz="1800" kern="1200">
                          <a:solidFill>
                            <a:schemeClr val="dk1"/>
                          </a:solidFill>
                        </a:defRPr>
                      </a:lvl4pPr>
                      <a:lvl5pPr marL="1828800" algn="l" defTabSz="457200" rtl="0" eaLnBrk="1" latinLnBrk="0" hangingPunct="1">
                        <a:defRPr sz="1800" kern="1200">
                          <a:solidFill>
                            <a:schemeClr val="dk1"/>
                          </a:solidFill>
                        </a:defRPr>
                      </a:lvl5pPr>
                      <a:lvl6pPr marL="2286000" algn="l" defTabSz="457200" rtl="0" eaLnBrk="1" latinLnBrk="0" hangingPunct="1">
                        <a:defRPr sz="1800" kern="1200">
                          <a:solidFill>
                            <a:schemeClr val="dk1"/>
                          </a:solidFill>
                        </a:defRPr>
                      </a:lvl6pPr>
                      <a:lvl7pPr marL="2743200" algn="l" defTabSz="457200" rtl="0" eaLnBrk="1" latinLnBrk="0" hangingPunct="1">
                        <a:defRPr sz="1800" kern="1200">
                          <a:solidFill>
                            <a:schemeClr val="dk1"/>
                          </a:solidFill>
                        </a:defRPr>
                      </a:lvl7pPr>
                      <a:lvl8pPr marL="3200400" algn="l" defTabSz="457200" rtl="0" eaLnBrk="1" latinLnBrk="0" hangingPunct="1">
                        <a:defRPr sz="1800" kern="1200">
                          <a:solidFill>
                            <a:schemeClr val="dk1"/>
                          </a:solidFill>
                        </a:defRPr>
                      </a:lvl8pPr>
                      <a:lvl9pPr marL="3657600" algn="l" defTabSz="457200" rtl="0" eaLnBrk="1" latinLnBrk="0" hangingPunct="1">
                        <a:defRPr sz="1800" kern="1200">
                          <a:solidFill>
                            <a:schemeClr val="dk1"/>
                          </a:solidFill>
                        </a:defRPr>
                      </a:lvl9pPr>
                    </a:lstStyle>
                    <a:p>
                      <a:pPr marL="90805">
                        <a:lnSpc>
                          <a:spcPct val="100000"/>
                        </a:lnSpc>
                        <a:spcBef>
                          <a:spcPts val="295"/>
                        </a:spcBef>
                        <a:tabLst>
                          <a:tab pos="2522855" algn="l"/>
                        </a:tabLst>
                      </a:pPr>
                      <a:r>
                        <a:rPr sz="1200" dirty="0">
                          <a:effectLst/>
                          <a:latin typeface="Times New Roman" panose="02020603050405020304" pitchFamily="18" charset="0"/>
                          <a:cs typeface="Times New Roman" panose="02020603050405020304" pitchFamily="18" charset="0"/>
                        </a:rPr>
                        <a:t>	</a:t>
                      </a:r>
                      <a:r>
                        <a:rPr lang="en-US" sz="1800" baseline="23148" dirty="0">
                          <a:solidFill>
                            <a:schemeClr val="bg1"/>
                          </a:solidFill>
                          <a:effectLst/>
                          <a:latin typeface="Times New Roman" panose="02020603050405020304" pitchFamily="18" charset="0"/>
                          <a:cs typeface="Times New Roman" panose="02020603050405020304" pitchFamily="18" charset="0"/>
                        </a:rPr>
                        <a:t>42</a:t>
                      </a:r>
                      <a:endParaRPr sz="1800" baseline="23148" dirty="0">
                        <a:solidFill>
                          <a:schemeClr val="bg1"/>
                        </a:solidFill>
                        <a:effectLst/>
                        <a:latin typeface="Times New Roman" panose="02020603050405020304" pitchFamily="18" charset="0"/>
                        <a:cs typeface="Times New Roman" panose="02020603050405020304" pitchFamily="18" charset="0"/>
                      </a:endParaRPr>
                    </a:p>
                  </a:txBody>
                  <a:tcPr marL="0" marR="0" marT="37465" marB="0">
                    <a:lnL/>
                    <a:lnR/>
                    <a:lnT/>
                    <a:lnB/>
                    <a:lnTlToBr w="12700" cmpd="sng">
                      <a:noFill/>
                      <a:prstDash val="solid"/>
                    </a:lnTlToBr>
                    <a:lnBlToTr w="12700" cmpd="sng">
                      <a:noFill/>
                      <a:prstDash val="solid"/>
                    </a:lnBlToTr>
                    <a:noFill/>
                  </a:tcPr>
                </a:tc>
                <a:extLst>
                  <a:ext uri="{0D108BD9-81ED-4DB2-BD59-A6C34878D82A}">
                    <a16:rowId xmlns:a16="http://schemas.microsoft.com/office/drawing/2014/main" val="3870039762"/>
                  </a:ext>
                </a:extLst>
              </a:tr>
            </a:tbl>
          </a:graphicData>
        </a:graphic>
      </p:graphicFrame>
    </p:spTree>
    <p:extLst>
      <p:ext uri="{BB962C8B-B14F-4D97-AF65-F5344CB8AC3E}">
        <p14:creationId xmlns:p14="http://schemas.microsoft.com/office/powerpoint/2010/main" val="2496648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825" y="435181"/>
            <a:ext cx="1871025" cy="388696"/>
          </a:xfrm>
          <a:prstGeom prst="rect">
            <a:avLst/>
          </a:prstGeom>
        </p:spPr>
        <p:txBody>
          <a:bodyPr wrap="none">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E-R DIAGRAM:</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541563" y="1347470"/>
            <a:ext cx="7108874" cy="4163060"/>
          </a:xfrm>
          <a:prstGeom prst="rect">
            <a:avLst/>
          </a:prstGeom>
        </p:spPr>
      </p:pic>
    </p:spTree>
    <p:extLst>
      <p:ext uri="{BB962C8B-B14F-4D97-AF65-F5344CB8AC3E}">
        <p14:creationId xmlns:p14="http://schemas.microsoft.com/office/powerpoint/2010/main" val="329132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68837" y="1841353"/>
            <a:ext cx="6096000" cy="2640723"/>
          </a:xfrm>
          <a:prstGeom prst="rect">
            <a:avLst/>
          </a:prstGeom>
        </p:spPr>
        <p:txBody>
          <a:bodyPr>
            <a:spAutoFit/>
          </a:bodyPr>
          <a:lstStyle/>
          <a:p>
            <a:pPr algn="just">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14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ADD FILE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REQUEST</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RESPONSE</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DOWNLOAD</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93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5612" y="276050"/>
            <a:ext cx="2569934" cy="369332"/>
          </a:xfrm>
          <a:prstGeom prst="rect">
            <a:avLst/>
          </a:prstGeom>
        </p:spPr>
        <p:txBody>
          <a:bodyPr wrap="none">
            <a:spAutoFit/>
          </a:bodyPr>
          <a:lstStyle/>
          <a:p>
            <a:r>
              <a:rPr lang="en-US" b="1" dirty="0">
                <a:solidFill>
                  <a:schemeClr val="bg1">
                    <a:lumMod val="95000"/>
                    <a:lumOff val="5000"/>
                  </a:schemeClr>
                </a:solidFill>
                <a:effectLst/>
                <a:latin typeface="Times New Roman" panose="02020603050405020304" pitchFamily="18" charset="0"/>
                <a:ea typeface="Calibri" panose="020F0502020204030204" pitchFamily="34" charset="0"/>
              </a:rPr>
              <a:t>MODULE DIAGRAM: </a:t>
            </a:r>
            <a:endParaRPr lang="en-US" dirty="0">
              <a:solidFill>
                <a:schemeClr val="bg1">
                  <a:lumMod val="95000"/>
                  <a:lumOff val="5000"/>
                </a:schemeClr>
              </a:solidFill>
            </a:endParaRPr>
          </a:p>
        </p:txBody>
      </p:sp>
      <p:sp>
        <p:nvSpPr>
          <p:cNvPr id="3" name="Rectangle 2"/>
          <p:cNvSpPr/>
          <p:nvPr/>
        </p:nvSpPr>
        <p:spPr>
          <a:xfrm>
            <a:off x="2875496" y="1680307"/>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STAFF</a:t>
            </a:r>
          </a:p>
        </p:txBody>
      </p:sp>
      <p:sp>
        <p:nvSpPr>
          <p:cNvPr id="4" name="Rectangle 3"/>
          <p:cNvSpPr/>
          <p:nvPr/>
        </p:nvSpPr>
        <p:spPr>
          <a:xfrm>
            <a:off x="5247221" y="168983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LOGIN</a:t>
            </a:r>
          </a:p>
        </p:txBody>
      </p:sp>
      <p:sp>
        <p:nvSpPr>
          <p:cNvPr id="5" name="Rectangle 4"/>
          <p:cNvSpPr/>
          <p:nvPr/>
        </p:nvSpPr>
        <p:spPr>
          <a:xfrm>
            <a:off x="7666571" y="170888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MAINPAGE</a:t>
            </a:r>
          </a:p>
        </p:txBody>
      </p:sp>
      <p:cxnSp>
        <p:nvCxnSpPr>
          <p:cNvPr id="6" name="Straight Arrow Connector 5"/>
          <p:cNvCxnSpPr/>
          <p:nvPr/>
        </p:nvCxnSpPr>
        <p:spPr>
          <a:xfrm>
            <a:off x="4103586" y="1985107"/>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6466421" y="1985107"/>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10"/>
          <p:cNvSpPr>
            <a:spLocks noChangeArrowheads="1"/>
          </p:cNvSpPr>
          <p:nvPr/>
        </p:nvSpPr>
        <p:spPr bwMode="auto">
          <a:xfrm>
            <a:off x="2018246" y="-30034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a:xfrm>
            <a:off x="1844445" y="812225"/>
            <a:ext cx="1031051" cy="390684"/>
          </a:xfrm>
          <a:prstGeom prst="rect">
            <a:avLst/>
          </a:prstGeom>
        </p:spPr>
        <p:txBody>
          <a:bodyPr wrap="none">
            <a:spAutoFit/>
          </a:bodyPr>
          <a:lstStyle/>
          <a:p>
            <a:pPr>
              <a:lnSpc>
                <a:spcPct val="115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844445" y="2818908"/>
            <a:ext cx="1358064" cy="388696"/>
          </a:xfrm>
          <a:prstGeom prst="rect">
            <a:avLst/>
          </a:prstGeom>
        </p:spPr>
        <p:txBody>
          <a:bodyPr wrap="none">
            <a:spAutoFit/>
          </a:bodyPr>
          <a:lstStyle/>
          <a:p>
            <a:pPr>
              <a:lnSpc>
                <a:spcPct val="107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ADD FILE:</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2766516" y="3945987"/>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MANAGER</a:t>
            </a:r>
          </a:p>
        </p:txBody>
      </p:sp>
      <p:sp>
        <p:nvSpPr>
          <p:cNvPr id="13" name="Rectangle 12"/>
          <p:cNvSpPr/>
          <p:nvPr/>
        </p:nvSpPr>
        <p:spPr>
          <a:xfrm>
            <a:off x="5149036" y="394535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ADD FILE</a:t>
            </a:r>
          </a:p>
        </p:txBody>
      </p:sp>
      <p:sp>
        <p:nvSpPr>
          <p:cNvPr id="14" name="Rectangle 13"/>
          <p:cNvSpPr/>
          <p:nvPr/>
        </p:nvSpPr>
        <p:spPr>
          <a:xfrm>
            <a:off x="7568386" y="396440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DATABASE</a:t>
            </a:r>
          </a:p>
        </p:txBody>
      </p:sp>
      <p:cxnSp>
        <p:nvCxnSpPr>
          <p:cNvPr id="15" name="Straight Arrow Connector 14"/>
          <p:cNvCxnSpPr/>
          <p:nvPr/>
        </p:nvCxnSpPr>
        <p:spPr>
          <a:xfrm>
            <a:off x="4005401" y="4240627"/>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368236" y="4240627"/>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20"/>
          <p:cNvSpPr>
            <a:spLocks noChangeArrowheads="1"/>
          </p:cNvSpPr>
          <p:nvPr/>
        </p:nvSpPr>
        <p:spPr bwMode="auto">
          <a:xfrm>
            <a:off x="1920061" y="-30034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636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417" y="589926"/>
            <a:ext cx="890052" cy="388696"/>
          </a:xfrm>
          <a:prstGeom prst="rect">
            <a:avLst/>
          </a:prstGeom>
        </p:spPr>
        <p:txBody>
          <a:bodyPr wrap="none">
            <a:spAutoFit/>
          </a:bodyPr>
          <a:lstStyle/>
          <a:p>
            <a:pPr>
              <a:lnSpc>
                <a:spcPct val="107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309495" y="1334037"/>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STAFF</a:t>
            </a:r>
          </a:p>
        </p:txBody>
      </p:sp>
      <p:sp>
        <p:nvSpPr>
          <p:cNvPr id="4" name="Rectangle 3"/>
          <p:cNvSpPr/>
          <p:nvPr/>
        </p:nvSpPr>
        <p:spPr>
          <a:xfrm>
            <a:off x="4692015" y="133340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VIEW</a:t>
            </a:r>
          </a:p>
        </p:txBody>
      </p:sp>
      <p:sp>
        <p:nvSpPr>
          <p:cNvPr id="5" name="Rectangle 4"/>
          <p:cNvSpPr/>
          <p:nvPr/>
        </p:nvSpPr>
        <p:spPr>
          <a:xfrm>
            <a:off x="7111365" y="1352452"/>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DATABASE</a:t>
            </a:r>
          </a:p>
        </p:txBody>
      </p:sp>
      <p:cxnSp>
        <p:nvCxnSpPr>
          <p:cNvPr id="6" name="Straight Arrow Connector 5"/>
          <p:cNvCxnSpPr/>
          <p:nvPr/>
        </p:nvCxnSpPr>
        <p:spPr>
          <a:xfrm>
            <a:off x="3548380" y="1628677"/>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5911215" y="1628677"/>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526764" y="2798554"/>
            <a:ext cx="1347357" cy="388696"/>
          </a:xfrm>
          <a:prstGeom prst="rect">
            <a:avLst/>
          </a:prstGeom>
        </p:spPr>
        <p:txBody>
          <a:bodyPr wrap="none">
            <a:spAutoFit/>
          </a:bodyPr>
          <a:lstStyle/>
          <a:p>
            <a:pPr>
              <a:lnSpc>
                <a:spcPct val="107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REQUEST:</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271395" y="3618328"/>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STAFF</a:t>
            </a:r>
          </a:p>
        </p:txBody>
      </p:sp>
      <p:sp>
        <p:nvSpPr>
          <p:cNvPr id="12" name="Rectangle 11"/>
          <p:cNvSpPr/>
          <p:nvPr/>
        </p:nvSpPr>
        <p:spPr>
          <a:xfrm>
            <a:off x="4653915" y="3617693"/>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REQUEST</a:t>
            </a:r>
          </a:p>
        </p:txBody>
      </p:sp>
      <p:sp>
        <p:nvSpPr>
          <p:cNvPr id="13" name="Rectangle 12"/>
          <p:cNvSpPr/>
          <p:nvPr/>
        </p:nvSpPr>
        <p:spPr>
          <a:xfrm>
            <a:off x="7073265" y="3636743"/>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DATABASE</a:t>
            </a:r>
          </a:p>
        </p:txBody>
      </p:sp>
      <p:cxnSp>
        <p:nvCxnSpPr>
          <p:cNvPr id="14" name="Straight Arrow Connector 13"/>
          <p:cNvCxnSpPr/>
          <p:nvPr/>
        </p:nvCxnSpPr>
        <p:spPr>
          <a:xfrm>
            <a:off x="3510280" y="3912968"/>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873115" y="3912968"/>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6"/>
          <p:cNvSpPr>
            <a:spLocks noChangeArrowheads="1"/>
          </p:cNvSpPr>
          <p:nvPr/>
        </p:nvSpPr>
        <p:spPr bwMode="auto">
          <a:xfrm>
            <a:off x="1424940" y="-1688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0"/>
          <p:cNvSpPr>
            <a:spLocks noChangeArrowheads="1"/>
          </p:cNvSpPr>
          <p:nvPr/>
        </p:nvSpPr>
        <p:spPr bwMode="auto">
          <a:xfrm>
            <a:off x="1424940" y="288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8565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4731" y="983821"/>
            <a:ext cx="1479892" cy="388696"/>
          </a:xfrm>
          <a:prstGeom prst="rect">
            <a:avLst/>
          </a:prstGeom>
        </p:spPr>
        <p:txBody>
          <a:bodyPr wrap="none">
            <a:spAutoFit/>
          </a:bodyPr>
          <a:lstStyle/>
          <a:p>
            <a:pPr>
              <a:lnSpc>
                <a:spcPct val="107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RESPONSE:</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337630" y="2047435"/>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HEAD</a:t>
            </a:r>
          </a:p>
        </p:txBody>
      </p:sp>
      <p:sp>
        <p:nvSpPr>
          <p:cNvPr id="4" name="Rectangle 3"/>
          <p:cNvSpPr/>
          <p:nvPr/>
        </p:nvSpPr>
        <p:spPr>
          <a:xfrm>
            <a:off x="4720150" y="2046800"/>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RESPONSE</a:t>
            </a:r>
          </a:p>
        </p:txBody>
      </p:sp>
      <p:sp>
        <p:nvSpPr>
          <p:cNvPr id="5" name="Rectangle 4"/>
          <p:cNvSpPr/>
          <p:nvPr/>
        </p:nvSpPr>
        <p:spPr>
          <a:xfrm>
            <a:off x="7139500" y="2065850"/>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DATABASE</a:t>
            </a:r>
          </a:p>
        </p:txBody>
      </p:sp>
      <p:cxnSp>
        <p:nvCxnSpPr>
          <p:cNvPr id="6" name="Straight Arrow Connector 5"/>
          <p:cNvCxnSpPr/>
          <p:nvPr/>
        </p:nvCxnSpPr>
        <p:spPr>
          <a:xfrm>
            <a:off x="3576515" y="2342075"/>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5939350" y="2342075"/>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828550" y="3322428"/>
            <a:ext cx="1672253" cy="388696"/>
          </a:xfrm>
          <a:prstGeom prst="rect">
            <a:avLst/>
          </a:prstGeom>
        </p:spPr>
        <p:txBody>
          <a:bodyPr wrap="none">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DOWNLOAD:</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337630" y="4640580"/>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STAFF</a:t>
            </a:r>
          </a:p>
        </p:txBody>
      </p:sp>
      <p:sp>
        <p:nvSpPr>
          <p:cNvPr id="12" name="Rectangle 11"/>
          <p:cNvSpPr/>
          <p:nvPr/>
        </p:nvSpPr>
        <p:spPr>
          <a:xfrm>
            <a:off x="4720150" y="4639945"/>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KEYENTER</a:t>
            </a:r>
          </a:p>
        </p:txBody>
      </p:sp>
      <p:sp>
        <p:nvSpPr>
          <p:cNvPr id="13" name="Rectangle 12"/>
          <p:cNvSpPr/>
          <p:nvPr/>
        </p:nvSpPr>
        <p:spPr>
          <a:xfrm>
            <a:off x="7139500" y="4658995"/>
            <a:ext cx="1219200" cy="600075"/>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DOWNLOAD</a:t>
            </a:r>
          </a:p>
        </p:txBody>
      </p:sp>
      <p:cxnSp>
        <p:nvCxnSpPr>
          <p:cNvPr id="14" name="Straight Arrow Connector 13"/>
          <p:cNvCxnSpPr/>
          <p:nvPr/>
        </p:nvCxnSpPr>
        <p:spPr>
          <a:xfrm>
            <a:off x="3576515" y="4935220"/>
            <a:ext cx="119062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939350" y="4935220"/>
            <a:ext cx="123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6"/>
          <p:cNvSpPr>
            <a:spLocks noChangeArrowheads="1"/>
          </p:cNvSpPr>
          <p:nvPr/>
        </p:nvSpPr>
        <p:spPr bwMode="auto">
          <a:xfrm>
            <a:off x="1491175" y="-3657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0"/>
          <p:cNvSpPr>
            <a:spLocks noChangeArrowheads="1"/>
          </p:cNvSpPr>
          <p:nvPr/>
        </p:nvSpPr>
        <p:spPr bwMode="auto">
          <a:xfrm>
            <a:off x="1491175" y="-320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58131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9173" y="364843"/>
            <a:ext cx="3046540" cy="388696"/>
          </a:xfrm>
          <a:prstGeom prst="rect">
            <a:avLst/>
          </a:prstGeom>
        </p:spPr>
        <p:txBody>
          <a:bodyPr wrap="none">
            <a:spAutoFit/>
          </a:bodyPr>
          <a:lstStyle/>
          <a:p>
            <a:pPr>
              <a:lnSpc>
                <a:spcPct val="107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MODULE EXPLANATION:</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18868" y="927727"/>
            <a:ext cx="11554264" cy="5262979"/>
          </a:xfrm>
          <a:prstGeom prst="rect">
            <a:avLst/>
          </a:prstGeom>
        </p:spPr>
        <p:txBody>
          <a:bodyPr wrap="square">
            <a:spAutoFit/>
          </a:bodyPr>
          <a:lstStyle/>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 </a:t>
            </a:r>
            <a:endPar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gives the way to enter into main page after login with valid input such as username or email id and password.</a:t>
            </a:r>
          </a:p>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ADD FILE: </a:t>
            </a:r>
            <a:endPar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is help us to The manager add the file or document to the database. To view the staffs.</a:t>
            </a:r>
          </a:p>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VIEW: </a:t>
            </a:r>
            <a:endPar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to help us the staff view the file. But the staff cannot be open the file until the Head office accept the file. After response the head office the file can view by the staff with the help of secret key.</a:t>
            </a:r>
          </a:p>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REQUEST:</a:t>
            </a:r>
            <a:endPar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to help to staff request the file to head office and the head office accept the request. And third party or hacker also request the file.</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RESPONSE:</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to help to staff requested file to head office accept the request. And the hacker or third party also request the file. But the hacker request doesn’t Show the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ip</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address of the hacker. Then the head office will identify the requested person is hacker or valid user. </a:t>
            </a:r>
          </a:p>
          <a:p>
            <a:pP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DOWNLOAD: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module is help to staff download the file after head office approve the request.</a:t>
            </a:r>
          </a:p>
          <a:p>
            <a:pPr indent="457200">
              <a:spcAft>
                <a:spcPts val="800"/>
              </a:spcAft>
            </a:pP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29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4420" y="206802"/>
            <a:ext cx="2416047" cy="463397"/>
          </a:xfrm>
          <a:prstGeom prst="rect">
            <a:avLst/>
          </a:prstGeom>
        </p:spPr>
        <p:txBody>
          <a:bodyPr wrap="none">
            <a:spAutoFit/>
          </a:bodyPr>
          <a:lstStyle/>
          <a:p>
            <a:pPr algn="ctr">
              <a:lnSpc>
                <a:spcPct val="150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DESIGN DIAGRAM:</a:t>
            </a: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42425" y="1513091"/>
            <a:ext cx="10907150" cy="2585323"/>
          </a:xfrm>
          <a:prstGeom prst="rect">
            <a:avLst/>
          </a:prstGeom>
        </p:spPr>
        <p:txBody>
          <a:bodyPr wrap="square">
            <a:spAutoFit/>
          </a:bodyPr>
          <a:lstStyle/>
          <a:p>
            <a:pPr>
              <a:lnSpc>
                <a:spcPct val="150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GENERAL</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solidFill>
                  <a:schemeClr val="bg1">
                    <a:lumMod val="95000"/>
                    <a:lumOff val="5000"/>
                  </a:schemeClr>
                </a:solidFill>
                <a:effectLst/>
                <a:latin typeface="Calibri" panose="020F0502020204030204" pitchFamily="34" charset="0"/>
                <a:ea typeface="Calibri" panose="020F0502020204030204" pitchFamily="34" charset="0"/>
                <a:cs typeface="NimbusSanL-Regu"/>
              </a:rPr>
              <a:t>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Design Engineering deals with the various UML [Unified Modeling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936" y="277141"/>
            <a:ext cx="1441420" cy="463397"/>
          </a:xfrm>
          <a:prstGeom prst="rect">
            <a:avLst/>
          </a:prstGeom>
        </p:spPr>
        <p:txBody>
          <a:bodyPr wrap="none">
            <a:spAutoFit/>
          </a:bodyPr>
          <a:lstStyle/>
          <a:p>
            <a:pPr algn="just">
              <a:lnSpc>
                <a:spcPct val="150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44615" y="865163"/>
            <a:ext cx="7502770" cy="5127674"/>
          </a:xfrm>
          <a:prstGeom prst="rect">
            <a:avLst/>
          </a:prstGeom>
        </p:spPr>
      </p:pic>
    </p:spTree>
    <p:extLst>
      <p:ext uri="{BB962C8B-B14F-4D97-AF65-F5344CB8AC3E}">
        <p14:creationId xmlns:p14="http://schemas.microsoft.com/office/powerpoint/2010/main" val="2857824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259" y="291208"/>
            <a:ext cx="2195858" cy="463397"/>
          </a:xfrm>
          <a:prstGeom prst="rect">
            <a:avLst/>
          </a:prstGeom>
        </p:spPr>
        <p:txBody>
          <a:bodyPr wrap="none">
            <a:spAutoFit/>
          </a:bodyPr>
          <a:lstStyle/>
          <a:p>
            <a:pPr algn="just">
              <a:lnSpc>
                <a:spcPct val="150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STATE DIAGRAM:</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384430" y="894397"/>
            <a:ext cx="2804162" cy="5800725"/>
          </a:xfrm>
          <a:prstGeom prst="rect">
            <a:avLst/>
          </a:prstGeom>
        </p:spPr>
      </p:pic>
    </p:spTree>
    <p:extLst>
      <p:ext uri="{BB962C8B-B14F-4D97-AF65-F5344CB8AC3E}">
        <p14:creationId xmlns:p14="http://schemas.microsoft.com/office/powerpoint/2010/main" val="351938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042" y="516291"/>
            <a:ext cx="2676758" cy="463397"/>
          </a:xfrm>
          <a:prstGeom prst="rect">
            <a:avLst/>
          </a:prstGeom>
        </p:spPr>
        <p:txBody>
          <a:bodyPr wrap="none">
            <a:spAutoFit/>
          </a:bodyPr>
          <a:lstStyle/>
          <a:p>
            <a:pPr algn="just">
              <a:lnSpc>
                <a:spcPct val="150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ACTIVITY DIAGRAM: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79186" y="918367"/>
            <a:ext cx="6574304" cy="5800725"/>
          </a:xfrm>
          <a:prstGeom prst="rect">
            <a:avLst/>
          </a:prstGeom>
        </p:spPr>
      </p:pic>
    </p:spTree>
    <p:extLst>
      <p:ext uri="{BB962C8B-B14F-4D97-AF65-F5344CB8AC3E}">
        <p14:creationId xmlns:p14="http://schemas.microsoft.com/office/powerpoint/2010/main" val="27190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BF0F-0C9D-5AAE-323A-D23B8F47B7BD}"/>
              </a:ext>
            </a:extLst>
          </p:cNvPr>
          <p:cNvSpPr>
            <a:spLocks noGrp="1"/>
          </p:cNvSpPr>
          <p:nvPr>
            <p:ph type="title"/>
          </p:nvPr>
        </p:nvSpPr>
        <p:spPr>
          <a:xfrm>
            <a:off x="684213" y="685800"/>
            <a:ext cx="10058400" cy="796491"/>
          </a:xfrm>
        </p:spPr>
        <p:txBody>
          <a:bodyPr>
            <a:normAutofit/>
          </a:bodyPr>
          <a:lstStyle/>
          <a:p>
            <a:r>
              <a:rPr lang="en-US" sz="1800" b="1" u="sng" dirty="0">
                <a:solidFill>
                  <a:schemeClr val="bg1"/>
                </a:solidFill>
              </a:rPr>
              <a:t>Objective:</a:t>
            </a:r>
            <a:endParaRPr lang="en-IN" sz="1800" b="1" u="sng" dirty="0">
              <a:solidFill>
                <a:schemeClr val="bg1"/>
              </a:solidFill>
            </a:endParaRPr>
          </a:p>
        </p:txBody>
      </p:sp>
      <p:sp>
        <p:nvSpPr>
          <p:cNvPr id="3" name="Text Placeholder 2">
            <a:extLst>
              <a:ext uri="{FF2B5EF4-FFF2-40B4-BE49-F238E27FC236}">
                <a16:creationId xmlns:a16="http://schemas.microsoft.com/office/drawing/2014/main" id="{F8F01F91-CC31-FA2C-8476-FF219B9EF515}"/>
              </a:ext>
            </a:extLst>
          </p:cNvPr>
          <p:cNvSpPr>
            <a:spLocks noGrp="1"/>
          </p:cNvSpPr>
          <p:nvPr>
            <p:ph type="body" idx="1"/>
          </p:nvPr>
        </p:nvSpPr>
        <p:spPr>
          <a:xfrm>
            <a:off x="684213" y="1302887"/>
            <a:ext cx="8535988" cy="2537594"/>
          </a:xfrm>
        </p:spPr>
        <p:txBody>
          <a:bodyPr>
            <a:normAutofit/>
          </a:bodyPr>
          <a:lstStyle/>
          <a:p>
            <a:r>
              <a:rPr lang="en-US" sz="1800" dirty="0">
                <a:solidFill>
                  <a:schemeClr val="bg1"/>
                </a:solidFill>
                <a:latin typeface="Times New Roman" panose="02020603050405020304" pitchFamily="18" charset="0"/>
                <a:cs typeface="Times New Roman" panose="02020603050405020304" pitchFamily="18" charset="0"/>
              </a:rPr>
              <a:t>1.)To Secure File From Suspicious Migration.</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2.)To Implement AES Algorithm to Enhance Security Method.</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3.)To Provide RDS Cloud From AWS , Secure Database and Used For Storage.</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077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01" y="392978"/>
            <a:ext cx="2217274" cy="388696"/>
          </a:xfrm>
          <a:prstGeom prst="rect">
            <a:avLst/>
          </a:prstGeom>
        </p:spPr>
        <p:txBody>
          <a:bodyPr wrap="none">
            <a:spAutoFit/>
          </a:bodyPr>
          <a:lstStyle/>
          <a:p>
            <a:pPr>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124200" y="1552892"/>
            <a:ext cx="5943600" cy="3752215"/>
          </a:xfrm>
          <a:prstGeom prst="rect">
            <a:avLst/>
          </a:prstGeom>
        </p:spPr>
      </p:pic>
    </p:spTree>
    <p:extLst>
      <p:ext uri="{BB962C8B-B14F-4D97-AF65-F5344CB8AC3E}">
        <p14:creationId xmlns:p14="http://schemas.microsoft.com/office/powerpoint/2010/main" val="1880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820" y="474088"/>
            <a:ext cx="2961067" cy="463397"/>
          </a:xfrm>
          <a:prstGeom prst="rect">
            <a:avLst/>
          </a:prstGeom>
        </p:spPr>
        <p:txBody>
          <a:bodyPr wrap="none">
            <a:spAutoFit/>
          </a:bodyPr>
          <a:lstStyle/>
          <a:p>
            <a:pPr algn="just">
              <a:lnSpc>
                <a:spcPct val="150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SEQUENCE DIAGRAMM:</a:t>
            </a:r>
            <a:endParaRPr lang="en-US" sz="16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124200" y="1363345"/>
            <a:ext cx="5943600" cy="4131310"/>
          </a:xfrm>
          <a:prstGeom prst="rect">
            <a:avLst/>
          </a:prstGeom>
        </p:spPr>
      </p:pic>
    </p:spTree>
    <p:extLst>
      <p:ext uri="{BB962C8B-B14F-4D97-AF65-F5344CB8AC3E}">
        <p14:creationId xmlns:p14="http://schemas.microsoft.com/office/powerpoint/2010/main" val="168947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861" y="274230"/>
            <a:ext cx="2024913" cy="458074"/>
          </a:xfrm>
          <a:prstGeom prst="rect">
            <a:avLst/>
          </a:prstGeom>
        </p:spPr>
        <p:txBody>
          <a:bodyPr wrap="none">
            <a:spAutoFit/>
          </a:bodyPr>
          <a:lstStyle/>
          <a:p>
            <a:pPr>
              <a:lnSpc>
                <a:spcPct val="150000"/>
              </a:lnSpc>
            </a:pPr>
            <a:r>
              <a:rPr lang="en-US" b="1" dirty="0">
                <a:solidFill>
                  <a:schemeClr val="bg1"/>
                </a:solidFill>
                <a:latin typeface="Times New Roman" panose="02020603050405020304" pitchFamily="18" charset="0"/>
                <a:ea typeface="Times New Roman" panose="02020603050405020304" pitchFamily="18" charset="0"/>
              </a:rPr>
              <a:t>SCREEN SHOTS:</a:t>
            </a:r>
            <a:endParaRPr lang="en-IN" sz="16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stretch>
            <a:fillRect/>
          </a:stretch>
        </p:blipFill>
        <p:spPr>
          <a:xfrm>
            <a:off x="1143000" y="948267"/>
            <a:ext cx="7924800" cy="4453466"/>
          </a:xfrm>
          <a:prstGeom prst="rect">
            <a:avLst/>
          </a:prstGeom>
        </p:spPr>
      </p:pic>
    </p:spTree>
    <p:extLst>
      <p:ext uri="{BB962C8B-B14F-4D97-AF65-F5344CB8AC3E}">
        <p14:creationId xmlns:p14="http://schemas.microsoft.com/office/powerpoint/2010/main" val="1833498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26068" y="880533"/>
            <a:ext cx="7882466" cy="4334934"/>
          </a:xfrm>
          <a:prstGeom prst="rect">
            <a:avLst/>
          </a:prstGeom>
        </p:spPr>
      </p:pic>
    </p:spTree>
    <p:extLst>
      <p:ext uri="{BB962C8B-B14F-4D97-AF65-F5344CB8AC3E}">
        <p14:creationId xmlns:p14="http://schemas.microsoft.com/office/powerpoint/2010/main" val="2358005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53067" y="956732"/>
            <a:ext cx="8288866" cy="4301067"/>
          </a:xfrm>
          <a:prstGeom prst="rect">
            <a:avLst/>
          </a:prstGeom>
        </p:spPr>
      </p:pic>
    </p:spTree>
    <p:extLst>
      <p:ext uri="{BB962C8B-B14F-4D97-AF65-F5344CB8AC3E}">
        <p14:creationId xmlns:p14="http://schemas.microsoft.com/office/powerpoint/2010/main" val="387723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44600" y="1151467"/>
            <a:ext cx="7823200" cy="4097866"/>
          </a:xfrm>
          <a:prstGeom prst="rect">
            <a:avLst/>
          </a:prstGeom>
        </p:spPr>
      </p:pic>
    </p:spTree>
    <p:extLst>
      <p:ext uri="{BB962C8B-B14F-4D97-AF65-F5344CB8AC3E}">
        <p14:creationId xmlns:p14="http://schemas.microsoft.com/office/powerpoint/2010/main" val="3675461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31333" y="1066800"/>
            <a:ext cx="8356600" cy="4032885"/>
          </a:xfrm>
          <a:prstGeom prst="rect">
            <a:avLst/>
          </a:prstGeom>
        </p:spPr>
      </p:pic>
    </p:spTree>
    <p:extLst>
      <p:ext uri="{BB962C8B-B14F-4D97-AF65-F5344CB8AC3E}">
        <p14:creationId xmlns:p14="http://schemas.microsoft.com/office/powerpoint/2010/main" val="44789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90601" y="889000"/>
            <a:ext cx="8221132" cy="4284133"/>
          </a:xfrm>
          <a:prstGeom prst="rect">
            <a:avLst/>
          </a:prstGeom>
        </p:spPr>
      </p:pic>
    </p:spTree>
    <p:extLst>
      <p:ext uri="{BB962C8B-B14F-4D97-AF65-F5344CB8AC3E}">
        <p14:creationId xmlns:p14="http://schemas.microsoft.com/office/powerpoint/2010/main" val="278105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70468" y="1634068"/>
            <a:ext cx="8255000" cy="4318000"/>
          </a:xfrm>
          <a:prstGeom prst="rect">
            <a:avLst/>
          </a:prstGeom>
        </p:spPr>
      </p:pic>
    </p:spTree>
    <p:extLst>
      <p:ext uri="{BB962C8B-B14F-4D97-AF65-F5344CB8AC3E}">
        <p14:creationId xmlns:p14="http://schemas.microsoft.com/office/powerpoint/2010/main" val="1108938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049" y="1104518"/>
            <a:ext cx="10231902" cy="4876912"/>
          </a:xfrm>
          <a:prstGeom prst="rect">
            <a:avLst/>
          </a:prstGeom>
        </p:spPr>
        <p:txBody>
          <a:bodyPr wrap="square">
            <a:spAutoFit/>
          </a:bodyPr>
          <a:lstStyle/>
          <a:p>
            <a:pPr algn="ctr">
              <a:lnSpc>
                <a:spcPct val="150000"/>
              </a:lnSpc>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pPr>
            <a:r>
              <a:rPr lang="en-US" dirty="0"/>
              <a:t> </a:t>
            </a:r>
            <a:r>
              <a:rPr lang="en-US" dirty="0">
                <a:solidFill>
                  <a:schemeClr val="bg1"/>
                </a:solidFill>
                <a:latin typeface="Times New Roman" panose="02020603050405020304" pitchFamily="18" charset="0"/>
                <a:cs typeface="Times New Roman" panose="02020603050405020304" pitchFamily="18" charset="0"/>
              </a:rPr>
              <a:t>We imagine two examination fronts for future work. One is to extend our methods to lessen bunch estimates considerably more, e.g., planning new calculations for picking focuses for harming, and involving BGP people group for controlling commodity strategies (and impact steering choices) on remote organizations. </a:t>
            </a:r>
          </a:p>
          <a:p>
            <a:pPr indent="457200" algn="just">
              <a:lnSpc>
                <a:spcPct val="115000"/>
              </a:lnSpc>
            </a:pPr>
            <a:endParaRPr lang="en-US" dirty="0">
              <a:solidFill>
                <a:schemeClr val="bg1"/>
              </a:solidFill>
              <a:latin typeface="Times New Roman" panose="02020603050405020304" pitchFamily="18" charset="0"/>
              <a:cs typeface="Times New Roman" panose="02020603050405020304" pitchFamily="18" charset="0"/>
            </a:endParaRPr>
          </a:p>
          <a:p>
            <a:pPr indent="457200" algn="just">
              <a:lnSpc>
                <a:spcPct val="115000"/>
              </a:lnSpc>
            </a:pPr>
            <a:r>
              <a:rPr lang="en-US" dirty="0">
                <a:solidFill>
                  <a:schemeClr val="bg1"/>
                </a:solidFill>
                <a:latin typeface="Times New Roman" panose="02020603050405020304" pitchFamily="18" charset="0"/>
                <a:cs typeface="Times New Roman" panose="02020603050405020304" pitchFamily="18" charset="0"/>
              </a:rPr>
              <a:t>Another is to grow the framework to permit distinguishing proof of wellsprings of parodied traffic during DDoS assaults, e.g., by (I) mutually enhancing for group size and traffic volume, giving higher utility to diminishing the size of bunches deduced to send more ridiculed traffic; and (ii) further developing existing catchment expectation strategies [18] to permit age of declaration designs without earlier information and lessening the requirement for estimating catchments ahead of time.</a:t>
            </a:r>
          </a:p>
          <a:p>
            <a:pPr indent="457200" algn="just">
              <a:lnSpc>
                <a:spcPct val="115000"/>
              </a:lnSpc>
            </a:pPr>
            <a:endParaRPr lang="en-US" dirty="0">
              <a:solidFill>
                <a:schemeClr val="bg1"/>
              </a:solidFill>
              <a:latin typeface="Times New Roman" panose="02020603050405020304" pitchFamily="18" charset="0"/>
              <a:cs typeface="Times New Roman" panose="02020603050405020304" pitchFamily="18" charset="0"/>
            </a:endParaRPr>
          </a:p>
          <a:p>
            <a:pPr indent="457200" algn="just">
              <a:lnSpc>
                <a:spcPct val="115000"/>
              </a:lnSpc>
            </a:pPr>
            <a:r>
              <a:rPr lang="en-US" dirty="0">
                <a:solidFill>
                  <a:schemeClr val="bg1"/>
                </a:solidFill>
                <a:latin typeface="Times New Roman" panose="02020603050405020304" pitchFamily="18" charset="0"/>
                <a:cs typeface="Times New Roman" panose="02020603050405020304" pitchFamily="18" charset="0"/>
              </a:rPr>
              <a:t>One of a Best Encryption Algorithm is used to encrypt and decrypt the file and security enhancement to provide security and protect suspicious </a:t>
            </a:r>
            <a:r>
              <a:rPr lang="en-US" dirty="0" err="1">
                <a:solidFill>
                  <a:schemeClr val="bg1"/>
                </a:solidFill>
                <a:latin typeface="Times New Roman" panose="02020603050405020304" pitchFamily="18" charset="0"/>
                <a:cs typeface="Times New Roman" panose="02020603050405020304" pitchFamily="18" charset="0"/>
              </a:rPr>
              <a:t>filemigration</a:t>
            </a:r>
            <a:r>
              <a:rPr lang="en-US" dirty="0">
                <a:solidFill>
                  <a:schemeClr val="bg1"/>
                </a:solidFill>
                <a:latin typeface="Times New Roman" panose="02020603050405020304" pitchFamily="18" charset="0"/>
                <a:cs typeface="Times New Roman" panose="02020603050405020304" pitchFamily="18" charset="0"/>
              </a:rPr>
              <a:t> and better storage is applied (Aws Cloud-RDS)</a:t>
            </a:r>
          </a:p>
          <a:p>
            <a:pPr indent="457200" algn="just">
              <a:lnSpc>
                <a:spcPct val="115000"/>
              </a:lnSpc>
            </a:pP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79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888561"/>
            <a:ext cx="11526130" cy="1869871"/>
          </a:xfrm>
          <a:prstGeom prst="rect">
            <a:avLst/>
          </a:prstGeom>
        </p:spPr>
        <p:txBody>
          <a:bodyPr wrap="square">
            <a:spAutoFit/>
          </a:bodyPr>
          <a:lstStyle/>
          <a:p>
            <a:pPr algn="just">
              <a:lnSpc>
                <a:spcPct val="150000"/>
              </a:lnSpc>
              <a:spcAft>
                <a:spcPts val="800"/>
              </a:spcAft>
            </a:pPr>
            <a:r>
              <a:rPr lang="en-US" b="1" u="sng" dirty="0">
                <a:solidFill>
                  <a:schemeClr val="bg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PROBLEM STATEMENT:</a:t>
            </a:r>
            <a:r>
              <a:rPr lang="en-US" b="1" dirty="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kern="18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pPr>
            <a:r>
              <a:rPr lang="en-US" dirty="0"/>
              <a:t> </a:t>
            </a:r>
            <a:r>
              <a:rPr lang="en-US" dirty="0">
                <a:solidFill>
                  <a:schemeClr val="bg1"/>
                </a:solidFill>
                <a:latin typeface="Times New Roman" panose="02020603050405020304" pitchFamily="18" charset="0"/>
                <a:cs typeface="Times New Roman" panose="02020603050405020304" pitchFamily="18" charset="0"/>
              </a:rPr>
              <a:t>Our Problem is to investigate how an organization can control this data source-the looking connection where traffic entrances an organization to all the more unequivocally find wellsprings of ridiculed traffic and to provide an enhanced security to protect Suspicious </a:t>
            </a:r>
            <a:r>
              <a:rPr lang="en-US" dirty="0" err="1">
                <a:solidFill>
                  <a:schemeClr val="bg1"/>
                </a:solidFill>
                <a:latin typeface="Times New Roman" panose="02020603050405020304" pitchFamily="18" charset="0"/>
                <a:cs typeface="Times New Roman" panose="02020603050405020304" pitchFamily="18" charset="0"/>
              </a:rPr>
              <a:t>filemigration</a:t>
            </a:r>
            <a:r>
              <a:rPr lang="en-US" dirty="0">
                <a:solidFill>
                  <a:schemeClr val="bg1"/>
                </a:solidFill>
                <a:latin typeface="Times New Roman" panose="02020603050405020304" pitchFamily="18" charset="0"/>
                <a:cs typeface="Times New Roman" panose="02020603050405020304" pitchFamily="18" charset="0"/>
              </a:rPr>
              <a:t> and to provide a better Secure Storage</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8031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262" y="1720840"/>
            <a:ext cx="8065476" cy="3320396"/>
          </a:xfrm>
          <a:prstGeom prst="rect">
            <a:avLst/>
          </a:prstGeom>
        </p:spPr>
        <p:txBody>
          <a:bodyPr wrap="square">
            <a:spAutoFit/>
          </a:bodyPr>
          <a:lstStyle/>
          <a:p>
            <a:pPr algn="just">
              <a:lnSpc>
                <a:spcPct val="150000"/>
              </a:lnSpc>
            </a:pPr>
            <a:r>
              <a:rPr lang="en-US" b="1" u="sng" dirty="0">
                <a:solidFill>
                  <a:schemeClr val="bg1">
                    <a:lumMod val="95000"/>
                    <a:lumOff val="5000"/>
                  </a:schemeClr>
                </a:solidFill>
                <a:effectLst/>
                <a:latin typeface="Times New Roman" panose="02020603050405020304" pitchFamily="18" charset="0"/>
                <a:ea typeface="Times New Roman" panose="02020603050405020304" pitchFamily="18" charset="0"/>
              </a:rPr>
              <a:t>FUTURE ENHANCEMENTS:</a:t>
            </a:r>
          </a:p>
          <a:p>
            <a:pPr algn="just">
              <a:lnSpc>
                <a:spcPct val="150000"/>
              </a:lnSpc>
            </a:pPr>
            <a:endParaRPr lang="en-US" sz="1600" u="sng"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1.   Implementing a true unknown information base framework.</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   Improving the effectiveness of conventions, as far as number of messages traded and concerning their sizes, too.</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3.  Implement using AES algorithm.</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4.  Manage will find the legitimate client or programmer for secure the information record.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94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424" y="568887"/>
            <a:ext cx="10963422" cy="4728346"/>
          </a:xfrm>
          <a:prstGeom prst="rect">
            <a:avLst/>
          </a:prstGeom>
        </p:spPr>
        <p:txBody>
          <a:bodyPr wrap="square">
            <a:spAutoFit/>
          </a:bodyPr>
          <a:lstStyle/>
          <a:p>
            <a:pPr algn="just">
              <a:lnSpc>
                <a:spcPct val="107000"/>
              </a:lnSpc>
              <a:spcAft>
                <a:spcPts val="800"/>
              </a:spcAft>
              <a:tabLst>
                <a:tab pos="648335" algn="l"/>
              </a:tabLst>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US" sz="14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648335" algn="l"/>
              </a:tabLs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 J.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Czyz</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Kallitsis</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Gharaibeh</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C. Papadopoulos, M. Bailey, and M.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Karir</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“Taming the 800 Pound Gorilla: The Rise and Decline of NTP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DDoS</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Attacks,” in Proc. ACM IMC, 2014.</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 M. Prince, “Technical Details Behind a 400Gbps NTP Amplification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DDoS</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Attack,” Feb 2014. [Online]. Available: </a:t>
            </a:r>
            <a:r>
              <a:rPr lang="en-US"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https://blog.cloudflare</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com/technical-details-behind-a-400gbps-ntp-amplification-ddos-attack</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 K. York,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Dyn</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Statement on 10/21/2016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DDoS</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Attack,” 2016, http://dyn.com/blog/dyn-statement-on-10212016-ddos-attack/.</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[4] L. H. Newman,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Survived the Biggest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DDoS</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Attack ever Recorded,” Wired, March 2018.</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[5] V.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Paxson</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“An Analysis of Using Reflectors for Distributed Denial-</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ofservice</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Attacks,” SIGCOMM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Commun</a:t>
            </a: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Rev., vol. 31, no. 3, pp. 38–47, 2001.</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803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2F06-EC8F-84C8-6DBB-2E1A61957893}"/>
              </a:ext>
            </a:extLst>
          </p:cNvPr>
          <p:cNvSpPr>
            <a:spLocks noGrp="1"/>
          </p:cNvSpPr>
          <p:nvPr>
            <p:ph type="title"/>
          </p:nvPr>
        </p:nvSpPr>
        <p:spPr>
          <a:xfrm>
            <a:off x="9616456" y="5350933"/>
            <a:ext cx="8534400" cy="1507067"/>
          </a:xfrm>
        </p:spPr>
        <p:txBody>
          <a:bodyPr>
            <a:normAutofit/>
          </a:bodyPr>
          <a:lstStyle/>
          <a:p>
            <a:r>
              <a:rPr lang="en-US" sz="2000" b="1" u="sng" dirty="0">
                <a:solidFill>
                  <a:schemeClr val="bg1"/>
                </a:solidFill>
                <a:latin typeface="Times New Roman" panose="02020603050405020304" pitchFamily="18" charset="0"/>
                <a:cs typeface="Times New Roman" panose="02020603050405020304" pitchFamily="18" charset="0"/>
              </a:rPr>
              <a:t>THANK YOU</a:t>
            </a:r>
            <a:endParaRPr lang="en-IN" sz="20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07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1790"/>
            <a:ext cx="11863754" cy="3538276"/>
          </a:xfrm>
          <a:prstGeom prst="rect">
            <a:avLst/>
          </a:prstGeom>
        </p:spPr>
        <p:txBody>
          <a:bodyPr wrap="square">
            <a:spAutoFit/>
          </a:bodyPr>
          <a:lstStyle/>
          <a:p>
            <a:pPr>
              <a:lnSpc>
                <a:spcPct val="107000"/>
              </a:lnSpc>
              <a:spcAft>
                <a:spcPts val="800"/>
              </a:spcAft>
            </a:pPr>
            <a:r>
              <a:rPr lang="en-US" b="1" u="sng" dirty="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u="sng"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t>      </a:t>
            </a:r>
            <a:r>
              <a:rPr lang="en-US" dirty="0">
                <a:solidFill>
                  <a:schemeClr val="bg1"/>
                </a:solidFill>
                <a:latin typeface="Times New Roman" panose="02020603050405020304" pitchFamily="18" charset="0"/>
                <a:cs typeface="Times New Roman" panose="02020603050405020304" pitchFamily="18" charset="0"/>
              </a:rPr>
              <a:t>This guides in reﬁning any association's security strategy because of identiﬁcation of weaknesses, and ensures that the safety efforts taken really gives the assurance that the association expects and requires. Chairman necessities to perform weakness which assists them with uncovering deficiencies of organization security that can prompt gadget or data being compromised or obliterated by takes advantage.</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results are commonly heterogeneous which makes the further examination a difficult errand. Ordinary client organization might give the way to unapproved individuals to access as an approved specialists.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Whenever, clients step into online organizations, without realizing them outsider or some other unsafe individual checking their way of behaving. Give the security from malevolent movement, administrator or approved individual likewise check the client organizations, for example, IP address and email</a:t>
            </a:r>
            <a:r>
              <a:rPr lang="en-US" dirty="0"/>
              <a:t>.</a:t>
            </a:r>
            <a:endParaRPr lang="en-US" dirty="0">
              <a:solidFill>
                <a:schemeClr val="bg1">
                  <a:lumMod val="85000"/>
                  <a:lumOff val="15000"/>
                </a:schemeClr>
              </a:solidFill>
            </a:endParaRPr>
          </a:p>
        </p:txBody>
      </p:sp>
    </p:spTree>
    <p:extLst>
      <p:ext uri="{BB962C8B-B14F-4D97-AF65-F5344CB8AC3E}">
        <p14:creationId xmlns:p14="http://schemas.microsoft.com/office/powerpoint/2010/main" val="339138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0578"/>
            <a:ext cx="11675444" cy="5444247"/>
          </a:xfrm>
          <a:prstGeom prst="rect">
            <a:avLst/>
          </a:prstGeom>
        </p:spPr>
        <p:txBody>
          <a:bodyPr wrap="square">
            <a:spAutoFit/>
          </a:bodyPr>
          <a:lstStyle/>
          <a:p>
            <a:pPr>
              <a:lnSpc>
                <a:spcPct val="150000"/>
              </a:lnSpc>
              <a:spcAft>
                <a:spcPts val="800"/>
              </a:spcAft>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SPECIFICATIONS:</a:t>
            </a:r>
          </a:p>
          <a:p>
            <a:pPr>
              <a:lnSpc>
                <a:spcPct val="150000"/>
              </a:lnSpc>
              <a:spcAft>
                <a:spcPts val="800"/>
              </a:spcAft>
            </a:pPr>
            <a:endPar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FRONT END 				:            J2EE (JSP, SERVLET)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BACK END				: 	 MY SQL 5.5</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7</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IDE					 :	 ECLIPSE</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98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102" y="579502"/>
            <a:ext cx="10625796" cy="4037003"/>
          </a:xfrm>
          <a:prstGeom prst="rect">
            <a:avLst/>
          </a:prstGeom>
        </p:spPr>
        <p:txBody>
          <a:bodyPr wrap="square">
            <a:spAutoFit/>
          </a:bodyPr>
          <a:lstStyle/>
          <a:p>
            <a:pPr algn="just">
              <a:lnSpc>
                <a:spcPct val="150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shows what the system does and not how it should be implemented.</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b="1"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			:         DUAL CORE 2 DUOS</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RAM				:	2 GB DD RAM</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HARD DISK 			:	250 GB</a:t>
            </a:r>
            <a:endParaRPr lang="en-US" sz="14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452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366-832B-1E65-E267-43255C48D0F0}"/>
              </a:ext>
            </a:extLst>
          </p:cNvPr>
          <p:cNvSpPr>
            <a:spLocks noGrp="1"/>
          </p:cNvSpPr>
          <p:nvPr>
            <p:ph type="title"/>
          </p:nvPr>
        </p:nvSpPr>
        <p:spPr>
          <a:xfrm>
            <a:off x="684213" y="368167"/>
            <a:ext cx="10058400" cy="1085248"/>
          </a:xfrm>
        </p:spPr>
        <p:txBody>
          <a:bodyPr>
            <a:normAutofit/>
          </a:bodyPr>
          <a:lstStyle/>
          <a:p>
            <a:r>
              <a:rPr lang="en-US" sz="1800" b="1" u="sng" dirty="0">
                <a:solidFill>
                  <a:schemeClr val="bg1"/>
                </a:solidFill>
                <a:latin typeface="Times New Roman" panose="02020603050405020304" pitchFamily="18" charset="0"/>
                <a:cs typeface="Times New Roman" panose="02020603050405020304" pitchFamily="18" charset="0"/>
              </a:rPr>
              <a:t>Existing system:</a:t>
            </a:r>
            <a:endParaRPr lang="en-IN" sz="1800" b="1" u="sng"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8B6B1C-4275-8BBD-874A-8F9168520E7A}"/>
              </a:ext>
            </a:extLst>
          </p:cNvPr>
          <p:cNvSpPr>
            <a:spLocks noGrp="1"/>
          </p:cNvSpPr>
          <p:nvPr>
            <p:ph type="body" idx="1"/>
          </p:nvPr>
        </p:nvSpPr>
        <p:spPr>
          <a:xfrm>
            <a:off x="684213" y="1251284"/>
            <a:ext cx="8535988" cy="6800248"/>
          </a:xfrm>
        </p:spPr>
        <p:txBody>
          <a:bodyPr/>
          <a:lstStyle/>
          <a:p>
            <a:r>
              <a:rPr lang="en-US" sz="1800" b="1" dirty="0">
                <a:solidFill>
                  <a:schemeClr val="bg1"/>
                </a:solidFill>
                <a:latin typeface="Times New Roman" panose="02020603050405020304" pitchFamily="18" charset="0"/>
                <a:cs typeface="Times New Roman" panose="02020603050405020304" pitchFamily="18" charset="0"/>
              </a:rPr>
              <a:t>Technique Involved: </a:t>
            </a:r>
            <a:r>
              <a:rPr lang="en-US" sz="2000" kern="1800" dirty="0">
                <a:solidFill>
                  <a:schemeClr val="bg1"/>
                </a:solidFill>
                <a:effectLst/>
                <a:latin typeface="Times New Roman" panose="02020603050405020304" pitchFamily="18" charset="0"/>
                <a:cs typeface="Times New Roman" panose="02020603050405020304" pitchFamily="18" charset="0"/>
              </a:rPr>
              <a:t>HDFS</a:t>
            </a:r>
            <a:r>
              <a:rPr lang="en-US" sz="2000" kern="1800" baseline="0" dirty="0">
                <a:solidFill>
                  <a:schemeClr val="bg1"/>
                </a:solidFill>
                <a:effectLst/>
                <a:latin typeface="Times New Roman" panose="02020603050405020304" pitchFamily="18" charset="0"/>
                <a:cs typeface="Times New Roman" panose="02020603050405020304" pitchFamily="18" charset="0"/>
              </a:rPr>
              <a:t> System</a:t>
            </a:r>
          </a:p>
          <a:p>
            <a:endParaRPr lang="en-US" sz="2000" kern="1800" baseline="0" dirty="0">
              <a:solidFill>
                <a:schemeClr val="bg1"/>
              </a:solidFill>
              <a:effectLst/>
              <a:latin typeface="Times New Roman" panose="02020603050405020304" pitchFamily="18" charset="0"/>
              <a:cs typeface="Times New Roman" panose="02020603050405020304" pitchFamily="18" charset="0"/>
            </a:endParaRPr>
          </a:p>
          <a:p>
            <a:pPr algn="just">
              <a:spcAft>
                <a:spcPts val="0"/>
              </a:spcAft>
              <a:tabLst>
                <a:tab pos="2057400" algn="l"/>
              </a:tabLst>
            </a:pPr>
            <a:r>
              <a:rPr lang="en-US" sz="1800" b="1" kern="1800" dirty="0">
                <a:solidFill>
                  <a:schemeClr val="bg1"/>
                </a:solidFill>
                <a:effectLst/>
                <a:latin typeface="Times New Roman" panose="02020603050405020304" pitchFamily="18" charset="0"/>
                <a:cs typeface="Times New Roman" panose="02020603050405020304" pitchFamily="18" charset="0"/>
              </a:rPr>
              <a:t>Concept:</a:t>
            </a:r>
            <a:endParaRPr lang="en-IN" sz="1800" b="1" dirty="0">
              <a:solidFill>
                <a:schemeClr val="bg1"/>
              </a:solidFill>
              <a:effectLst/>
              <a:latin typeface="Times New Roman" panose="02020603050405020304" pitchFamily="18" charset="0"/>
              <a:cs typeface="Times New Roman" panose="02020603050405020304" pitchFamily="18" charset="0"/>
            </a:endParaRPr>
          </a:p>
          <a:p>
            <a:pPr algn="just">
              <a:spcAft>
                <a:spcPts val="0"/>
              </a:spcAft>
              <a:tabLst>
                <a:tab pos="2057400" algn="l"/>
              </a:tabLst>
            </a:pPr>
            <a:r>
              <a:rPr lang="en-US" sz="2000" dirty="0">
                <a:solidFill>
                  <a:schemeClr val="bg1"/>
                </a:solidFill>
                <a:effectLst/>
                <a:latin typeface="Times New Roman" panose="02020603050405020304" pitchFamily="18" charset="0"/>
                <a:cs typeface="Times New Roman" panose="02020603050405020304" pitchFamily="18" charset="0"/>
              </a:rPr>
              <a:t>There is a chance to make the login process by unknown users with valid user’s mail ids. It may lead to make the malicious activities in various ways such data will be known by unknown users, data or file may be lost and so on.</a:t>
            </a:r>
          </a:p>
          <a:p>
            <a:pPr algn="just">
              <a:spcAft>
                <a:spcPts val="0"/>
              </a:spcAft>
              <a:tabLst>
                <a:tab pos="2057400" algn="l"/>
              </a:tabLst>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tabLst>
                <a:tab pos="2057400" algn="l"/>
              </a:tabLst>
            </a:pPr>
            <a:r>
              <a:rPr lang="en-US" sz="1800" b="1" kern="1800" dirty="0">
                <a:solidFill>
                  <a:schemeClr val="bg1"/>
                </a:solidFill>
                <a:effectLst/>
                <a:latin typeface="Times New Roman" panose="02020603050405020304" pitchFamily="18" charset="0"/>
                <a:cs typeface="Times New Roman" panose="02020603050405020304" pitchFamily="18" charset="0"/>
              </a:rPr>
              <a:t>Disadvantage:</a:t>
            </a:r>
            <a:endParaRPr lang="en-IN" sz="1800" b="1" dirty="0">
              <a:solidFill>
                <a:schemeClr val="bg1"/>
              </a:solidFill>
              <a:effectLst/>
              <a:latin typeface="Times New Roman" panose="02020603050405020304" pitchFamily="18" charset="0"/>
              <a:cs typeface="Times New Roman" panose="02020603050405020304" pitchFamily="18" charset="0"/>
            </a:endParaRPr>
          </a:p>
          <a:p>
            <a:pPr>
              <a:spcAft>
                <a:spcPts val="0"/>
              </a:spcAft>
              <a:tabLst>
                <a:tab pos="923925" algn="l"/>
              </a:tabLst>
            </a:pPr>
            <a:r>
              <a:rPr lang="en-US" sz="1800" kern="1800" dirty="0">
                <a:solidFill>
                  <a:schemeClr val="bg1"/>
                </a:solidFill>
                <a:effectLst/>
                <a:latin typeface="Times New Roman" panose="02020603050405020304" pitchFamily="18" charset="0"/>
                <a:cs typeface="Times New Roman" panose="02020603050405020304" pitchFamily="18" charset="0"/>
              </a:rPr>
              <a:t>It keeps different procedure to share the data in different ways.</a:t>
            </a:r>
          </a:p>
          <a:p>
            <a:pPr>
              <a:spcAft>
                <a:spcPts val="0"/>
              </a:spcAft>
              <a:tabLst>
                <a:tab pos="923925" algn="l"/>
              </a:tabLst>
            </a:pPr>
            <a:r>
              <a:rPr lang="en-US" sz="1800" kern="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There Is No Secure Encryption of Files</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tabLst>
                <a:tab pos="2057400" algn="l"/>
              </a:tabLst>
            </a:pP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800" baseline="0" dirty="0">
              <a:solidFill>
                <a:schemeClr val="bg1"/>
              </a:solidFill>
              <a:effectLst/>
              <a:latin typeface="Times New Roman" panose="02020603050405020304" pitchFamily="18" charset="0"/>
              <a:cs typeface="Times New Roman" panose="02020603050405020304" pitchFamily="18" charset="0"/>
            </a:endParaRPr>
          </a:p>
          <a:p>
            <a:endParaRPr lang="en-US" sz="2000" kern="1800" baseline="0" dirty="0">
              <a:solidFill>
                <a:schemeClr val="bg1"/>
              </a:solidFill>
              <a:effectLst/>
              <a:latin typeface="Times New Roman" panose="02020603050405020304" pitchFamily="18" charset="0"/>
              <a:cs typeface="Times New Roman" panose="02020603050405020304" pitchFamily="18" charset="0"/>
            </a:endParaRPr>
          </a:p>
          <a:p>
            <a:endParaRPr lang="en-US" sz="2000" kern="1800" baseline="0" dirty="0">
              <a:solidFill>
                <a:schemeClr val="bg1"/>
              </a:solidFill>
              <a:effectLst/>
              <a:latin typeface="Times New Roman" panose="02020603050405020304" pitchFamily="18" charset="0"/>
              <a:cs typeface="Times New Roman" panose="02020603050405020304" pitchFamily="18" charset="0"/>
            </a:endParaRPr>
          </a:p>
          <a:p>
            <a:endParaRPr lang="en-US" sz="2000" kern="1800" baseline="0" dirty="0">
              <a:solidFill>
                <a:schemeClr val="bg1"/>
              </a:solidFill>
              <a:effectLst/>
              <a:latin typeface="Times New Roman" panose="02020603050405020304" pitchFamily="18" charset="0"/>
              <a:cs typeface="Times New Roman" panose="02020603050405020304" pitchFamily="18" charset="0"/>
            </a:endParaRPr>
          </a:p>
          <a:p>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91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7800" y="353750"/>
            <a:ext cx="2747932" cy="390684"/>
          </a:xfrm>
          <a:prstGeom prst="rect">
            <a:avLst/>
          </a:prstGeom>
        </p:spPr>
        <p:txBody>
          <a:bodyPr wrap="none">
            <a:spAutoFit/>
          </a:bodyPr>
          <a:lstStyle/>
          <a:p>
            <a:pPr>
              <a:lnSpc>
                <a:spcPct val="115000"/>
              </a:lnSpc>
            </a:pPr>
            <a:r>
              <a:rPr lang="en-US" b="1" u="sng"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US" sz="14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0" y="744434"/>
            <a:ext cx="12192000" cy="5078313"/>
          </a:xfrm>
          <a:prstGeom prst="rect">
            <a:avLst/>
          </a:prstGeom>
        </p:spPr>
        <p:txBody>
          <a:bodyPr wrap="square">
            <a:spAutoFit/>
          </a:bodyPr>
          <a:lstStyle/>
          <a:p>
            <a:r>
              <a:rPr lang="en-US" b="1" u="sng" dirty="0">
                <a:solidFill>
                  <a:schemeClr val="bg1"/>
                </a:solidFill>
              </a:rPr>
              <a:t>TITLE: Block storage listener for detecting file-level intrusions</a:t>
            </a:r>
            <a:endParaRPr lang="en-IN" u="sng" dirty="0">
              <a:solidFill>
                <a:schemeClr val="bg1"/>
              </a:solidFill>
            </a:endParaRPr>
          </a:p>
          <a:p>
            <a:r>
              <a:rPr lang="en-US" b="1" u="sng" dirty="0">
                <a:solidFill>
                  <a:schemeClr val="bg1"/>
                </a:solidFill>
              </a:rPr>
              <a:t>AUTHOR:</a:t>
            </a:r>
            <a:r>
              <a:rPr lang="en-US" u="sng" dirty="0">
                <a:solidFill>
                  <a:schemeClr val="bg1"/>
                </a:solidFill>
              </a:rPr>
              <a:t> </a:t>
            </a:r>
            <a:r>
              <a:rPr lang="en-US" dirty="0">
                <a:solidFill>
                  <a:schemeClr val="bg1"/>
                </a:solidFill>
              </a:rPr>
              <a:t>Ethan Katz-</a:t>
            </a:r>
            <a:r>
              <a:rPr lang="en-US" dirty="0" err="1">
                <a:solidFill>
                  <a:schemeClr val="bg1"/>
                </a:solidFill>
              </a:rPr>
              <a:t>Bassett,Colin</a:t>
            </a:r>
            <a:r>
              <a:rPr lang="en-US" dirty="0">
                <a:solidFill>
                  <a:schemeClr val="bg1"/>
                </a:solidFill>
              </a:rPr>
              <a:t> </a:t>
            </a:r>
            <a:r>
              <a:rPr lang="en-US" dirty="0" err="1">
                <a:solidFill>
                  <a:schemeClr val="bg1"/>
                </a:solidFill>
              </a:rPr>
              <a:t>Scott,David</a:t>
            </a:r>
            <a:r>
              <a:rPr lang="en-US" dirty="0">
                <a:solidFill>
                  <a:schemeClr val="bg1"/>
                </a:solidFill>
              </a:rPr>
              <a:t> R. </a:t>
            </a:r>
            <a:r>
              <a:rPr lang="en-US" dirty="0" err="1">
                <a:solidFill>
                  <a:schemeClr val="bg1"/>
                </a:solidFill>
              </a:rPr>
              <a:t>Choffnes</a:t>
            </a:r>
            <a:endParaRPr lang="en-IN" dirty="0">
              <a:solidFill>
                <a:schemeClr val="bg1"/>
              </a:solidFill>
            </a:endParaRPr>
          </a:p>
          <a:p>
            <a:r>
              <a:rPr lang="en-US" b="1" u="sng" dirty="0">
                <a:solidFill>
                  <a:schemeClr val="bg1"/>
                </a:solidFill>
              </a:rPr>
              <a:t>YEAR: </a:t>
            </a:r>
            <a:r>
              <a:rPr lang="en-US" dirty="0">
                <a:solidFill>
                  <a:schemeClr val="bg1"/>
                </a:solidFill>
              </a:rPr>
              <a:t>2012</a:t>
            </a:r>
            <a:endParaRPr lang="en-IN" dirty="0">
              <a:solidFill>
                <a:schemeClr val="bg1"/>
              </a:solidFill>
            </a:endParaRPr>
          </a:p>
          <a:p>
            <a:endParaRPr lang="en-IN" dirty="0">
              <a:solidFill>
                <a:schemeClr val="bg1"/>
              </a:solidFill>
            </a:endParaRPr>
          </a:p>
          <a:p>
            <a:r>
              <a:rPr lang="en-US" b="1" u="sng" dirty="0">
                <a:solidFill>
                  <a:schemeClr val="bg1"/>
                </a:solidFill>
              </a:rPr>
              <a:t>PAPER EXPLANATION:</a:t>
            </a:r>
            <a:endParaRPr lang="en-IN" u="sng" dirty="0">
              <a:solidFill>
                <a:schemeClr val="bg1"/>
              </a:solidFill>
            </a:endParaRPr>
          </a:p>
          <a:p>
            <a:r>
              <a:rPr lang="en-US" dirty="0">
                <a:solidFill>
                  <a:schemeClr val="bg1"/>
                </a:solidFill>
              </a:rPr>
              <a:t>An intrusion detection system (IDS) is usually located and operated at the host, where it captures local suspicious events, or at an appliance that listens to the network activity. Providing an online IDS to the storage controller is essential for dealing with compromised hosts or coordinated attacks by multiple hosts. SAN block storage controllers are connected to the world via block-level protocols, such as iSCSI and </a:t>
            </a:r>
            <a:r>
              <a:rPr lang="en-US" dirty="0" err="1">
                <a:solidFill>
                  <a:schemeClr val="bg1"/>
                </a:solidFill>
              </a:rPr>
              <a:t>Fibre</a:t>
            </a:r>
            <a:r>
              <a:rPr lang="en-US" dirty="0">
                <a:solidFill>
                  <a:schemeClr val="bg1"/>
                </a:solidFill>
              </a:rPr>
              <a:t> Channel. Usually, block-level storage systems do not maintain information specific to the file-system using them. The range of threats that can be handled at the block level is limited. A file system view at the controller, together with the knowledge of which arriving block belongs to which file or </a:t>
            </a:r>
            <a:r>
              <a:rPr lang="en-US" dirty="0" err="1">
                <a:solidFill>
                  <a:schemeClr val="bg1"/>
                </a:solidFill>
              </a:rPr>
              <a:t>inode</a:t>
            </a:r>
            <a:r>
              <a:rPr lang="en-US" dirty="0">
                <a:solidFill>
                  <a:schemeClr val="bg1"/>
                </a:solidFill>
              </a:rPr>
              <a:t>, will enable the detection of file-level threats. In this paper, we present </a:t>
            </a:r>
            <a:r>
              <a:rPr lang="en-US" dirty="0" err="1">
                <a:solidFill>
                  <a:schemeClr val="bg1"/>
                </a:solidFill>
              </a:rPr>
              <a:t>IDStor</a:t>
            </a:r>
            <a:r>
              <a:rPr lang="en-US" dirty="0">
                <a:solidFill>
                  <a:schemeClr val="bg1"/>
                </a:solidFill>
              </a:rPr>
              <a:t>, an IDS for block-based storage. </a:t>
            </a:r>
            <a:r>
              <a:rPr lang="en-US" dirty="0" err="1">
                <a:solidFill>
                  <a:schemeClr val="bg1"/>
                </a:solidFill>
              </a:rPr>
              <a:t>IDStor</a:t>
            </a:r>
            <a:r>
              <a:rPr lang="en-US" dirty="0">
                <a:solidFill>
                  <a:schemeClr val="bg1"/>
                </a:solidFill>
              </a:rPr>
              <a:t> acts as a listener to storage traffic, out of the controller's I/O path, and is therefore attractive for integration into existing SAN-based storage solutions. </a:t>
            </a:r>
            <a:r>
              <a:rPr lang="en-US" dirty="0" err="1">
                <a:solidFill>
                  <a:schemeClr val="bg1"/>
                </a:solidFill>
              </a:rPr>
              <a:t>IDStor</a:t>
            </a:r>
            <a:r>
              <a:rPr lang="en-US" dirty="0">
                <a:solidFill>
                  <a:schemeClr val="bg1"/>
                </a:solidFill>
              </a:rPr>
              <a:t> maintains a block-to-file mapping that is updated online. Using this mapping, </a:t>
            </a:r>
            <a:r>
              <a:rPr lang="en-US" dirty="0" err="1">
                <a:solidFill>
                  <a:schemeClr val="bg1"/>
                </a:solidFill>
              </a:rPr>
              <a:t>IDStor</a:t>
            </a:r>
            <a:r>
              <a:rPr lang="en-US" dirty="0">
                <a:solidFill>
                  <a:schemeClr val="bg1"/>
                </a:solidFill>
              </a:rPr>
              <a:t> infers the semantics of file-level commands from the intercepted block-level operations, thereby detecting file-level intrusions by merely observing the block read and write commands passing between the hosts and the controller.</a:t>
            </a:r>
            <a:endParaRPr lang="en-IN" dirty="0">
              <a:solidFill>
                <a:schemeClr val="bg1"/>
              </a:solidFill>
            </a:endParaRPr>
          </a:p>
        </p:txBody>
      </p:sp>
    </p:spTree>
    <p:extLst>
      <p:ext uri="{BB962C8B-B14F-4D97-AF65-F5344CB8AC3E}">
        <p14:creationId xmlns:p14="http://schemas.microsoft.com/office/powerpoint/2010/main" val="31562452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181</TotalTime>
  <Words>2665</Words>
  <Application>Microsoft Office PowerPoint</Application>
  <PresentationFormat>Widescreen</PresentationFormat>
  <Paragraphs>250</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AdvPS8E82</vt:lpstr>
      <vt:lpstr>Archivo-Regular</vt:lpstr>
      <vt:lpstr>Arial</vt:lpstr>
      <vt:lpstr>Calibri</vt:lpstr>
      <vt:lpstr>Century Gothic</vt:lpstr>
      <vt:lpstr>NimbusSanL-Bold</vt:lpstr>
      <vt:lpstr>NimbusSanL-Regu</vt:lpstr>
      <vt:lpstr>Symbol</vt:lpstr>
      <vt:lpstr>Times New Roman</vt:lpstr>
      <vt:lpstr>Wingdings</vt:lpstr>
      <vt:lpstr>Wingdings 3</vt:lpstr>
      <vt:lpstr>Slice</vt:lpstr>
      <vt:lpstr>PowerPoint Presentation</vt:lpstr>
      <vt:lpstr>CONTENT:</vt:lpstr>
      <vt:lpstr>Objective:</vt:lpstr>
      <vt:lpstr>PowerPoint Presentation</vt:lpstr>
      <vt:lpstr>PowerPoint Presentation</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SPIRO-28</dc:creator>
  <cp:lastModifiedBy>Kesavan P R</cp:lastModifiedBy>
  <cp:revision>71</cp:revision>
  <dcterms:created xsi:type="dcterms:W3CDTF">2021-10-30T12:34:01Z</dcterms:created>
  <dcterms:modified xsi:type="dcterms:W3CDTF">2023-03-01T08:07:57Z</dcterms:modified>
</cp:coreProperties>
</file>