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avan P R" userId="2c7fdebdc56efcc4" providerId="LiveId" clId="{99A8F8C4-3332-4EB3-A08F-84A1B362FA88}"/>
    <pc:docChg chg="modSld">
      <pc:chgData name="Kesavan P R" userId="2c7fdebdc56efcc4" providerId="LiveId" clId="{99A8F8C4-3332-4EB3-A08F-84A1B362FA88}" dt="2022-05-03T05:36:58.187" v="0"/>
      <pc:docMkLst>
        <pc:docMk/>
      </pc:docMkLst>
      <pc:sldChg chg="delSp">
        <pc:chgData name="Kesavan P R" userId="2c7fdebdc56efcc4" providerId="LiveId" clId="{99A8F8C4-3332-4EB3-A08F-84A1B362FA88}" dt="2022-05-03T05:36:58.187" v="0"/>
        <pc:sldMkLst>
          <pc:docMk/>
          <pc:sldMk cId="3868119567" sldId="256"/>
        </pc:sldMkLst>
        <pc:spChg chg="del">
          <ac:chgData name="Kesavan P R" userId="2c7fdebdc56efcc4" providerId="LiveId" clId="{99A8F8C4-3332-4EB3-A08F-84A1B362FA88}" dt="2022-05-03T05:36:58.187" v="0"/>
          <ac:spMkLst>
            <pc:docMk/>
            <pc:sldMk cId="3868119567" sldId="256"/>
            <ac:spMk id="5" creationId="{D4EF79AC-2F48-4364-B62A-6F4501877C74}"/>
          </ac:spMkLst>
        </pc:spChg>
      </pc:sldChg>
      <pc:sldChg chg="delSp">
        <pc:chgData name="Kesavan P R" userId="2c7fdebdc56efcc4" providerId="LiveId" clId="{99A8F8C4-3332-4EB3-A08F-84A1B362FA88}" dt="2022-05-03T05:36:58.187" v="0"/>
        <pc:sldMkLst>
          <pc:docMk/>
          <pc:sldMk cId="1411581453" sldId="257"/>
        </pc:sldMkLst>
        <pc:spChg chg="del">
          <ac:chgData name="Kesavan P R" userId="2c7fdebdc56efcc4" providerId="LiveId" clId="{99A8F8C4-3332-4EB3-A08F-84A1B362FA88}" dt="2022-05-03T05:36:58.187" v="0"/>
          <ac:spMkLst>
            <pc:docMk/>
            <pc:sldMk cId="1411581453" sldId="257"/>
            <ac:spMk id="4" creationId="{127708E9-EB78-4936-8F28-9CE38746CABE}"/>
          </ac:spMkLst>
        </pc:spChg>
      </pc:sldChg>
      <pc:sldChg chg="delSp">
        <pc:chgData name="Kesavan P R" userId="2c7fdebdc56efcc4" providerId="LiveId" clId="{99A8F8C4-3332-4EB3-A08F-84A1B362FA88}" dt="2022-05-03T05:36:58.187" v="0"/>
        <pc:sldMkLst>
          <pc:docMk/>
          <pc:sldMk cId="2512072146" sldId="258"/>
        </pc:sldMkLst>
        <pc:spChg chg="del">
          <ac:chgData name="Kesavan P R" userId="2c7fdebdc56efcc4" providerId="LiveId" clId="{99A8F8C4-3332-4EB3-A08F-84A1B362FA88}" dt="2022-05-03T05:36:58.187" v="0"/>
          <ac:spMkLst>
            <pc:docMk/>
            <pc:sldMk cId="2512072146" sldId="258"/>
            <ac:spMk id="4" creationId="{A8C9ED2F-5FE6-4186-8579-C82F55F6DA11}"/>
          </ac:spMkLst>
        </pc:spChg>
      </pc:sldChg>
      <pc:sldChg chg="delSp">
        <pc:chgData name="Kesavan P R" userId="2c7fdebdc56efcc4" providerId="LiveId" clId="{99A8F8C4-3332-4EB3-A08F-84A1B362FA88}" dt="2022-05-03T05:36:58.187" v="0"/>
        <pc:sldMkLst>
          <pc:docMk/>
          <pc:sldMk cId="1025125" sldId="259"/>
        </pc:sldMkLst>
        <pc:spChg chg="del">
          <ac:chgData name="Kesavan P R" userId="2c7fdebdc56efcc4" providerId="LiveId" clId="{99A8F8C4-3332-4EB3-A08F-84A1B362FA88}" dt="2022-05-03T05:36:58.187" v="0"/>
          <ac:spMkLst>
            <pc:docMk/>
            <pc:sldMk cId="1025125" sldId="259"/>
            <ac:spMk id="4" creationId="{63BEEB73-62DE-4E63-A5CE-CF6BE7B9D7EA}"/>
          </ac:spMkLst>
        </pc:spChg>
      </pc:sldChg>
      <pc:sldChg chg="delSp">
        <pc:chgData name="Kesavan P R" userId="2c7fdebdc56efcc4" providerId="LiveId" clId="{99A8F8C4-3332-4EB3-A08F-84A1B362FA88}" dt="2022-05-03T05:36:58.187" v="0"/>
        <pc:sldMkLst>
          <pc:docMk/>
          <pc:sldMk cId="3856785552" sldId="260"/>
        </pc:sldMkLst>
        <pc:spChg chg="del">
          <ac:chgData name="Kesavan P R" userId="2c7fdebdc56efcc4" providerId="LiveId" clId="{99A8F8C4-3332-4EB3-A08F-84A1B362FA88}" dt="2022-05-03T05:36:58.187" v="0"/>
          <ac:spMkLst>
            <pc:docMk/>
            <pc:sldMk cId="3856785552" sldId="260"/>
            <ac:spMk id="4" creationId="{B4327208-0252-405F-A7E9-A63C9FC63F83}"/>
          </ac:spMkLst>
        </pc:spChg>
      </pc:sldChg>
      <pc:sldChg chg="delSp">
        <pc:chgData name="Kesavan P R" userId="2c7fdebdc56efcc4" providerId="LiveId" clId="{99A8F8C4-3332-4EB3-A08F-84A1B362FA88}" dt="2022-05-03T05:36:58.187" v="0"/>
        <pc:sldMkLst>
          <pc:docMk/>
          <pc:sldMk cId="2588164769" sldId="261"/>
        </pc:sldMkLst>
        <pc:spChg chg="del">
          <ac:chgData name="Kesavan P R" userId="2c7fdebdc56efcc4" providerId="LiveId" clId="{99A8F8C4-3332-4EB3-A08F-84A1B362FA88}" dt="2022-05-03T05:36:58.187" v="0"/>
          <ac:spMkLst>
            <pc:docMk/>
            <pc:sldMk cId="2588164769" sldId="261"/>
            <ac:spMk id="4" creationId="{95D260F0-2BFE-4EA7-BD62-9924C3CD574B}"/>
          </ac:spMkLst>
        </pc:spChg>
      </pc:sldChg>
      <pc:sldChg chg="delSp">
        <pc:chgData name="Kesavan P R" userId="2c7fdebdc56efcc4" providerId="LiveId" clId="{99A8F8C4-3332-4EB3-A08F-84A1B362FA88}" dt="2022-05-03T05:36:58.187" v="0"/>
        <pc:sldMkLst>
          <pc:docMk/>
          <pc:sldMk cId="692148628" sldId="262"/>
        </pc:sldMkLst>
        <pc:spChg chg="del">
          <ac:chgData name="Kesavan P R" userId="2c7fdebdc56efcc4" providerId="LiveId" clId="{99A8F8C4-3332-4EB3-A08F-84A1B362FA88}" dt="2022-05-03T05:36:58.187" v="0"/>
          <ac:spMkLst>
            <pc:docMk/>
            <pc:sldMk cId="692148628" sldId="262"/>
            <ac:spMk id="3" creationId="{571310BC-4E1B-40E1-BE10-01E7967B2F61}"/>
          </ac:spMkLst>
        </pc:spChg>
      </pc:sldChg>
      <pc:sldChg chg="delSp">
        <pc:chgData name="Kesavan P R" userId="2c7fdebdc56efcc4" providerId="LiveId" clId="{99A8F8C4-3332-4EB3-A08F-84A1B362FA88}" dt="2022-05-03T05:36:58.187" v="0"/>
        <pc:sldMkLst>
          <pc:docMk/>
          <pc:sldMk cId="2422218434" sldId="263"/>
        </pc:sldMkLst>
        <pc:spChg chg="del">
          <ac:chgData name="Kesavan P R" userId="2c7fdebdc56efcc4" providerId="LiveId" clId="{99A8F8C4-3332-4EB3-A08F-84A1B362FA88}" dt="2022-05-03T05:36:58.187" v="0"/>
          <ac:spMkLst>
            <pc:docMk/>
            <pc:sldMk cId="2422218434" sldId="263"/>
            <ac:spMk id="4" creationId="{9A4BA3F0-426C-4D5E-A690-986A339F5AA0}"/>
          </ac:spMkLst>
        </pc:spChg>
      </pc:sldChg>
      <pc:sldChg chg="delSp">
        <pc:chgData name="Kesavan P R" userId="2c7fdebdc56efcc4" providerId="LiveId" clId="{99A8F8C4-3332-4EB3-A08F-84A1B362FA88}" dt="2022-05-03T05:36:58.187" v="0"/>
        <pc:sldMkLst>
          <pc:docMk/>
          <pc:sldMk cId="3095606469" sldId="264"/>
        </pc:sldMkLst>
        <pc:spChg chg="del">
          <ac:chgData name="Kesavan P R" userId="2c7fdebdc56efcc4" providerId="LiveId" clId="{99A8F8C4-3332-4EB3-A08F-84A1B362FA88}" dt="2022-05-03T05:36:58.187" v="0"/>
          <ac:spMkLst>
            <pc:docMk/>
            <pc:sldMk cId="3095606469" sldId="264"/>
            <ac:spMk id="4" creationId="{9E25EED4-2515-4863-854E-A746EF467B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49498-5FF7-4953-B7D9-138A2E46255D}" type="datetimeFigureOut">
              <a:rPr lang="en-IN" smtClean="0"/>
              <a:t>03-05-2022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68118-6068-41E0-A38A-07ADA12536C7}" type="slidenum">
              <a:rPr lang="en-IN" smtClean="0"/>
              <a:t>‹#›</a:t>
            </a:fld>
            <a:endParaRPr lang="en-IN"/>
          </a:p>
        </p:txBody>
      </p:sp>
    </p:spTree>
    <p:extLst>
      <p:ext uri="{BB962C8B-B14F-4D97-AF65-F5344CB8AC3E}">
        <p14:creationId xmlns:p14="http://schemas.microsoft.com/office/powerpoint/2010/main" val="39733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A0629B-1765-4967-812C-0DF75D85154A}"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417483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F0019-160B-4535-A6AD-3C835212EFF1}"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219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6B511-A828-4D04-8C9E-56163FC4455F}"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9378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DC25F-36D8-4141-BAFD-720EF2BAE788}"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896575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4AFA23-2818-4524-A610-A5DDD8C33B87}"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492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0DC51-F239-475C-8691-3652B5E6D993}"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3206149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800C8-2BF2-4181-BAAE-6016B9781586}"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763440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B9F0DA-5F8D-4499-860A-5C458A78AE06}"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70122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B7218-E5C2-46C6-907C-A8DFD371F7F6}"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80727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63D77-EAF1-4234-9CFB-AA2643423CBB}" type="datetime1">
              <a:rPr lang="en-IN" smtClean="0"/>
              <a:t>03-05-2022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381837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03637A-71A2-48FD-AA4F-EE67A4E5B4DD}" type="datetime1">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02809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E2205-BF03-48AA-B48C-3A0618CCB202}" type="datetime1">
              <a:rPr lang="en-IN" smtClean="0"/>
              <a:t>03-05-2022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305268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C4DFE-222B-4858-A279-EBBA22462329}" type="datetime1">
              <a:rPr lang="en-IN" smtClean="0"/>
              <a:t>03-05-2022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409369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0A535-849C-4439-ACDF-6C34EF65A235}" type="datetime1">
              <a:rPr lang="en-IN" smtClean="0"/>
              <a:t>03-05-2022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03359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B2DBE-1BAB-430B-B46C-5572EEE3C612}" type="datetime1">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427185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38418A-6527-458A-875F-CD243FE7E0A0}" type="datetime1">
              <a:rPr lang="en-IN" smtClean="0"/>
              <a:t>03-05-2022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C3EB2-55DB-4633-9AF8-445C77149AB4}" type="slidenum">
              <a:rPr lang="en-IN" smtClean="0"/>
              <a:t>‹#›</a:t>
            </a:fld>
            <a:endParaRPr lang="en-IN"/>
          </a:p>
        </p:txBody>
      </p:sp>
    </p:spTree>
    <p:extLst>
      <p:ext uri="{BB962C8B-B14F-4D97-AF65-F5344CB8AC3E}">
        <p14:creationId xmlns:p14="http://schemas.microsoft.com/office/powerpoint/2010/main" val="26730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C628F9-B11B-45BF-BD5F-EC18C7DB9845}" type="datetime1">
              <a:rPr lang="en-IN" smtClean="0"/>
              <a:t>03-05-2022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EC3EB2-55DB-4633-9AF8-445C77149AB4}" type="slidenum">
              <a:rPr lang="en-IN" smtClean="0"/>
              <a:t>‹#›</a:t>
            </a:fld>
            <a:endParaRPr lang="en-IN"/>
          </a:p>
        </p:txBody>
      </p:sp>
    </p:spTree>
    <p:extLst>
      <p:ext uri="{BB962C8B-B14F-4D97-AF65-F5344CB8AC3E}">
        <p14:creationId xmlns:p14="http://schemas.microsoft.com/office/powerpoint/2010/main" val="3203768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052D-7FE1-4C29-BA3F-99FA41408F30}"/>
              </a:ext>
            </a:extLst>
          </p:cNvPr>
          <p:cNvSpPr>
            <a:spLocks noGrp="1"/>
          </p:cNvSpPr>
          <p:nvPr>
            <p:ph type="ctrTitle"/>
          </p:nvPr>
        </p:nvSpPr>
        <p:spPr/>
        <p:txBody>
          <a:bodyPr/>
          <a:lstStyle/>
          <a:p>
            <a:r>
              <a:rPr lang="en-US" dirty="0"/>
              <a:t>Mini Project Presentation</a:t>
            </a:r>
            <a:endParaRPr lang="en-IN" dirty="0"/>
          </a:p>
        </p:txBody>
      </p:sp>
      <p:sp>
        <p:nvSpPr>
          <p:cNvPr id="3" name="Subtitle 2">
            <a:extLst>
              <a:ext uri="{FF2B5EF4-FFF2-40B4-BE49-F238E27FC236}">
                <a16:creationId xmlns:a16="http://schemas.microsoft.com/office/drawing/2014/main" id="{7E2E51C8-8454-4FA2-BC89-3246B3A52740}"/>
              </a:ext>
            </a:extLst>
          </p:cNvPr>
          <p:cNvSpPr>
            <a:spLocks noGrp="1"/>
          </p:cNvSpPr>
          <p:nvPr>
            <p:ph type="subTitle" idx="1"/>
          </p:nvPr>
        </p:nvSpPr>
        <p:spPr/>
        <p:txBody>
          <a:bodyPr/>
          <a:lstStyle/>
          <a:p>
            <a:r>
              <a:rPr lang="en-US" dirty="0"/>
              <a:t>Title: </a:t>
            </a:r>
            <a:r>
              <a:rPr lang="en-US" b="1" u="sng" dirty="0" err="1"/>
              <a:t>Youtube</a:t>
            </a:r>
            <a:r>
              <a:rPr lang="en-US" b="1" u="sng" dirty="0"/>
              <a:t> Transcript Summarization</a:t>
            </a:r>
            <a:endParaRPr lang="en-IN" b="1" u="sng" dirty="0"/>
          </a:p>
        </p:txBody>
      </p:sp>
      <p:sp>
        <p:nvSpPr>
          <p:cNvPr id="4" name="TextBox 3">
            <a:extLst>
              <a:ext uri="{FF2B5EF4-FFF2-40B4-BE49-F238E27FC236}">
                <a16:creationId xmlns:a16="http://schemas.microsoft.com/office/drawing/2014/main" id="{13BFB384-F6D3-4DFC-B2E1-07A15D686E82}"/>
              </a:ext>
            </a:extLst>
          </p:cNvPr>
          <p:cNvSpPr txBox="1"/>
          <p:nvPr/>
        </p:nvSpPr>
        <p:spPr>
          <a:xfrm>
            <a:off x="6096000" y="4414618"/>
            <a:ext cx="3349375" cy="369332"/>
          </a:xfrm>
          <a:prstGeom prst="rect">
            <a:avLst/>
          </a:prstGeom>
          <a:noFill/>
        </p:spPr>
        <p:txBody>
          <a:bodyPr wrap="square" rtlCol="0">
            <a:spAutoFit/>
          </a:bodyPr>
          <a:lstStyle/>
          <a:p>
            <a:r>
              <a:rPr lang="en-US" dirty="0" err="1"/>
              <a:t>Team:Kesavan,Kiruba</a:t>
            </a:r>
            <a:r>
              <a:rPr lang="en-US" dirty="0"/>
              <a:t> Shankar</a:t>
            </a:r>
            <a:endParaRPr lang="en-IN" dirty="0"/>
          </a:p>
        </p:txBody>
      </p:sp>
      <p:sp>
        <p:nvSpPr>
          <p:cNvPr id="6" name="Slide Number Placeholder 5">
            <a:extLst>
              <a:ext uri="{FF2B5EF4-FFF2-40B4-BE49-F238E27FC236}">
                <a16:creationId xmlns:a16="http://schemas.microsoft.com/office/drawing/2014/main" id="{7767FF95-A930-4CB7-B449-3E1EC21F612A}"/>
              </a:ext>
            </a:extLst>
          </p:cNvPr>
          <p:cNvSpPr>
            <a:spLocks noGrp="1"/>
          </p:cNvSpPr>
          <p:nvPr>
            <p:ph type="sldNum" sz="quarter" idx="12"/>
          </p:nvPr>
        </p:nvSpPr>
        <p:spPr/>
        <p:txBody>
          <a:bodyPr/>
          <a:lstStyle/>
          <a:p>
            <a:fld id="{EEEC3EB2-55DB-4633-9AF8-445C77149AB4}" type="slidenum">
              <a:rPr lang="en-IN" smtClean="0"/>
              <a:t>1</a:t>
            </a:fld>
            <a:endParaRPr lang="en-IN"/>
          </a:p>
        </p:txBody>
      </p:sp>
    </p:spTree>
    <p:extLst>
      <p:ext uri="{BB962C8B-B14F-4D97-AF65-F5344CB8AC3E}">
        <p14:creationId xmlns:p14="http://schemas.microsoft.com/office/powerpoint/2010/main" val="386811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D8B7-B90B-4326-B25F-348071B3E993}"/>
              </a:ext>
            </a:extLst>
          </p:cNvPr>
          <p:cNvSpPr>
            <a:spLocks noGrp="1"/>
          </p:cNvSpPr>
          <p:nvPr>
            <p:ph type="title"/>
          </p:nvPr>
        </p:nvSpPr>
        <p:spPr/>
        <p:txBody>
          <a:bodyPr/>
          <a:lstStyle/>
          <a:p>
            <a:r>
              <a:rPr lang="en-US" b="1" i="1" u="sng" dirty="0"/>
              <a:t>Content:</a:t>
            </a:r>
            <a:endParaRPr lang="en-IN" b="1" i="1" u="sng" dirty="0"/>
          </a:p>
        </p:txBody>
      </p:sp>
      <p:sp>
        <p:nvSpPr>
          <p:cNvPr id="3" name="Content Placeholder 2">
            <a:extLst>
              <a:ext uri="{FF2B5EF4-FFF2-40B4-BE49-F238E27FC236}">
                <a16:creationId xmlns:a16="http://schemas.microsoft.com/office/drawing/2014/main" id="{76617572-8E84-45D9-9422-93AB9257646A}"/>
              </a:ext>
            </a:extLst>
          </p:cNvPr>
          <p:cNvSpPr>
            <a:spLocks noGrp="1"/>
          </p:cNvSpPr>
          <p:nvPr>
            <p:ph idx="1"/>
          </p:nvPr>
        </p:nvSpPr>
        <p:spPr/>
        <p:txBody>
          <a:bodyPr>
            <a:normAutofit/>
          </a:bodyPr>
          <a:lstStyle/>
          <a:p>
            <a:r>
              <a:rPr lang="en-US" sz="3200" b="1" dirty="0"/>
              <a:t>Abstract</a:t>
            </a:r>
          </a:p>
          <a:p>
            <a:r>
              <a:rPr lang="en-US" sz="3200" b="1" dirty="0"/>
              <a:t>What is Natural Language Processing(NLP)</a:t>
            </a:r>
          </a:p>
          <a:p>
            <a:r>
              <a:rPr lang="en-US" sz="3200" b="1" dirty="0"/>
              <a:t>Modules Used</a:t>
            </a:r>
          </a:p>
          <a:p>
            <a:r>
              <a:rPr lang="en-US" sz="3200" b="1" dirty="0" err="1"/>
              <a:t>HuggingFace</a:t>
            </a:r>
            <a:endParaRPr lang="en-US" sz="3200" b="1" dirty="0"/>
          </a:p>
          <a:p>
            <a:r>
              <a:rPr lang="en-US" sz="3200" b="1" dirty="0"/>
              <a:t>Sample Model</a:t>
            </a:r>
          </a:p>
          <a:p>
            <a:r>
              <a:rPr lang="en-US" sz="3200" b="1" dirty="0"/>
              <a:t>Conclusion</a:t>
            </a:r>
            <a:endParaRPr lang="en-IN" sz="3200" b="1" dirty="0"/>
          </a:p>
        </p:txBody>
      </p:sp>
      <p:sp>
        <p:nvSpPr>
          <p:cNvPr id="5" name="Slide Number Placeholder 4">
            <a:extLst>
              <a:ext uri="{FF2B5EF4-FFF2-40B4-BE49-F238E27FC236}">
                <a16:creationId xmlns:a16="http://schemas.microsoft.com/office/drawing/2014/main" id="{DA8AE0C4-1183-4B9C-8F2E-CE48B7ACA35D}"/>
              </a:ext>
            </a:extLst>
          </p:cNvPr>
          <p:cNvSpPr>
            <a:spLocks noGrp="1"/>
          </p:cNvSpPr>
          <p:nvPr>
            <p:ph type="sldNum" sz="quarter" idx="12"/>
          </p:nvPr>
        </p:nvSpPr>
        <p:spPr/>
        <p:txBody>
          <a:bodyPr/>
          <a:lstStyle/>
          <a:p>
            <a:fld id="{EEEC3EB2-55DB-4633-9AF8-445C77149AB4}" type="slidenum">
              <a:rPr lang="en-IN" smtClean="0"/>
              <a:t>2</a:t>
            </a:fld>
            <a:endParaRPr lang="en-IN"/>
          </a:p>
        </p:txBody>
      </p:sp>
    </p:spTree>
    <p:extLst>
      <p:ext uri="{BB962C8B-B14F-4D97-AF65-F5344CB8AC3E}">
        <p14:creationId xmlns:p14="http://schemas.microsoft.com/office/powerpoint/2010/main" val="141158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B515-5549-4074-880A-B9153AB637D0}"/>
              </a:ext>
            </a:extLst>
          </p:cNvPr>
          <p:cNvSpPr>
            <a:spLocks noGrp="1"/>
          </p:cNvSpPr>
          <p:nvPr>
            <p:ph type="title"/>
          </p:nvPr>
        </p:nvSpPr>
        <p:spPr/>
        <p:txBody>
          <a:bodyPr/>
          <a:lstStyle/>
          <a:p>
            <a:r>
              <a:rPr lang="en-US" b="1" i="1" u="sng" dirty="0"/>
              <a:t>Abstract:</a:t>
            </a:r>
            <a:endParaRPr lang="en-IN" b="1" i="1" u="sng" dirty="0"/>
          </a:p>
        </p:txBody>
      </p:sp>
      <p:sp>
        <p:nvSpPr>
          <p:cNvPr id="3" name="Content Placeholder 2">
            <a:extLst>
              <a:ext uri="{FF2B5EF4-FFF2-40B4-BE49-F238E27FC236}">
                <a16:creationId xmlns:a16="http://schemas.microsoft.com/office/drawing/2014/main" id="{00621DB2-FDEF-41E9-A223-05E033FF568D}"/>
              </a:ext>
            </a:extLst>
          </p:cNvPr>
          <p:cNvSpPr>
            <a:spLocks noGrp="1"/>
          </p:cNvSpPr>
          <p:nvPr>
            <p:ph idx="1"/>
          </p:nvPr>
        </p:nvSpPr>
        <p:spPr>
          <a:xfrm>
            <a:off x="328013" y="1237627"/>
            <a:ext cx="8596668" cy="5010773"/>
          </a:xfrm>
        </p:spPr>
        <p:txBody>
          <a:bodyPr>
            <a:normAutofit fontScale="85000"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2000" b="1" i="0" u="none" strike="noStrike" baseline="0" dirty="0">
                <a:solidFill>
                  <a:srgbClr val="000000"/>
                </a:solidFill>
                <a:latin typeface="Times New Roman" panose="02020603050405020304" pitchFamily="18" charset="0"/>
              </a:rPr>
              <a:t> </a:t>
            </a:r>
            <a:r>
              <a:rPr lang="en-US" sz="2500" b="1" i="0" u="none" strike="noStrike" baseline="0" dirty="0">
                <a:solidFill>
                  <a:srgbClr val="000000"/>
                </a:solidFill>
                <a:latin typeface="Times New Roman" panose="02020603050405020304" pitchFamily="18" charset="0"/>
              </a:rPr>
              <a:t>On YouTube, lots of videos are uploaded </a:t>
            </a:r>
            <a:r>
              <a:rPr lang="en-US" sz="2600" b="1" i="0" u="none" strike="noStrike" dirty="0">
                <a:solidFill>
                  <a:srgbClr val="000000"/>
                </a:solidFill>
                <a:latin typeface="Times New Roman" panose="02020603050405020304" pitchFamily="18" charset="0"/>
              </a:rPr>
              <a:t>every</a:t>
            </a:r>
            <a:r>
              <a:rPr lang="en-US" sz="2500" b="1" i="0" u="none" strike="noStrike" baseline="0" dirty="0">
                <a:solidFill>
                  <a:srgbClr val="000000"/>
                </a:solidFill>
                <a:latin typeface="Times New Roman" panose="02020603050405020304" pitchFamily="18" charset="0"/>
              </a:rPr>
              <a:t> single day around the world which are very long, mostly educational Related Videos. And if We want to find some useful information from those videos, it is an almost impossible task to achieve since most of the videos contain so much useless content and less useful content, because of this you have to watch the whole video which probably wastes Our lots of time and efforts or watch multiple videos to extract that useful information .</a:t>
            </a:r>
            <a:endParaRPr lang="en-IN" sz="2500" b="1" i="0" u="none" strike="noStrike" baseline="0" dirty="0">
              <a:solidFill>
                <a:srgbClr val="000000"/>
              </a:solidFill>
              <a:latin typeface="Times New Roman" panose="02020603050405020304" pitchFamily="18" charset="0"/>
            </a:endParaRPr>
          </a:p>
          <a:p>
            <a:r>
              <a:rPr lang="en-US" sz="2500" b="1" i="0" u="none" strike="noStrike" baseline="0" dirty="0">
                <a:solidFill>
                  <a:srgbClr val="000000"/>
                </a:solidFill>
                <a:latin typeface="Times New Roman" panose="02020603050405020304" pitchFamily="18" charset="0"/>
              </a:rPr>
              <a:t> So , generating the summaries of those video transcripts will save Our lots of time and We can quickly gather more useful and important information from it </a:t>
            </a:r>
            <a:r>
              <a:rPr lang="en-US" sz="2500" b="1" dirty="0">
                <a:solidFill>
                  <a:srgbClr val="000000"/>
                </a:solidFill>
                <a:latin typeface="Times New Roman" panose="02020603050405020304" pitchFamily="18" charset="0"/>
              </a:rPr>
              <a:t>.</a:t>
            </a:r>
            <a:endParaRPr lang="en-IN" sz="2500" b="1" i="0" u="none" strike="noStrike" baseline="0" dirty="0">
              <a:solidFill>
                <a:srgbClr val="000000"/>
              </a:solidFill>
              <a:latin typeface="Times New Roman" panose="02020603050405020304" pitchFamily="18" charset="0"/>
            </a:endParaRPr>
          </a:p>
          <a:p>
            <a:r>
              <a:rPr lang="en-US" sz="2500" b="1" i="0" u="none" strike="noStrike" baseline="0" dirty="0">
                <a:solidFill>
                  <a:srgbClr val="000000"/>
                </a:solidFill>
                <a:latin typeface="Times New Roman" panose="02020603050405020304" pitchFamily="18" charset="0"/>
              </a:rPr>
              <a:t> The project which we are going to do is extracting the summaries from a video transcripts and also generating important keywords from it which will use Natural Language Processing (NLP) methods for extractive and abstractive summarization .</a:t>
            </a:r>
            <a:endParaRPr lang="en-US" sz="2500" b="1" dirty="0">
              <a:solidFill>
                <a:srgbClr val="000000"/>
              </a:solidFill>
              <a:latin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2B082F9A-0638-427B-A0CC-336BF7FDCC85}"/>
              </a:ext>
            </a:extLst>
          </p:cNvPr>
          <p:cNvSpPr>
            <a:spLocks noGrp="1"/>
          </p:cNvSpPr>
          <p:nvPr>
            <p:ph type="sldNum" sz="quarter" idx="12"/>
          </p:nvPr>
        </p:nvSpPr>
        <p:spPr/>
        <p:txBody>
          <a:bodyPr/>
          <a:lstStyle/>
          <a:p>
            <a:fld id="{EEEC3EB2-55DB-4633-9AF8-445C77149AB4}" type="slidenum">
              <a:rPr lang="en-IN" smtClean="0"/>
              <a:t>3</a:t>
            </a:fld>
            <a:endParaRPr lang="en-IN"/>
          </a:p>
        </p:txBody>
      </p:sp>
    </p:spTree>
    <p:extLst>
      <p:ext uri="{BB962C8B-B14F-4D97-AF65-F5344CB8AC3E}">
        <p14:creationId xmlns:p14="http://schemas.microsoft.com/office/powerpoint/2010/main" val="2512072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2824-9802-4AA9-9DCE-A26D0CA2EDA1}"/>
              </a:ext>
            </a:extLst>
          </p:cNvPr>
          <p:cNvSpPr>
            <a:spLocks noGrp="1"/>
          </p:cNvSpPr>
          <p:nvPr>
            <p:ph type="title"/>
          </p:nvPr>
        </p:nvSpPr>
        <p:spPr>
          <a:xfrm>
            <a:off x="687608" y="386427"/>
            <a:ext cx="8596668" cy="1320800"/>
          </a:xfrm>
        </p:spPr>
        <p:txBody>
          <a:bodyPr/>
          <a:lstStyle/>
          <a:p>
            <a:r>
              <a:rPr lang="en-US" b="1" i="1" u="sng" dirty="0"/>
              <a:t>Natural Language Processing(NLP):</a:t>
            </a:r>
            <a:endParaRPr lang="en-IN" b="1" i="1" u="sng" dirty="0"/>
          </a:p>
        </p:txBody>
      </p:sp>
      <p:sp>
        <p:nvSpPr>
          <p:cNvPr id="3" name="Content Placeholder 2">
            <a:extLst>
              <a:ext uri="{FF2B5EF4-FFF2-40B4-BE49-F238E27FC236}">
                <a16:creationId xmlns:a16="http://schemas.microsoft.com/office/drawing/2014/main" id="{97B63801-47D2-4FDF-AEAF-1FB501C94F9B}"/>
              </a:ext>
            </a:extLst>
          </p:cNvPr>
          <p:cNvSpPr>
            <a:spLocks noGrp="1"/>
          </p:cNvSpPr>
          <p:nvPr>
            <p:ph idx="1"/>
          </p:nvPr>
        </p:nvSpPr>
        <p:spPr>
          <a:xfrm>
            <a:off x="564318" y="1126162"/>
            <a:ext cx="8596668" cy="3880773"/>
          </a:xfrm>
        </p:spPr>
        <p:txBody>
          <a:bodyPr>
            <a:noAutofit/>
          </a:bodyPr>
          <a:lstStyle/>
          <a:p>
            <a:r>
              <a:rPr lang="en-US" sz="2000" b="1" i="1" u="sng" strike="noStrike" baseline="0" dirty="0">
                <a:solidFill>
                  <a:srgbClr val="000000"/>
                </a:solidFill>
                <a:latin typeface="Cambria" panose="02040503050406030204" pitchFamily="18" charset="0"/>
              </a:rPr>
              <a:t>Natural Language Processing (NLP) </a:t>
            </a:r>
            <a:r>
              <a:rPr lang="en-US" sz="2000" b="0" i="0" u="none" strike="noStrike" baseline="0" dirty="0">
                <a:solidFill>
                  <a:srgbClr val="000000"/>
                </a:solidFill>
                <a:latin typeface="Cambria" panose="02040503050406030204" pitchFamily="18" charset="0"/>
              </a:rPr>
              <a:t>is a field of Artificial Intelligence that focuses mainly on the study of the interaction between human languages and machines. </a:t>
            </a:r>
          </a:p>
          <a:p>
            <a:r>
              <a:rPr lang="en-US" sz="2000" b="0" i="0" u="none" strike="noStrike" baseline="0" dirty="0">
                <a:solidFill>
                  <a:srgbClr val="000000"/>
                </a:solidFill>
                <a:latin typeface="Cambria" panose="02040503050406030204" pitchFamily="18" charset="0"/>
              </a:rPr>
              <a:t>Natural language processing strives to build machines that understand and respond to text or voice data—and respond with text or speech of their own—in much the same way humans do.</a:t>
            </a:r>
            <a:endParaRPr lang="en-US" sz="2000" dirty="0">
              <a:solidFill>
                <a:srgbClr val="000000"/>
              </a:solidFill>
              <a:latin typeface="Cambria" panose="02040503050406030204" pitchFamily="18" charset="0"/>
            </a:endParaRPr>
          </a:p>
          <a:p>
            <a:r>
              <a:rPr lang="en-US" sz="2000" b="1" i="1" u="sng" strike="noStrike" baseline="0" dirty="0">
                <a:solidFill>
                  <a:srgbClr val="000000"/>
                </a:solidFill>
                <a:latin typeface="Cambria" panose="02040503050406030204" pitchFamily="18" charset="0"/>
              </a:rPr>
              <a:t>Tokenization</a:t>
            </a:r>
            <a:r>
              <a:rPr lang="en-US" sz="2000" b="0" i="0" u="none" strike="noStrike" baseline="0" dirty="0">
                <a:solidFill>
                  <a:srgbClr val="000000"/>
                </a:solidFill>
                <a:latin typeface="Cambria" panose="02040503050406030204" pitchFamily="18" charset="0"/>
              </a:rPr>
              <a:t> is breaking the raw text into small chunks. Tokenization breaks the raw text into words, sentences called tokens. These tokens help in understanding the context or developing the model for the NLP. The tokenization helps in interpreting the meaning of the text by analyzing the sequence of the words</a:t>
            </a:r>
          </a:p>
          <a:p>
            <a:r>
              <a:rPr lang="en-US" sz="2000" b="1" i="1" u="sng" dirty="0"/>
              <a:t>7 techniques Natural Language Processing (NLP) uses to extract data from text are:</a:t>
            </a:r>
          </a:p>
          <a:p>
            <a:r>
              <a:rPr lang="en-US" sz="2000" dirty="0"/>
              <a:t>Sentiment Analysis, Named Entity Recognition, Summarization, Topic Modeling, Text Classification, Keyword Extraction, &amp; Lemmatization and stemming.</a:t>
            </a:r>
            <a:endParaRPr lang="en-IN" sz="2000" dirty="0"/>
          </a:p>
        </p:txBody>
      </p:sp>
      <p:sp>
        <p:nvSpPr>
          <p:cNvPr id="5" name="Slide Number Placeholder 4">
            <a:extLst>
              <a:ext uri="{FF2B5EF4-FFF2-40B4-BE49-F238E27FC236}">
                <a16:creationId xmlns:a16="http://schemas.microsoft.com/office/drawing/2014/main" id="{6530D54F-AC85-4C5D-8DEE-30C67DE1895D}"/>
              </a:ext>
            </a:extLst>
          </p:cNvPr>
          <p:cNvSpPr>
            <a:spLocks noGrp="1"/>
          </p:cNvSpPr>
          <p:nvPr>
            <p:ph type="sldNum" sz="quarter" idx="12"/>
          </p:nvPr>
        </p:nvSpPr>
        <p:spPr/>
        <p:txBody>
          <a:bodyPr/>
          <a:lstStyle/>
          <a:p>
            <a:fld id="{EEEC3EB2-55DB-4633-9AF8-445C77149AB4}" type="slidenum">
              <a:rPr lang="en-IN" smtClean="0"/>
              <a:t>4</a:t>
            </a:fld>
            <a:endParaRPr lang="en-IN"/>
          </a:p>
        </p:txBody>
      </p:sp>
    </p:spTree>
    <p:extLst>
      <p:ext uri="{BB962C8B-B14F-4D97-AF65-F5344CB8AC3E}">
        <p14:creationId xmlns:p14="http://schemas.microsoft.com/office/powerpoint/2010/main" val="102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617F-6514-4F23-B995-00C6C0360AE1}"/>
              </a:ext>
            </a:extLst>
          </p:cNvPr>
          <p:cNvSpPr>
            <a:spLocks noGrp="1"/>
          </p:cNvSpPr>
          <p:nvPr>
            <p:ph type="title"/>
          </p:nvPr>
        </p:nvSpPr>
        <p:spPr>
          <a:xfrm>
            <a:off x="790350" y="95892"/>
            <a:ext cx="8596668" cy="1320800"/>
          </a:xfrm>
        </p:spPr>
        <p:txBody>
          <a:bodyPr/>
          <a:lstStyle/>
          <a:p>
            <a:r>
              <a:rPr lang="en-US" b="1" i="1" u="sng" dirty="0"/>
              <a:t>Modules Used:</a:t>
            </a:r>
            <a:endParaRPr lang="en-IN" b="1" i="1" u="sng" dirty="0"/>
          </a:p>
        </p:txBody>
      </p:sp>
      <p:sp>
        <p:nvSpPr>
          <p:cNvPr id="3" name="Content Placeholder 2">
            <a:extLst>
              <a:ext uri="{FF2B5EF4-FFF2-40B4-BE49-F238E27FC236}">
                <a16:creationId xmlns:a16="http://schemas.microsoft.com/office/drawing/2014/main" id="{0039089E-246B-4AFB-AD14-51F7CBB958D8}"/>
              </a:ext>
            </a:extLst>
          </p:cNvPr>
          <p:cNvSpPr>
            <a:spLocks noGrp="1"/>
          </p:cNvSpPr>
          <p:nvPr>
            <p:ph idx="1"/>
          </p:nvPr>
        </p:nvSpPr>
        <p:spPr>
          <a:xfrm>
            <a:off x="656786" y="756292"/>
            <a:ext cx="8596668" cy="3880773"/>
          </a:xfrm>
        </p:spPr>
        <p:txBody>
          <a:bodyPr>
            <a:noAutofit/>
          </a:bodyPr>
          <a:lstStyle/>
          <a:p>
            <a:r>
              <a:rPr lang="en-IN" sz="2400" b="1" i="1" u="sng" dirty="0"/>
              <a:t>Transformers: </a:t>
            </a:r>
            <a:r>
              <a:rPr lang="en-US" sz="2400" dirty="0"/>
              <a:t>Transformers provides APIs to easily download and train state-of-the-art pretrained models. Using pretrained models can reduce your compute costs, carbon footprint, and save you time from training a model from scratch</a:t>
            </a:r>
            <a:endParaRPr lang="en-IN" sz="2400" dirty="0"/>
          </a:p>
          <a:p>
            <a:r>
              <a:rPr lang="en-IN" sz="2400" b="1" i="1" u="sng" dirty="0" err="1"/>
              <a:t>Youtube_transcript_api</a:t>
            </a:r>
            <a:r>
              <a:rPr lang="en-IN" sz="2400" dirty="0"/>
              <a:t>: </a:t>
            </a:r>
            <a:r>
              <a:rPr lang="en-US" sz="2400" dirty="0"/>
              <a:t>This is an python API which allows you to get the transcripts/subtitles for a given YouTube video. It also works for automatically generated subtitles, supports translating subtitles</a:t>
            </a:r>
            <a:endParaRPr lang="en-IN" sz="2400" dirty="0"/>
          </a:p>
          <a:p>
            <a:r>
              <a:rPr lang="en-IN" sz="2400" b="1" i="1" u="sng" dirty="0" err="1"/>
              <a:t>Ipython</a:t>
            </a:r>
            <a:r>
              <a:rPr lang="en-IN" sz="2400" b="1" i="1" u="sng" dirty="0"/>
              <a:t>:</a:t>
            </a:r>
            <a:r>
              <a:rPr lang="en-US" sz="2400" dirty="0" err="1"/>
              <a:t>IPython</a:t>
            </a:r>
            <a:r>
              <a:rPr lang="en-US" sz="2400" dirty="0"/>
              <a:t> provides a rich toolkit to help you make the most of using Python interactively. Its main components are: A powerful interactive Python shell</a:t>
            </a:r>
            <a:endParaRPr lang="en-IN" sz="2400" dirty="0"/>
          </a:p>
          <a:p>
            <a:r>
              <a:rPr lang="en-IN" sz="2400" b="1" i="1" u="sng" dirty="0"/>
              <a:t>Pipeline: </a:t>
            </a:r>
            <a:r>
              <a:rPr lang="en-US" sz="2400" dirty="0"/>
              <a:t>Pipelines function by allowing a linear series of data transforms to be linked together, resulting in a measurable modeling process</a:t>
            </a:r>
            <a:endParaRPr lang="en-IN" sz="2400" dirty="0"/>
          </a:p>
        </p:txBody>
      </p:sp>
      <p:sp>
        <p:nvSpPr>
          <p:cNvPr id="5" name="Slide Number Placeholder 4">
            <a:extLst>
              <a:ext uri="{FF2B5EF4-FFF2-40B4-BE49-F238E27FC236}">
                <a16:creationId xmlns:a16="http://schemas.microsoft.com/office/drawing/2014/main" id="{B4D65B9C-30DA-4604-94B0-28EC8C70A598}"/>
              </a:ext>
            </a:extLst>
          </p:cNvPr>
          <p:cNvSpPr>
            <a:spLocks noGrp="1"/>
          </p:cNvSpPr>
          <p:nvPr>
            <p:ph type="sldNum" sz="quarter" idx="12"/>
          </p:nvPr>
        </p:nvSpPr>
        <p:spPr/>
        <p:txBody>
          <a:bodyPr/>
          <a:lstStyle/>
          <a:p>
            <a:fld id="{EEEC3EB2-55DB-4633-9AF8-445C77149AB4}" type="slidenum">
              <a:rPr lang="en-IN" smtClean="0"/>
              <a:t>5</a:t>
            </a:fld>
            <a:endParaRPr lang="en-IN"/>
          </a:p>
        </p:txBody>
      </p:sp>
    </p:spTree>
    <p:extLst>
      <p:ext uri="{BB962C8B-B14F-4D97-AF65-F5344CB8AC3E}">
        <p14:creationId xmlns:p14="http://schemas.microsoft.com/office/powerpoint/2010/main" val="385678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8767-CA40-4E69-BFBF-4E3E623C116E}"/>
              </a:ext>
            </a:extLst>
          </p:cNvPr>
          <p:cNvSpPr>
            <a:spLocks noGrp="1"/>
          </p:cNvSpPr>
          <p:nvPr>
            <p:ph type="title"/>
          </p:nvPr>
        </p:nvSpPr>
        <p:spPr/>
        <p:txBody>
          <a:bodyPr/>
          <a:lstStyle/>
          <a:p>
            <a:r>
              <a:rPr lang="en-US" b="1" i="1" u="sng" dirty="0" err="1"/>
              <a:t>HuggingFace</a:t>
            </a:r>
            <a:r>
              <a:rPr lang="en-US" b="1" i="1" u="sng" dirty="0"/>
              <a:t>:</a:t>
            </a:r>
            <a:endParaRPr lang="en-IN" b="1" i="1" u="sng" dirty="0"/>
          </a:p>
        </p:txBody>
      </p:sp>
      <p:sp>
        <p:nvSpPr>
          <p:cNvPr id="3" name="Content Placeholder 2">
            <a:extLst>
              <a:ext uri="{FF2B5EF4-FFF2-40B4-BE49-F238E27FC236}">
                <a16:creationId xmlns:a16="http://schemas.microsoft.com/office/drawing/2014/main" id="{0566BDBF-A7A4-457C-AEDB-B26AD53BAA6F}"/>
              </a:ext>
            </a:extLst>
          </p:cNvPr>
          <p:cNvSpPr>
            <a:spLocks noGrp="1"/>
          </p:cNvSpPr>
          <p:nvPr>
            <p:ph idx="1"/>
          </p:nvPr>
        </p:nvSpPr>
        <p:spPr>
          <a:xfrm>
            <a:off x="677334" y="1359204"/>
            <a:ext cx="8596668" cy="3880773"/>
          </a:xfrm>
        </p:spPr>
        <p:txBody>
          <a:bodyPr>
            <a:normAutofit/>
          </a:bodyPr>
          <a:lstStyle/>
          <a:p>
            <a:r>
              <a:rPr lang="en-US" sz="2000" dirty="0"/>
              <a:t>The </a:t>
            </a:r>
            <a:r>
              <a:rPr lang="en-US" sz="2000" b="1" i="1" u="sng" dirty="0" err="1"/>
              <a:t>HuggingFace</a:t>
            </a:r>
            <a:r>
              <a:rPr lang="en-US" sz="2000" b="1" i="1" u="sng" dirty="0"/>
              <a:t> </a:t>
            </a:r>
            <a:r>
              <a:rPr lang="en-US" sz="2000" dirty="0"/>
              <a:t>is an immensely popular Python library providing pretrained models that are extraordinarily useful for a variety of natural language processing (NLP) tasks. It previously supported only </a:t>
            </a:r>
            <a:r>
              <a:rPr lang="en-US" sz="2000" dirty="0" err="1"/>
              <a:t>PyTorch</a:t>
            </a:r>
            <a:r>
              <a:rPr lang="en-US" sz="2000" dirty="0"/>
              <a:t>, but, as of late 2019, TensorFlow 2 is supported as well.</a:t>
            </a:r>
            <a:endParaRPr lang="en-IN" sz="2000" dirty="0"/>
          </a:p>
        </p:txBody>
      </p:sp>
      <p:pic>
        <p:nvPicPr>
          <p:cNvPr id="5" name="Picture 4">
            <a:extLst>
              <a:ext uri="{FF2B5EF4-FFF2-40B4-BE49-F238E27FC236}">
                <a16:creationId xmlns:a16="http://schemas.microsoft.com/office/drawing/2014/main" id="{DFCFCE36-39E9-4013-A9AE-549688BB9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466" y="2822825"/>
            <a:ext cx="7462035" cy="3090862"/>
          </a:xfrm>
          <a:prstGeom prst="rect">
            <a:avLst/>
          </a:prstGeom>
        </p:spPr>
      </p:pic>
      <p:sp>
        <p:nvSpPr>
          <p:cNvPr id="6" name="Slide Number Placeholder 5">
            <a:extLst>
              <a:ext uri="{FF2B5EF4-FFF2-40B4-BE49-F238E27FC236}">
                <a16:creationId xmlns:a16="http://schemas.microsoft.com/office/drawing/2014/main" id="{35577C53-2A69-42AF-A51F-A14F2D58541A}"/>
              </a:ext>
            </a:extLst>
          </p:cNvPr>
          <p:cNvSpPr>
            <a:spLocks noGrp="1"/>
          </p:cNvSpPr>
          <p:nvPr>
            <p:ph type="sldNum" sz="quarter" idx="12"/>
          </p:nvPr>
        </p:nvSpPr>
        <p:spPr/>
        <p:txBody>
          <a:bodyPr/>
          <a:lstStyle/>
          <a:p>
            <a:fld id="{EEEC3EB2-55DB-4633-9AF8-445C77149AB4}" type="slidenum">
              <a:rPr lang="en-IN" smtClean="0"/>
              <a:t>6</a:t>
            </a:fld>
            <a:endParaRPr lang="en-IN"/>
          </a:p>
        </p:txBody>
      </p:sp>
    </p:spTree>
    <p:extLst>
      <p:ext uri="{BB962C8B-B14F-4D97-AF65-F5344CB8AC3E}">
        <p14:creationId xmlns:p14="http://schemas.microsoft.com/office/powerpoint/2010/main" val="258816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52C0-70E9-47F1-A8B4-3E76E518A486}"/>
              </a:ext>
            </a:extLst>
          </p:cNvPr>
          <p:cNvSpPr>
            <a:spLocks noGrp="1"/>
          </p:cNvSpPr>
          <p:nvPr>
            <p:ph type="title"/>
          </p:nvPr>
        </p:nvSpPr>
        <p:spPr>
          <a:xfrm>
            <a:off x="543768" y="274130"/>
            <a:ext cx="8596667" cy="566738"/>
          </a:xfrm>
        </p:spPr>
        <p:txBody>
          <a:bodyPr/>
          <a:lstStyle/>
          <a:p>
            <a:r>
              <a:rPr lang="en-US" i="1" u="sng" dirty="0"/>
              <a:t>Sample Model:</a:t>
            </a:r>
            <a:endParaRPr lang="en-IN" i="1" u="sng" dirty="0"/>
          </a:p>
        </p:txBody>
      </p:sp>
      <p:pic>
        <p:nvPicPr>
          <p:cNvPr id="6" name="Picture Placeholder 5">
            <a:extLst>
              <a:ext uri="{FF2B5EF4-FFF2-40B4-BE49-F238E27FC236}">
                <a16:creationId xmlns:a16="http://schemas.microsoft.com/office/drawing/2014/main" id="{E1A36A28-AE31-4CA4-907A-B8428C49EB4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25" r="3225"/>
          <a:stretch>
            <a:fillRect/>
          </a:stretch>
        </p:blipFill>
        <p:spPr>
          <a:xfrm>
            <a:off x="558087" y="996843"/>
            <a:ext cx="5537913" cy="2855966"/>
          </a:xfrm>
        </p:spPr>
      </p:pic>
      <p:sp>
        <p:nvSpPr>
          <p:cNvPr id="4" name="Text Placeholder 3">
            <a:extLst>
              <a:ext uri="{FF2B5EF4-FFF2-40B4-BE49-F238E27FC236}">
                <a16:creationId xmlns:a16="http://schemas.microsoft.com/office/drawing/2014/main" id="{74F868FB-F247-4F70-9391-1FE2DF9A59B8}"/>
              </a:ext>
            </a:extLst>
          </p:cNvPr>
          <p:cNvSpPr>
            <a:spLocks noGrp="1"/>
          </p:cNvSpPr>
          <p:nvPr>
            <p:ph type="body" sz="half" idx="2"/>
          </p:nvPr>
        </p:nvSpPr>
        <p:spPr>
          <a:xfrm>
            <a:off x="667059" y="840868"/>
            <a:ext cx="8596667" cy="674024"/>
          </a:xfrm>
        </p:spPr>
        <p:txBody>
          <a:bodyPr/>
          <a:lstStyle/>
          <a:p>
            <a:r>
              <a:rPr lang="en-US" dirty="0"/>
              <a:t>Result:</a:t>
            </a:r>
            <a:endParaRPr lang="en-IN" dirty="0"/>
          </a:p>
        </p:txBody>
      </p:sp>
      <p:pic>
        <p:nvPicPr>
          <p:cNvPr id="8" name="Picture 7">
            <a:extLst>
              <a:ext uri="{FF2B5EF4-FFF2-40B4-BE49-F238E27FC236}">
                <a16:creationId xmlns:a16="http://schemas.microsoft.com/office/drawing/2014/main" id="{1B84BA46-1C89-470F-A0D3-05C940AD6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964" y="3852809"/>
            <a:ext cx="6044201" cy="2855967"/>
          </a:xfrm>
          <a:prstGeom prst="rect">
            <a:avLst/>
          </a:prstGeom>
        </p:spPr>
      </p:pic>
      <p:sp>
        <p:nvSpPr>
          <p:cNvPr id="5" name="Slide Number Placeholder 4">
            <a:extLst>
              <a:ext uri="{FF2B5EF4-FFF2-40B4-BE49-F238E27FC236}">
                <a16:creationId xmlns:a16="http://schemas.microsoft.com/office/drawing/2014/main" id="{BFC00448-86AA-400B-9432-09F66FB6BB40}"/>
              </a:ext>
            </a:extLst>
          </p:cNvPr>
          <p:cNvSpPr>
            <a:spLocks noGrp="1"/>
          </p:cNvSpPr>
          <p:nvPr>
            <p:ph type="sldNum" sz="quarter" idx="12"/>
          </p:nvPr>
        </p:nvSpPr>
        <p:spPr/>
        <p:txBody>
          <a:bodyPr/>
          <a:lstStyle/>
          <a:p>
            <a:fld id="{EEEC3EB2-55DB-4633-9AF8-445C77149AB4}" type="slidenum">
              <a:rPr lang="en-IN" smtClean="0"/>
              <a:t>7</a:t>
            </a:fld>
            <a:endParaRPr lang="en-IN"/>
          </a:p>
        </p:txBody>
      </p:sp>
    </p:spTree>
    <p:extLst>
      <p:ext uri="{BB962C8B-B14F-4D97-AF65-F5344CB8AC3E}">
        <p14:creationId xmlns:p14="http://schemas.microsoft.com/office/powerpoint/2010/main" val="69214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42E9-7892-4C19-BAA9-4B2A78ABBF9F}"/>
              </a:ext>
            </a:extLst>
          </p:cNvPr>
          <p:cNvSpPr>
            <a:spLocks noGrp="1"/>
          </p:cNvSpPr>
          <p:nvPr>
            <p:ph type="title"/>
          </p:nvPr>
        </p:nvSpPr>
        <p:spPr/>
        <p:txBody>
          <a:bodyPr/>
          <a:lstStyle/>
          <a:p>
            <a:r>
              <a:rPr lang="en-US" b="1" i="1" u="sng" dirty="0"/>
              <a:t>Conclusion:</a:t>
            </a:r>
            <a:endParaRPr lang="en-IN" b="1" i="1" u="sng" dirty="0"/>
          </a:p>
        </p:txBody>
      </p:sp>
      <p:sp>
        <p:nvSpPr>
          <p:cNvPr id="3" name="Content Placeholder 2">
            <a:extLst>
              <a:ext uri="{FF2B5EF4-FFF2-40B4-BE49-F238E27FC236}">
                <a16:creationId xmlns:a16="http://schemas.microsoft.com/office/drawing/2014/main" id="{8AC18AAC-5B16-4C5A-9AD0-3F192A7718F8}"/>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 As a conclusion, The project which we are going to do is extracting the summaries from a video transcripts from it which will use Natural Language Processing (NLP) methods for extractive and abstractive summarization. </a:t>
            </a:r>
            <a:endParaRPr lang="en-IN" sz="2400" dirty="0"/>
          </a:p>
        </p:txBody>
      </p:sp>
      <p:sp>
        <p:nvSpPr>
          <p:cNvPr id="5" name="Slide Number Placeholder 4">
            <a:extLst>
              <a:ext uri="{FF2B5EF4-FFF2-40B4-BE49-F238E27FC236}">
                <a16:creationId xmlns:a16="http://schemas.microsoft.com/office/drawing/2014/main" id="{3DCCAC4F-3173-4C9B-8798-F5E81998E726}"/>
              </a:ext>
            </a:extLst>
          </p:cNvPr>
          <p:cNvSpPr>
            <a:spLocks noGrp="1"/>
          </p:cNvSpPr>
          <p:nvPr>
            <p:ph type="sldNum" sz="quarter" idx="12"/>
          </p:nvPr>
        </p:nvSpPr>
        <p:spPr/>
        <p:txBody>
          <a:bodyPr/>
          <a:lstStyle/>
          <a:p>
            <a:fld id="{EEEC3EB2-55DB-4633-9AF8-445C77149AB4}" type="slidenum">
              <a:rPr lang="en-IN" smtClean="0"/>
              <a:t>8</a:t>
            </a:fld>
            <a:endParaRPr lang="en-IN"/>
          </a:p>
        </p:txBody>
      </p:sp>
    </p:spTree>
    <p:extLst>
      <p:ext uri="{BB962C8B-B14F-4D97-AF65-F5344CB8AC3E}">
        <p14:creationId xmlns:p14="http://schemas.microsoft.com/office/powerpoint/2010/main" val="242221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8FF8-40FA-41D2-B91B-1EDD3BF15FF6}"/>
              </a:ext>
            </a:extLst>
          </p:cNvPr>
          <p:cNvSpPr>
            <a:spLocks noGrp="1"/>
          </p:cNvSpPr>
          <p:nvPr>
            <p:ph type="ctrTitle"/>
          </p:nvPr>
        </p:nvSpPr>
        <p:spPr>
          <a:xfrm>
            <a:off x="-1955324" y="1839073"/>
            <a:ext cx="7766936" cy="2006279"/>
          </a:xfrm>
        </p:spPr>
        <p:txBody>
          <a:bodyPr/>
          <a:lstStyle/>
          <a:p>
            <a:r>
              <a:rPr lang="en-US" b="1" i="1" u="sng" dirty="0"/>
              <a:t>THANK YOU !</a:t>
            </a:r>
            <a:endParaRPr lang="en-IN" b="1" i="1" u="sng" dirty="0"/>
          </a:p>
        </p:txBody>
      </p:sp>
      <p:sp>
        <p:nvSpPr>
          <p:cNvPr id="3" name="Subtitle 2">
            <a:extLst>
              <a:ext uri="{FF2B5EF4-FFF2-40B4-BE49-F238E27FC236}">
                <a16:creationId xmlns:a16="http://schemas.microsoft.com/office/drawing/2014/main" id="{A8A2D9A3-64DE-4E63-8956-6A82274912C2}"/>
              </a:ext>
            </a:extLst>
          </p:cNvPr>
          <p:cNvSpPr>
            <a:spLocks noGrp="1"/>
          </p:cNvSpPr>
          <p:nvPr>
            <p:ph type="subTitle" idx="1"/>
          </p:nvPr>
        </p:nvSpPr>
        <p:spPr>
          <a:xfrm>
            <a:off x="-260088" y="5761101"/>
            <a:ext cx="7766936" cy="1096899"/>
          </a:xfrm>
        </p:spPr>
        <p:txBody>
          <a:bodyPr>
            <a:normAutofit lnSpcReduction="10000"/>
          </a:bodyPr>
          <a:lstStyle/>
          <a:p>
            <a:r>
              <a:rPr lang="en-US" b="1" i="1" dirty="0"/>
              <a:t>BY.</a:t>
            </a:r>
          </a:p>
          <a:p>
            <a:r>
              <a:rPr lang="en-US" b="1" i="1" dirty="0"/>
              <a:t>PR.KESAVAN</a:t>
            </a:r>
          </a:p>
          <a:p>
            <a:r>
              <a:rPr lang="en-US" b="1" i="1" dirty="0"/>
              <a:t>AP.KIRUBA SHANKAR</a:t>
            </a:r>
            <a:endParaRPr lang="en-IN" b="1" i="1" dirty="0"/>
          </a:p>
        </p:txBody>
      </p:sp>
      <p:sp>
        <p:nvSpPr>
          <p:cNvPr id="5" name="Slide Number Placeholder 4">
            <a:extLst>
              <a:ext uri="{FF2B5EF4-FFF2-40B4-BE49-F238E27FC236}">
                <a16:creationId xmlns:a16="http://schemas.microsoft.com/office/drawing/2014/main" id="{4071082B-3FD1-4092-9B72-CEC324BB9882}"/>
              </a:ext>
            </a:extLst>
          </p:cNvPr>
          <p:cNvSpPr>
            <a:spLocks noGrp="1"/>
          </p:cNvSpPr>
          <p:nvPr>
            <p:ph type="sldNum" sz="quarter" idx="12"/>
          </p:nvPr>
        </p:nvSpPr>
        <p:spPr/>
        <p:txBody>
          <a:bodyPr/>
          <a:lstStyle/>
          <a:p>
            <a:fld id="{EEEC3EB2-55DB-4633-9AF8-445C77149AB4}" type="slidenum">
              <a:rPr lang="en-IN" smtClean="0"/>
              <a:t>9</a:t>
            </a:fld>
            <a:endParaRPr lang="en-IN"/>
          </a:p>
        </p:txBody>
      </p:sp>
    </p:spTree>
    <p:extLst>
      <p:ext uri="{BB962C8B-B14F-4D97-AF65-F5344CB8AC3E}">
        <p14:creationId xmlns:p14="http://schemas.microsoft.com/office/powerpoint/2010/main" val="30956064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TotalTime>
  <Words>596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Times New Roman</vt:lpstr>
      <vt:lpstr>Trebuchet MS</vt:lpstr>
      <vt:lpstr>Wingdings 3</vt:lpstr>
      <vt:lpstr>Facet</vt:lpstr>
      <vt:lpstr>Mini Project Presentation</vt:lpstr>
      <vt:lpstr>Content:</vt:lpstr>
      <vt:lpstr>Abstract:</vt:lpstr>
      <vt:lpstr>Natural Language Processing(NLP):</vt:lpstr>
      <vt:lpstr>Modules Used:</vt:lpstr>
      <vt:lpstr>HuggingFace:</vt:lpstr>
      <vt:lpstr>Sample Model:</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Kesavan P R</dc:creator>
  <cp:lastModifiedBy>Kesavan P R</cp:lastModifiedBy>
  <cp:revision>13</cp:revision>
  <dcterms:created xsi:type="dcterms:W3CDTF">2022-05-03T04:14:03Z</dcterms:created>
  <dcterms:modified xsi:type="dcterms:W3CDTF">2022-05-03T05:37:24Z</dcterms:modified>
</cp:coreProperties>
</file>