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th\AppData\Local\Microsoft\Windows\INetCache\IE\UYMNLEN1\saranya.b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9-9843-8CAD-ADADC8D49CCD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C9-9843-8CAD-ADADC8D49CCD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C9-9843-8CAD-ADADC8D49CC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Mohammed </a:t>
            </a:r>
            <a:r>
              <a:rPr lang="en-IN" sz="2400" dirty="0" err="1"/>
              <a:t>Haris</a:t>
            </a:r>
            <a:r>
              <a:rPr lang="en-IN" sz="2400" dirty="0"/>
              <a:t>. A</a:t>
            </a:r>
            <a:endParaRPr lang="en-US" sz="2400" dirty="0"/>
          </a:p>
          <a:p>
            <a:r>
              <a:rPr lang="en-US" sz="2400" dirty="0"/>
              <a:t>REGISTER NO: 3122049</a:t>
            </a:r>
            <a:r>
              <a:rPr lang="en-IN" sz="2400" dirty="0"/>
              <a:t>09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49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karthigakrishnamoorthy27@gmail.com</cp:lastModifiedBy>
  <cp:revision>1</cp:revision>
  <dcterms:created xsi:type="dcterms:W3CDTF">2024-03-29T04:07:22Z</dcterms:created>
  <dcterms:modified xsi:type="dcterms:W3CDTF">2024-09-30T09:31:07Z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2dd208fd0dfb45588e96c66aa71f78c8</vt:lpwstr>
  </property>
</Properties>
</file>