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95E0-55C2-4FA2-8178-D447F589AD11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8297-56B5-47FA-AAE3-DB6493BA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9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95E0-55C2-4FA2-8178-D447F589AD11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8297-56B5-47FA-AAE3-DB6493BA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95E0-55C2-4FA2-8178-D447F589AD11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8297-56B5-47FA-AAE3-DB6493BA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95E0-55C2-4FA2-8178-D447F589AD11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8297-56B5-47FA-AAE3-DB6493BA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7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95E0-55C2-4FA2-8178-D447F589AD11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8297-56B5-47FA-AAE3-DB6493BA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2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95E0-55C2-4FA2-8178-D447F589AD11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8297-56B5-47FA-AAE3-DB6493BA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0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95E0-55C2-4FA2-8178-D447F589AD11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8297-56B5-47FA-AAE3-DB6493BA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7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95E0-55C2-4FA2-8178-D447F589AD11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8297-56B5-47FA-AAE3-DB6493BA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1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95E0-55C2-4FA2-8178-D447F589AD11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8297-56B5-47FA-AAE3-DB6493BA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95E0-55C2-4FA2-8178-D447F589AD11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8297-56B5-47FA-AAE3-DB6493BA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5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95E0-55C2-4FA2-8178-D447F589AD11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58297-56B5-47FA-AAE3-DB6493BA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495E0-55C2-4FA2-8178-D447F589AD11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58297-56B5-47FA-AAE3-DB6493BA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6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12" y="637904"/>
            <a:ext cx="6220096" cy="6220096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554481" y="4624251"/>
            <a:ext cx="2181498" cy="19463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b="1" dirty="0" smtClean="0"/>
              <a:t>23</a:t>
            </a:r>
            <a:endParaRPr 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7070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 2.00</dc:title>
  <dc:creator>Windows User</dc:creator>
  <cp:lastModifiedBy>Windows User</cp:lastModifiedBy>
  <cp:revision>10</cp:revision>
  <dcterms:created xsi:type="dcterms:W3CDTF">2019-04-28T08:43:44Z</dcterms:created>
  <dcterms:modified xsi:type="dcterms:W3CDTF">2019-04-28T16:10:25Z</dcterms:modified>
</cp:coreProperties>
</file>