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59"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1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8D52550-D918-498B-9FBE-2CFD128A6536}" type="datetimeFigureOut">
              <a:rPr lang="en-SG" smtClean="0"/>
              <a:t>18/2/2019</a:t>
            </a:fld>
            <a:endParaRPr lang="en-SG"/>
          </a:p>
        </p:txBody>
      </p:sp>
      <p:sp>
        <p:nvSpPr>
          <p:cNvPr id="5" name="Footer Placeholder 4"/>
          <p:cNvSpPr>
            <a:spLocks noGrp="1"/>
          </p:cNvSpPr>
          <p:nvPr>
            <p:ph type="ftr" sz="quarter" idx="11"/>
          </p:nvPr>
        </p:nvSpPr>
        <p:spPr/>
        <p:txBody>
          <a:bodyPr/>
          <a:lstStyle/>
          <a:p>
            <a:endParaRPr lang="en-SG"/>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BB04CB7-AAB9-4836-B23C-3DF2CEF52FA3}" type="slidenum">
              <a:rPr lang="en-SG" smtClean="0"/>
              <a:t>‹#›</a:t>
            </a:fld>
            <a:endParaRPr lang="en-SG"/>
          </a:p>
        </p:txBody>
      </p:sp>
    </p:spTree>
    <p:extLst>
      <p:ext uri="{BB962C8B-B14F-4D97-AF65-F5344CB8AC3E}">
        <p14:creationId xmlns:p14="http://schemas.microsoft.com/office/powerpoint/2010/main" val="2284197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8D52550-D918-498B-9FBE-2CFD128A6536}" type="datetimeFigureOut">
              <a:rPr lang="en-SG" smtClean="0"/>
              <a:t>18/2/2019</a:t>
            </a:fld>
            <a:endParaRPr lang="en-SG"/>
          </a:p>
        </p:txBody>
      </p:sp>
      <p:sp>
        <p:nvSpPr>
          <p:cNvPr id="5" name="Footer Placeholder 4"/>
          <p:cNvSpPr>
            <a:spLocks noGrp="1"/>
          </p:cNvSpPr>
          <p:nvPr>
            <p:ph type="ftr" sz="quarter" idx="11"/>
          </p:nvPr>
        </p:nvSpPr>
        <p:spPr/>
        <p:txBody>
          <a:bodyPr/>
          <a:lstStyle/>
          <a:p>
            <a:endParaRPr lang="en-SG"/>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BB04CB7-AAB9-4836-B23C-3DF2CEF52FA3}" type="slidenum">
              <a:rPr lang="en-SG" smtClean="0"/>
              <a:t>‹#›</a:t>
            </a:fld>
            <a:endParaRPr lang="en-SG"/>
          </a:p>
        </p:txBody>
      </p:sp>
    </p:spTree>
    <p:extLst>
      <p:ext uri="{BB962C8B-B14F-4D97-AF65-F5344CB8AC3E}">
        <p14:creationId xmlns:p14="http://schemas.microsoft.com/office/powerpoint/2010/main" val="2355353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8D52550-D918-498B-9FBE-2CFD128A6536}" type="datetimeFigureOut">
              <a:rPr lang="en-SG" smtClean="0"/>
              <a:t>18/2/2019</a:t>
            </a:fld>
            <a:endParaRPr lang="en-SG"/>
          </a:p>
        </p:txBody>
      </p:sp>
      <p:sp>
        <p:nvSpPr>
          <p:cNvPr id="5" name="Footer Placeholder 4"/>
          <p:cNvSpPr>
            <a:spLocks noGrp="1"/>
          </p:cNvSpPr>
          <p:nvPr>
            <p:ph type="ftr" sz="quarter" idx="11"/>
          </p:nvPr>
        </p:nvSpPr>
        <p:spPr/>
        <p:txBody>
          <a:bodyPr/>
          <a:lstStyle/>
          <a:p>
            <a:endParaRPr lang="en-SG"/>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BB04CB7-AAB9-4836-B23C-3DF2CEF52FA3}" type="slidenum">
              <a:rPr lang="en-SG" smtClean="0"/>
              <a:t>‹#›</a:t>
            </a:fld>
            <a:endParaRPr lang="en-SG"/>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914288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38D52550-D918-498B-9FBE-2CFD128A6536}" type="datetimeFigureOut">
              <a:rPr lang="en-SG" smtClean="0"/>
              <a:t>18/2/2019</a:t>
            </a:fld>
            <a:endParaRPr lang="en-SG"/>
          </a:p>
        </p:txBody>
      </p:sp>
      <p:sp>
        <p:nvSpPr>
          <p:cNvPr id="6" name="Footer Placeholder 5"/>
          <p:cNvSpPr>
            <a:spLocks noGrp="1"/>
          </p:cNvSpPr>
          <p:nvPr>
            <p:ph type="ftr" sz="quarter" idx="11"/>
          </p:nvPr>
        </p:nvSpPr>
        <p:spPr/>
        <p:txBody>
          <a:bodyPr/>
          <a:lstStyle/>
          <a:p>
            <a:endParaRPr lang="en-SG"/>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BB04CB7-AAB9-4836-B23C-3DF2CEF52FA3}" type="slidenum">
              <a:rPr lang="en-SG" smtClean="0"/>
              <a:t>‹#›</a:t>
            </a:fld>
            <a:endParaRPr lang="en-SG"/>
          </a:p>
        </p:txBody>
      </p:sp>
    </p:spTree>
    <p:extLst>
      <p:ext uri="{BB962C8B-B14F-4D97-AF65-F5344CB8AC3E}">
        <p14:creationId xmlns:p14="http://schemas.microsoft.com/office/powerpoint/2010/main" val="9092044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38D52550-D918-498B-9FBE-2CFD128A6536}" type="datetimeFigureOut">
              <a:rPr lang="en-SG" smtClean="0"/>
              <a:t>18/2/2019</a:t>
            </a:fld>
            <a:endParaRPr lang="en-SG"/>
          </a:p>
        </p:txBody>
      </p:sp>
      <p:sp>
        <p:nvSpPr>
          <p:cNvPr id="6" name="Footer Placeholder 5"/>
          <p:cNvSpPr>
            <a:spLocks noGrp="1"/>
          </p:cNvSpPr>
          <p:nvPr>
            <p:ph type="ftr" sz="quarter" idx="11"/>
          </p:nvPr>
        </p:nvSpPr>
        <p:spPr/>
        <p:txBody>
          <a:bodyPr/>
          <a:lstStyle/>
          <a:p>
            <a:endParaRPr lang="en-SG"/>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BB04CB7-AAB9-4836-B23C-3DF2CEF52FA3}" type="slidenum">
              <a:rPr lang="en-SG" smtClean="0"/>
              <a:t>‹#›</a:t>
            </a:fld>
            <a:endParaRPr lang="en-SG"/>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213146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38D52550-D918-498B-9FBE-2CFD128A6536}" type="datetimeFigureOut">
              <a:rPr lang="en-SG" smtClean="0"/>
              <a:t>18/2/2019</a:t>
            </a:fld>
            <a:endParaRPr lang="en-SG"/>
          </a:p>
        </p:txBody>
      </p:sp>
      <p:sp>
        <p:nvSpPr>
          <p:cNvPr id="6" name="Footer Placeholder 5"/>
          <p:cNvSpPr>
            <a:spLocks noGrp="1"/>
          </p:cNvSpPr>
          <p:nvPr>
            <p:ph type="ftr" sz="quarter" idx="11"/>
          </p:nvPr>
        </p:nvSpPr>
        <p:spPr/>
        <p:txBody>
          <a:bodyPr/>
          <a:lstStyle/>
          <a:p>
            <a:endParaRPr lang="en-SG"/>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BB04CB7-AAB9-4836-B23C-3DF2CEF52FA3}" type="slidenum">
              <a:rPr lang="en-SG" smtClean="0"/>
              <a:t>‹#›</a:t>
            </a:fld>
            <a:endParaRPr lang="en-SG"/>
          </a:p>
        </p:txBody>
      </p:sp>
    </p:spTree>
    <p:extLst>
      <p:ext uri="{BB962C8B-B14F-4D97-AF65-F5344CB8AC3E}">
        <p14:creationId xmlns:p14="http://schemas.microsoft.com/office/powerpoint/2010/main" val="38701488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8D52550-D918-498B-9FBE-2CFD128A6536}" type="datetimeFigureOut">
              <a:rPr lang="en-SG" smtClean="0"/>
              <a:t>18/2/2019</a:t>
            </a:fld>
            <a:endParaRPr lang="en-SG"/>
          </a:p>
        </p:txBody>
      </p:sp>
      <p:sp>
        <p:nvSpPr>
          <p:cNvPr id="5" name="Footer Placeholder 4"/>
          <p:cNvSpPr>
            <a:spLocks noGrp="1"/>
          </p:cNvSpPr>
          <p:nvPr>
            <p:ph type="ftr" sz="quarter" idx="11"/>
          </p:nvPr>
        </p:nvSpPr>
        <p:spPr/>
        <p:txBody>
          <a:bodyPr/>
          <a:lstStyle/>
          <a:p>
            <a:endParaRPr lang="en-SG"/>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BB04CB7-AAB9-4836-B23C-3DF2CEF52FA3}" type="slidenum">
              <a:rPr lang="en-SG" smtClean="0"/>
              <a:t>‹#›</a:t>
            </a:fld>
            <a:endParaRPr lang="en-SG"/>
          </a:p>
        </p:txBody>
      </p:sp>
    </p:spTree>
    <p:extLst>
      <p:ext uri="{BB962C8B-B14F-4D97-AF65-F5344CB8AC3E}">
        <p14:creationId xmlns:p14="http://schemas.microsoft.com/office/powerpoint/2010/main" val="41348436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8D52550-D918-498B-9FBE-2CFD128A6536}" type="datetimeFigureOut">
              <a:rPr lang="en-SG" smtClean="0"/>
              <a:t>18/2/2019</a:t>
            </a:fld>
            <a:endParaRPr lang="en-SG"/>
          </a:p>
        </p:txBody>
      </p:sp>
      <p:sp>
        <p:nvSpPr>
          <p:cNvPr id="5" name="Footer Placeholder 4"/>
          <p:cNvSpPr>
            <a:spLocks noGrp="1"/>
          </p:cNvSpPr>
          <p:nvPr>
            <p:ph type="ftr" sz="quarter" idx="11"/>
          </p:nvPr>
        </p:nvSpPr>
        <p:spPr/>
        <p:txBody>
          <a:bodyPr/>
          <a:lstStyle/>
          <a:p>
            <a:endParaRPr lang="en-SG"/>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BB04CB7-AAB9-4836-B23C-3DF2CEF52FA3}" type="slidenum">
              <a:rPr lang="en-SG" smtClean="0"/>
              <a:t>‹#›</a:t>
            </a:fld>
            <a:endParaRPr lang="en-SG"/>
          </a:p>
        </p:txBody>
      </p:sp>
    </p:spTree>
    <p:extLst>
      <p:ext uri="{BB962C8B-B14F-4D97-AF65-F5344CB8AC3E}">
        <p14:creationId xmlns:p14="http://schemas.microsoft.com/office/powerpoint/2010/main" val="2139757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8D52550-D918-498B-9FBE-2CFD128A6536}" type="datetimeFigureOut">
              <a:rPr lang="en-SG" smtClean="0"/>
              <a:t>18/2/2019</a:t>
            </a:fld>
            <a:endParaRPr lang="en-SG"/>
          </a:p>
        </p:txBody>
      </p:sp>
      <p:sp>
        <p:nvSpPr>
          <p:cNvPr id="5" name="Footer Placeholder 4"/>
          <p:cNvSpPr>
            <a:spLocks noGrp="1"/>
          </p:cNvSpPr>
          <p:nvPr>
            <p:ph type="ftr" sz="quarter" idx="11"/>
          </p:nvPr>
        </p:nvSpPr>
        <p:spPr/>
        <p:txBody>
          <a:bodyPr/>
          <a:lstStyle/>
          <a:p>
            <a:endParaRPr lang="en-SG"/>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BB04CB7-AAB9-4836-B23C-3DF2CEF52FA3}" type="slidenum">
              <a:rPr lang="en-SG" smtClean="0"/>
              <a:t>‹#›</a:t>
            </a:fld>
            <a:endParaRPr lang="en-SG"/>
          </a:p>
        </p:txBody>
      </p:sp>
    </p:spTree>
    <p:extLst>
      <p:ext uri="{BB962C8B-B14F-4D97-AF65-F5344CB8AC3E}">
        <p14:creationId xmlns:p14="http://schemas.microsoft.com/office/powerpoint/2010/main" val="3496224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8D52550-D918-498B-9FBE-2CFD128A6536}" type="datetimeFigureOut">
              <a:rPr lang="en-SG" smtClean="0"/>
              <a:t>18/2/2019</a:t>
            </a:fld>
            <a:endParaRPr lang="en-SG"/>
          </a:p>
        </p:txBody>
      </p:sp>
      <p:sp>
        <p:nvSpPr>
          <p:cNvPr id="5" name="Footer Placeholder 4"/>
          <p:cNvSpPr>
            <a:spLocks noGrp="1"/>
          </p:cNvSpPr>
          <p:nvPr>
            <p:ph type="ftr" sz="quarter" idx="11"/>
          </p:nvPr>
        </p:nvSpPr>
        <p:spPr/>
        <p:txBody>
          <a:bodyPr/>
          <a:lstStyle/>
          <a:p>
            <a:endParaRPr lang="en-SG"/>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BB04CB7-AAB9-4836-B23C-3DF2CEF52FA3}" type="slidenum">
              <a:rPr lang="en-SG" smtClean="0"/>
              <a:t>‹#›</a:t>
            </a:fld>
            <a:endParaRPr lang="en-SG"/>
          </a:p>
        </p:txBody>
      </p:sp>
    </p:spTree>
    <p:extLst>
      <p:ext uri="{BB962C8B-B14F-4D97-AF65-F5344CB8AC3E}">
        <p14:creationId xmlns:p14="http://schemas.microsoft.com/office/powerpoint/2010/main" val="808425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8D52550-D918-498B-9FBE-2CFD128A6536}" type="datetimeFigureOut">
              <a:rPr lang="en-SG" smtClean="0"/>
              <a:t>18/2/2019</a:t>
            </a:fld>
            <a:endParaRPr lang="en-SG"/>
          </a:p>
        </p:txBody>
      </p:sp>
      <p:sp>
        <p:nvSpPr>
          <p:cNvPr id="6" name="Footer Placeholder 5"/>
          <p:cNvSpPr>
            <a:spLocks noGrp="1"/>
          </p:cNvSpPr>
          <p:nvPr>
            <p:ph type="ftr" sz="quarter" idx="11"/>
          </p:nvPr>
        </p:nvSpPr>
        <p:spPr/>
        <p:txBody>
          <a:bodyPr/>
          <a:lstStyle/>
          <a:p>
            <a:endParaRPr lang="en-SG"/>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BB04CB7-AAB9-4836-B23C-3DF2CEF52FA3}" type="slidenum">
              <a:rPr lang="en-SG" smtClean="0"/>
              <a:t>‹#›</a:t>
            </a:fld>
            <a:endParaRPr lang="en-SG"/>
          </a:p>
        </p:txBody>
      </p:sp>
    </p:spTree>
    <p:extLst>
      <p:ext uri="{BB962C8B-B14F-4D97-AF65-F5344CB8AC3E}">
        <p14:creationId xmlns:p14="http://schemas.microsoft.com/office/powerpoint/2010/main" val="1791662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8D52550-D918-498B-9FBE-2CFD128A6536}" type="datetimeFigureOut">
              <a:rPr lang="en-SG" smtClean="0"/>
              <a:t>18/2/2019</a:t>
            </a:fld>
            <a:endParaRPr lang="en-SG"/>
          </a:p>
        </p:txBody>
      </p:sp>
      <p:sp>
        <p:nvSpPr>
          <p:cNvPr id="8" name="Footer Placeholder 7"/>
          <p:cNvSpPr>
            <a:spLocks noGrp="1"/>
          </p:cNvSpPr>
          <p:nvPr>
            <p:ph type="ftr" sz="quarter" idx="11"/>
          </p:nvPr>
        </p:nvSpPr>
        <p:spPr/>
        <p:txBody>
          <a:bodyPr/>
          <a:lstStyle/>
          <a:p>
            <a:endParaRPr lang="en-SG"/>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BB04CB7-AAB9-4836-B23C-3DF2CEF52FA3}" type="slidenum">
              <a:rPr lang="en-SG" smtClean="0"/>
              <a:t>‹#›</a:t>
            </a:fld>
            <a:endParaRPr lang="en-SG"/>
          </a:p>
        </p:txBody>
      </p:sp>
    </p:spTree>
    <p:extLst>
      <p:ext uri="{BB962C8B-B14F-4D97-AF65-F5344CB8AC3E}">
        <p14:creationId xmlns:p14="http://schemas.microsoft.com/office/powerpoint/2010/main" val="2047274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8D52550-D918-498B-9FBE-2CFD128A6536}" type="datetimeFigureOut">
              <a:rPr lang="en-SG" smtClean="0"/>
              <a:t>18/2/2019</a:t>
            </a:fld>
            <a:endParaRPr lang="en-SG"/>
          </a:p>
        </p:txBody>
      </p:sp>
      <p:sp>
        <p:nvSpPr>
          <p:cNvPr id="4" name="Footer Placeholder 3"/>
          <p:cNvSpPr>
            <a:spLocks noGrp="1"/>
          </p:cNvSpPr>
          <p:nvPr>
            <p:ph type="ftr" sz="quarter" idx="11"/>
          </p:nvPr>
        </p:nvSpPr>
        <p:spPr/>
        <p:txBody>
          <a:bodyPr/>
          <a:lstStyle/>
          <a:p>
            <a:endParaRPr lang="en-SG"/>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BB04CB7-AAB9-4836-B23C-3DF2CEF52FA3}" type="slidenum">
              <a:rPr lang="en-SG" smtClean="0"/>
              <a:t>‹#›</a:t>
            </a:fld>
            <a:endParaRPr lang="en-SG"/>
          </a:p>
        </p:txBody>
      </p:sp>
    </p:spTree>
    <p:extLst>
      <p:ext uri="{BB962C8B-B14F-4D97-AF65-F5344CB8AC3E}">
        <p14:creationId xmlns:p14="http://schemas.microsoft.com/office/powerpoint/2010/main" val="712263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D52550-D918-498B-9FBE-2CFD128A6536}" type="datetimeFigureOut">
              <a:rPr lang="en-SG" smtClean="0"/>
              <a:t>18/2/2019</a:t>
            </a:fld>
            <a:endParaRPr lang="en-SG"/>
          </a:p>
        </p:txBody>
      </p:sp>
      <p:sp>
        <p:nvSpPr>
          <p:cNvPr id="3" name="Footer Placeholder 2"/>
          <p:cNvSpPr>
            <a:spLocks noGrp="1"/>
          </p:cNvSpPr>
          <p:nvPr>
            <p:ph type="ftr" sz="quarter" idx="11"/>
          </p:nvPr>
        </p:nvSpPr>
        <p:spPr/>
        <p:txBody>
          <a:bodyPr/>
          <a:lstStyle/>
          <a:p>
            <a:endParaRPr lang="en-SG"/>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BB04CB7-AAB9-4836-B23C-3DF2CEF52FA3}" type="slidenum">
              <a:rPr lang="en-SG" smtClean="0"/>
              <a:t>‹#›</a:t>
            </a:fld>
            <a:endParaRPr lang="en-SG"/>
          </a:p>
        </p:txBody>
      </p:sp>
    </p:spTree>
    <p:extLst>
      <p:ext uri="{BB962C8B-B14F-4D97-AF65-F5344CB8AC3E}">
        <p14:creationId xmlns:p14="http://schemas.microsoft.com/office/powerpoint/2010/main" val="2567007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8D52550-D918-498B-9FBE-2CFD128A6536}" type="datetimeFigureOut">
              <a:rPr lang="en-SG" smtClean="0"/>
              <a:t>18/2/2019</a:t>
            </a:fld>
            <a:endParaRPr lang="en-SG"/>
          </a:p>
        </p:txBody>
      </p:sp>
      <p:sp>
        <p:nvSpPr>
          <p:cNvPr id="6" name="Footer Placeholder 5"/>
          <p:cNvSpPr>
            <a:spLocks noGrp="1"/>
          </p:cNvSpPr>
          <p:nvPr>
            <p:ph type="ftr" sz="quarter" idx="11"/>
          </p:nvPr>
        </p:nvSpPr>
        <p:spPr/>
        <p:txBody>
          <a:bodyPr/>
          <a:lstStyle/>
          <a:p>
            <a:endParaRPr lang="en-SG"/>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BB04CB7-AAB9-4836-B23C-3DF2CEF52FA3}" type="slidenum">
              <a:rPr lang="en-SG" smtClean="0"/>
              <a:t>‹#›</a:t>
            </a:fld>
            <a:endParaRPr lang="en-SG"/>
          </a:p>
        </p:txBody>
      </p:sp>
    </p:spTree>
    <p:extLst>
      <p:ext uri="{BB962C8B-B14F-4D97-AF65-F5344CB8AC3E}">
        <p14:creationId xmlns:p14="http://schemas.microsoft.com/office/powerpoint/2010/main" val="1920890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8D52550-D918-498B-9FBE-2CFD128A6536}" type="datetimeFigureOut">
              <a:rPr lang="en-SG" smtClean="0"/>
              <a:t>18/2/2019</a:t>
            </a:fld>
            <a:endParaRPr lang="en-SG"/>
          </a:p>
        </p:txBody>
      </p:sp>
      <p:sp>
        <p:nvSpPr>
          <p:cNvPr id="6" name="Footer Placeholder 5"/>
          <p:cNvSpPr>
            <a:spLocks noGrp="1"/>
          </p:cNvSpPr>
          <p:nvPr>
            <p:ph type="ftr" sz="quarter" idx="11"/>
          </p:nvPr>
        </p:nvSpPr>
        <p:spPr/>
        <p:txBody>
          <a:bodyPr/>
          <a:lstStyle/>
          <a:p>
            <a:endParaRPr lang="en-SG"/>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BB04CB7-AAB9-4836-B23C-3DF2CEF52FA3}" type="slidenum">
              <a:rPr lang="en-SG" smtClean="0"/>
              <a:t>‹#›</a:t>
            </a:fld>
            <a:endParaRPr lang="en-SG"/>
          </a:p>
        </p:txBody>
      </p:sp>
    </p:spTree>
    <p:extLst>
      <p:ext uri="{BB962C8B-B14F-4D97-AF65-F5344CB8AC3E}">
        <p14:creationId xmlns:p14="http://schemas.microsoft.com/office/powerpoint/2010/main" val="339237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8D52550-D918-498B-9FBE-2CFD128A6536}" type="datetimeFigureOut">
              <a:rPr lang="en-SG" smtClean="0"/>
              <a:t>18/2/2019</a:t>
            </a:fld>
            <a:endParaRPr lang="en-SG"/>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SG"/>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BB04CB7-AAB9-4836-B23C-3DF2CEF52FA3}" type="slidenum">
              <a:rPr lang="en-SG" smtClean="0"/>
              <a:t>‹#›</a:t>
            </a:fld>
            <a:endParaRPr lang="en-SG"/>
          </a:p>
        </p:txBody>
      </p:sp>
    </p:spTree>
    <p:extLst>
      <p:ext uri="{BB962C8B-B14F-4D97-AF65-F5344CB8AC3E}">
        <p14:creationId xmlns:p14="http://schemas.microsoft.com/office/powerpoint/2010/main" val="2479104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SG" dirty="0" smtClean="0"/>
              <a:t>Twitter Sentiment Analysis</a:t>
            </a:r>
            <a:endParaRPr lang="en-SG" dirty="0"/>
          </a:p>
        </p:txBody>
      </p:sp>
      <p:sp>
        <p:nvSpPr>
          <p:cNvPr id="3" name="Subtitle 2"/>
          <p:cNvSpPr>
            <a:spLocks noGrp="1"/>
          </p:cNvSpPr>
          <p:nvPr>
            <p:ph type="subTitle" idx="1"/>
          </p:nvPr>
        </p:nvSpPr>
        <p:spPr/>
        <p:txBody>
          <a:bodyPr/>
          <a:lstStyle/>
          <a:p>
            <a:r>
              <a:rPr lang="en-SG" dirty="0" smtClean="0"/>
              <a:t>1131122522 </a:t>
            </a:r>
            <a:r>
              <a:rPr lang="en-SG" dirty="0" err="1" smtClean="0"/>
              <a:t>Kesavan</a:t>
            </a:r>
            <a:endParaRPr lang="en-SG" dirty="0" smtClean="0"/>
          </a:p>
          <a:p>
            <a:r>
              <a:rPr lang="en-SG" dirty="0" smtClean="0"/>
              <a:t>1131121058 </a:t>
            </a:r>
            <a:r>
              <a:rPr lang="en-SG" dirty="0" err="1" smtClean="0"/>
              <a:t>Bavitaran</a:t>
            </a:r>
            <a:endParaRPr lang="en-SG" dirty="0"/>
          </a:p>
        </p:txBody>
      </p:sp>
    </p:spTree>
    <p:extLst>
      <p:ext uri="{BB962C8B-B14F-4D97-AF65-F5344CB8AC3E}">
        <p14:creationId xmlns:p14="http://schemas.microsoft.com/office/powerpoint/2010/main" val="2203283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Introduction</a:t>
            </a:r>
            <a:endParaRPr lang="en-SG" dirty="0"/>
          </a:p>
        </p:txBody>
      </p:sp>
      <p:sp>
        <p:nvSpPr>
          <p:cNvPr id="3" name="Content Placeholder 2"/>
          <p:cNvSpPr>
            <a:spLocks noGrp="1"/>
          </p:cNvSpPr>
          <p:nvPr>
            <p:ph idx="1"/>
          </p:nvPr>
        </p:nvSpPr>
        <p:spPr/>
        <p:txBody>
          <a:bodyPr/>
          <a:lstStyle/>
          <a:p>
            <a:pPr marL="0" indent="0" algn="just">
              <a:buNone/>
            </a:pPr>
            <a:r>
              <a:rPr lang="en-SG" dirty="0" smtClean="0"/>
              <a:t>Sentiment Analysis is a program that analyse the sentence which is positive, neutral or negative. The data collect from twitter analysed and display the data with sentiment analysis.</a:t>
            </a:r>
          </a:p>
        </p:txBody>
      </p:sp>
    </p:spTree>
    <p:extLst>
      <p:ext uri="{BB962C8B-B14F-4D97-AF65-F5344CB8AC3E}">
        <p14:creationId xmlns:p14="http://schemas.microsoft.com/office/powerpoint/2010/main" val="768698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Sentiment Analysis on Twitter Data</a:t>
            </a:r>
            <a:endParaRPr lang="en-SG" dirty="0"/>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3447492" y="2493428"/>
            <a:ext cx="7198842" cy="3058594"/>
          </a:xfrm>
          <a:prstGeom prst="rect">
            <a:avLst/>
          </a:prstGeom>
          <a:noFill/>
          <a:ln>
            <a:noFill/>
          </a:ln>
        </p:spPr>
      </p:pic>
    </p:spTree>
    <p:extLst>
      <p:ext uri="{BB962C8B-B14F-4D97-AF65-F5344CB8AC3E}">
        <p14:creationId xmlns:p14="http://schemas.microsoft.com/office/powerpoint/2010/main" val="1771249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326" y="286834"/>
            <a:ext cx="11430000" cy="6424083"/>
          </a:xfrm>
          <a:prstGeom prst="rect">
            <a:avLst/>
          </a:prstGeom>
        </p:spPr>
      </p:pic>
    </p:spTree>
    <p:extLst>
      <p:ext uri="{BB962C8B-B14F-4D97-AF65-F5344CB8AC3E}">
        <p14:creationId xmlns:p14="http://schemas.microsoft.com/office/powerpoint/2010/main" val="572899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757" y="165114"/>
            <a:ext cx="11670631" cy="6559327"/>
          </a:xfrm>
          <a:prstGeom prst="rect">
            <a:avLst/>
          </a:prstGeom>
        </p:spPr>
      </p:pic>
    </p:spTree>
    <p:extLst>
      <p:ext uri="{BB962C8B-B14F-4D97-AF65-F5344CB8AC3E}">
        <p14:creationId xmlns:p14="http://schemas.microsoft.com/office/powerpoint/2010/main" val="238865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Conclusion</a:t>
            </a:r>
            <a:endParaRPr lang="en-SG" dirty="0"/>
          </a:p>
        </p:txBody>
      </p:sp>
      <p:sp>
        <p:nvSpPr>
          <p:cNvPr id="3" name="Content Placeholder 2"/>
          <p:cNvSpPr>
            <a:spLocks noGrp="1"/>
          </p:cNvSpPr>
          <p:nvPr>
            <p:ph idx="1"/>
          </p:nvPr>
        </p:nvSpPr>
        <p:spPr/>
        <p:txBody>
          <a:bodyPr/>
          <a:lstStyle/>
          <a:p>
            <a:pPr marL="0" indent="0" algn="just">
              <a:buNone/>
            </a:pPr>
            <a:r>
              <a:rPr lang="en-SG" dirty="0"/>
              <a:t>The analysis of Twitter data been done in different points of view to mine the opinion or sentiment. This program defined the concept of sentiment analysis and opinion mining with respect to various levels of sentiment analysis.</a:t>
            </a:r>
          </a:p>
        </p:txBody>
      </p:sp>
    </p:spTree>
    <p:extLst>
      <p:ext uri="{BB962C8B-B14F-4D97-AF65-F5344CB8AC3E}">
        <p14:creationId xmlns:p14="http://schemas.microsoft.com/office/powerpoint/2010/main" val="17390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08078" y="2641168"/>
            <a:ext cx="7492369" cy="2024961"/>
          </a:xfrm>
        </p:spPr>
        <p:txBody>
          <a:bodyPr>
            <a:noAutofit/>
          </a:bodyPr>
          <a:lstStyle/>
          <a:p>
            <a:r>
              <a:rPr lang="en-SG" sz="11500" dirty="0" smtClean="0">
                <a:latin typeface="28 Days Later" panose="020B0603050302020204" pitchFamily="34" charset="0"/>
              </a:rPr>
              <a:t>Thank You</a:t>
            </a:r>
            <a:r>
              <a:rPr lang="en-SG" sz="11500" dirty="0" smtClean="0">
                <a:latin typeface="Times New Roman" panose="02020603050405020304" pitchFamily="18" charset="0"/>
                <a:cs typeface="Times New Roman" panose="02020603050405020304" pitchFamily="18" charset="0"/>
              </a:rPr>
              <a:t>.</a:t>
            </a:r>
            <a:endParaRPr lang="en-SG" sz="1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496792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12</TotalTime>
  <Words>87</Words>
  <Application>Microsoft Office PowerPoint</Application>
  <PresentationFormat>Widescreen</PresentationFormat>
  <Paragraphs>9</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28 Days Later</vt:lpstr>
      <vt:lpstr>Arial</vt:lpstr>
      <vt:lpstr>Century Gothic</vt:lpstr>
      <vt:lpstr>Times New Roman</vt:lpstr>
      <vt:lpstr>Wingdings 3</vt:lpstr>
      <vt:lpstr>Wisp</vt:lpstr>
      <vt:lpstr>Twitter Sentiment Analysis</vt:lpstr>
      <vt:lpstr>Introduction</vt:lpstr>
      <vt:lpstr>Sentiment Analysis on Twitter Data</vt:lpstr>
      <vt:lpstr>PowerPoint Presentation</vt:lpstr>
      <vt:lpstr>PowerPoint Presentation</vt:lpstr>
      <vt:lpstr>Conclusion</vt:lpstr>
      <vt:lpstr>Thank You.</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Twitter Sentiment Analysis</dc:title>
  <dc:creator>Taran Taran</dc:creator>
  <cp:lastModifiedBy>Taran Taran</cp:lastModifiedBy>
  <cp:revision>2</cp:revision>
  <dcterms:created xsi:type="dcterms:W3CDTF">2019-02-17T18:09:49Z</dcterms:created>
  <dcterms:modified xsi:type="dcterms:W3CDTF">2019-02-17T18:21:52Z</dcterms:modified>
</cp:coreProperties>
</file>