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4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95475"/>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M. KESAVAN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B.Tech.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1553</Words>
  <Application>Microsoft Office PowerPoint</Application>
  <PresentationFormat>Custom</PresentationFormat>
  <Paragraphs>119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Bold</vt:lpstr>
      <vt:lpstr>Canva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lenovo</dc:creator>
  <cp:lastModifiedBy>Kesavan .M</cp:lastModifiedBy>
  <cp:revision>2</cp:revision>
  <dcterms:created xsi:type="dcterms:W3CDTF">2006-08-16T00:00:00Z</dcterms:created>
  <dcterms:modified xsi:type="dcterms:W3CDTF">2024-04-17T23:25:12Z</dcterms:modified>
  <dc:identifier>DAGBXrfDsO8</dc:identifier>
</cp:coreProperties>
</file>