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EA770-CD9D-4495-8D96-C78A62C2BD1B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5A802E-4D47-48A6-9EF5-A653D6BA0AA1}">
      <dgm:prSet phldrT="[Text]"/>
      <dgm:spPr/>
      <dgm:t>
        <a:bodyPr/>
        <a:lstStyle/>
        <a:p>
          <a:r>
            <a:rPr lang="en-US" dirty="0" smtClean="0"/>
            <a:t>Advantages</a:t>
          </a:r>
          <a:endParaRPr lang="en-IN" dirty="0"/>
        </a:p>
      </dgm:t>
    </dgm:pt>
    <dgm:pt modelId="{CA85884E-EBCD-4D5E-8DC1-A5D7956BAD9D}" type="parTrans" cxnId="{BE87B795-7766-475E-8063-30F4A49188E5}">
      <dgm:prSet/>
      <dgm:spPr/>
      <dgm:t>
        <a:bodyPr/>
        <a:lstStyle/>
        <a:p>
          <a:endParaRPr lang="en-IN"/>
        </a:p>
      </dgm:t>
    </dgm:pt>
    <dgm:pt modelId="{505A80B7-6177-4FF2-9255-D8464657A968}" type="sibTrans" cxnId="{BE87B795-7766-475E-8063-30F4A49188E5}">
      <dgm:prSet/>
      <dgm:spPr/>
      <dgm:t>
        <a:bodyPr/>
        <a:lstStyle/>
        <a:p>
          <a:endParaRPr lang="en-IN"/>
        </a:p>
      </dgm:t>
    </dgm:pt>
    <dgm:pt modelId="{3BEAF67F-6054-4EBE-8295-90D9931DA48D}">
      <dgm:prSet phldrT="[Text]"/>
      <dgm:spPr/>
      <dgm:t>
        <a:bodyPr/>
        <a:lstStyle/>
        <a:p>
          <a:r>
            <a:rPr lang="en-US" dirty="0" smtClean="0"/>
            <a:t>Convenience</a:t>
          </a:r>
          <a:endParaRPr lang="en-IN" dirty="0"/>
        </a:p>
      </dgm:t>
    </dgm:pt>
    <dgm:pt modelId="{9B913577-FBE2-4F6A-BAC3-F45CC1BADE5F}" type="parTrans" cxnId="{50921EC4-7DC3-4636-BDD6-421419FD24AA}">
      <dgm:prSet/>
      <dgm:spPr/>
      <dgm:t>
        <a:bodyPr/>
        <a:lstStyle/>
        <a:p>
          <a:endParaRPr lang="en-IN"/>
        </a:p>
      </dgm:t>
    </dgm:pt>
    <dgm:pt modelId="{54B32E96-85E4-4E21-BD8C-530B8CA41DA1}" type="sibTrans" cxnId="{50921EC4-7DC3-4636-BDD6-421419FD24AA}">
      <dgm:prSet/>
      <dgm:spPr/>
      <dgm:t>
        <a:bodyPr/>
        <a:lstStyle/>
        <a:p>
          <a:endParaRPr lang="en-IN"/>
        </a:p>
      </dgm:t>
    </dgm:pt>
    <dgm:pt modelId="{0B281AE1-513B-41ED-ADCD-CB33B0985A5E}">
      <dgm:prSet phldrT="[Text]"/>
      <dgm:spPr/>
      <dgm:t>
        <a:bodyPr/>
        <a:lstStyle/>
        <a:p>
          <a:r>
            <a:rPr lang="en-US" dirty="0" smtClean="0"/>
            <a:t>Increased sales</a:t>
          </a:r>
          <a:endParaRPr lang="en-IN" dirty="0"/>
        </a:p>
      </dgm:t>
    </dgm:pt>
    <dgm:pt modelId="{61208D53-1133-4B4D-8AA8-861CEEE0BEDC}" type="parTrans" cxnId="{BC7C1E82-9314-4F92-91D7-C95026D08A6D}">
      <dgm:prSet/>
      <dgm:spPr/>
      <dgm:t>
        <a:bodyPr/>
        <a:lstStyle/>
        <a:p>
          <a:endParaRPr lang="en-IN"/>
        </a:p>
      </dgm:t>
    </dgm:pt>
    <dgm:pt modelId="{6532F33B-E0C9-49ED-B6F7-D9413338A497}" type="sibTrans" cxnId="{BC7C1E82-9314-4F92-91D7-C95026D08A6D}">
      <dgm:prSet/>
      <dgm:spPr/>
      <dgm:t>
        <a:bodyPr/>
        <a:lstStyle/>
        <a:p>
          <a:endParaRPr lang="en-IN"/>
        </a:p>
      </dgm:t>
    </dgm:pt>
    <dgm:pt modelId="{F2FBAE25-2004-4D21-9572-F7A844082089}">
      <dgm:prSet phldrT="[Text]"/>
      <dgm:spPr/>
      <dgm:t>
        <a:bodyPr/>
        <a:lstStyle/>
        <a:p>
          <a:r>
            <a:rPr lang="en-US" dirty="0" smtClean="0"/>
            <a:t>Disadvantage</a:t>
          </a:r>
          <a:endParaRPr lang="en-IN" dirty="0"/>
        </a:p>
      </dgm:t>
    </dgm:pt>
    <dgm:pt modelId="{33CD47DA-7745-4461-8BEA-1C0EBF9CC945}" type="parTrans" cxnId="{AD8C07F6-9310-4438-ACAD-2A1C8823863E}">
      <dgm:prSet/>
      <dgm:spPr/>
      <dgm:t>
        <a:bodyPr/>
        <a:lstStyle/>
        <a:p>
          <a:endParaRPr lang="en-IN"/>
        </a:p>
      </dgm:t>
    </dgm:pt>
    <dgm:pt modelId="{F99AD1D5-3CCC-4D79-90FC-F8E7D11F7546}" type="sibTrans" cxnId="{AD8C07F6-9310-4438-ACAD-2A1C8823863E}">
      <dgm:prSet/>
      <dgm:spPr/>
      <dgm:t>
        <a:bodyPr/>
        <a:lstStyle/>
        <a:p>
          <a:endParaRPr lang="en-IN"/>
        </a:p>
      </dgm:t>
    </dgm:pt>
    <dgm:pt modelId="{553FDB9A-D1B9-4807-82B4-8BBD1D980169}">
      <dgm:prSet phldrT="[Text]"/>
      <dgm:spPr/>
      <dgm:t>
        <a:bodyPr/>
        <a:lstStyle/>
        <a:p>
          <a:r>
            <a:rPr lang="en-US" dirty="0" smtClean="0"/>
            <a:t>Technical issues</a:t>
          </a:r>
          <a:endParaRPr lang="en-IN" dirty="0"/>
        </a:p>
      </dgm:t>
    </dgm:pt>
    <dgm:pt modelId="{45984985-1993-4435-ADC1-C1D8549C6514}" type="parTrans" cxnId="{D1A7041D-64BA-4713-9793-538AB54FE05F}">
      <dgm:prSet/>
      <dgm:spPr/>
      <dgm:t>
        <a:bodyPr/>
        <a:lstStyle/>
        <a:p>
          <a:endParaRPr lang="en-IN"/>
        </a:p>
      </dgm:t>
    </dgm:pt>
    <dgm:pt modelId="{E330CD8F-C328-40E2-BFF3-FF0D51F25668}" type="sibTrans" cxnId="{D1A7041D-64BA-4713-9793-538AB54FE05F}">
      <dgm:prSet/>
      <dgm:spPr/>
      <dgm:t>
        <a:bodyPr/>
        <a:lstStyle/>
        <a:p>
          <a:endParaRPr lang="en-IN"/>
        </a:p>
      </dgm:t>
    </dgm:pt>
    <dgm:pt modelId="{3A9F858B-AD44-46EA-A84F-D771B6419A08}">
      <dgm:prSet phldrT="[Text]"/>
      <dgm:spPr/>
      <dgm:t>
        <a:bodyPr/>
        <a:lstStyle/>
        <a:p>
          <a:r>
            <a:rPr lang="en-US" dirty="0" smtClean="0"/>
            <a:t>Competition</a:t>
          </a:r>
          <a:endParaRPr lang="en-IN" dirty="0"/>
        </a:p>
      </dgm:t>
    </dgm:pt>
    <dgm:pt modelId="{37188A76-79EB-40D5-8E96-E1C1618C2513}" type="parTrans" cxnId="{22DA74D9-1A9F-425C-8542-CAF0DE8F8780}">
      <dgm:prSet/>
      <dgm:spPr/>
      <dgm:t>
        <a:bodyPr/>
        <a:lstStyle/>
        <a:p>
          <a:endParaRPr lang="en-IN"/>
        </a:p>
      </dgm:t>
    </dgm:pt>
    <dgm:pt modelId="{47D6895C-8B69-4A47-AD4F-A775B5C07A41}" type="sibTrans" cxnId="{22DA74D9-1A9F-425C-8542-CAF0DE8F8780}">
      <dgm:prSet/>
      <dgm:spPr/>
      <dgm:t>
        <a:bodyPr/>
        <a:lstStyle/>
        <a:p>
          <a:endParaRPr lang="en-IN"/>
        </a:p>
      </dgm:t>
    </dgm:pt>
    <dgm:pt modelId="{B729AFE4-8D35-4E6C-9D93-85BA3AEEBAA3}" type="pres">
      <dgm:prSet presAssocID="{6AAEA770-CD9D-4495-8D96-C78A62C2BD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02CAC4-E76E-4C5F-8AF0-2D6A57612566}" type="pres">
      <dgm:prSet presAssocID="{755A802E-4D47-48A6-9EF5-A653D6BA0AA1}" presName="root" presStyleCnt="0"/>
      <dgm:spPr/>
    </dgm:pt>
    <dgm:pt modelId="{DC3898AC-D0A1-4ED8-9EAA-7E7427F9A739}" type="pres">
      <dgm:prSet presAssocID="{755A802E-4D47-48A6-9EF5-A653D6BA0AA1}" presName="rootComposite" presStyleCnt="0"/>
      <dgm:spPr/>
    </dgm:pt>
    <dgm:pt modelId="{260998ED-1291-4EDB-A9FF-FEB02191C1AD}" type="pres">
      <dgm:prSet presAssocID="{755A802E-4D47-48A6-9EF5-A653D6BA0AA1}" presName="rootText" presStyleLbl="node1" presStyleIdx="0" presStyleCnt="2"/>
      <dgm:spPr/>
      <dgm:t>
        <a:bodyPr/>
        <a:lstStyle/>
        <a:p>
          <a:endParaRPr lang="en-IN"/>
        </a:p>
      </dgm:t>
    </dgm:pt>
    <dgm:pt modelId="{950D1906-8036-41F5-857B-05091F8D66F2}" type="pres">
      <dgm:prSet presAssocID="{755A802E-4D47-48A6-9EF5-A653D6BA0AA1}" presName="rootConnector" presStyleLbl="node1" presStyleIdx="0" presStyleCnt="2"/>
      <dgm:spPr/>
    </dgm:pt>
    <dgm:pt modelId="{B82C1E65-3F2D-4839-89B3-3339BCC87921}" type="pres">
      <dgm:prSet presAssocID="{755A802E-4D47-48A6-9EF5-A653D6BA0AA1}" presName="childShape" presStyleCnt="0"/>
      <dgm:spPr/>
    </dgm:pt>
    <dgm:pt modelId="{36D4AA44-FB78-4069-AAE6-593B296E4819}" type="pres">
      <dgm:prSet presAssocID="{9B913577-FBE2-4F6A-BAC3-F45CC1BADE5F}" presName="Name13" presStyleLbl="parChTrans1D2" presStyleIdx="0" presStyleCnt="4"/>
      <dgm:spPr/>
    </dgm:pt>
    <dgm:pt modelId="{754F9B5E-D5C5-495F-8AD3-735125D54918}" type="pres">
      <dgm:prSet presAssocID="{3BEAF67F-6054-4EBE-8295-90D9931DA48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784921-7BA1-41FD-8FB1-33B3EFADBE8E}" type="pres">
      <dgm:prSet presAssocID="{61208D53-1133-4B4D-8AA8-861CEEE0BEDC}" presName="Name13" presStyleLbl="parChTrans1D2" presStyleIdx="1" presStyleCnt="4"/>
      <dgm:spPr/>
    </dgm:pt>
    <dgm:pt modelId="{BAC3C87B-F4F7-440C-8175-562973DFE372}" type="pres">
      <dgm:prSet presAssocID="{0B281AE1-513B-41ED-ADCD-CB33B0985A5E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AF8CED-1E4A-4030-ABB8-7F2D56A67AA7}" type="pres">
      <dgm:prSet presAssocID="{F2FBAE25-2004-4D21-9572-F7A844082089}" presName="root" presStyleCnt="0"/>
      <dgm:spPr/>
    </dgm:pt>
    <dgm:pt modelId="{3DD82BBC-B775-4E16-8C29-6AC90FC7CA99}" type="pres">
      <dgm:prSet presAssocID="{F2FBAE25-2004-4D21-9572-F7A844082089}" presName="rootComposite" presStyleCnt="0"/>
      <dgm:spPr/>
    </dgm:pt>
    <dgm:pt modelId="{EDB84571-1B5B-4104-992E-1CF8B13D910F}" type="pres">
      <dgm:prSet presAssocID="{F2FBAE25-2004-4D21-9572-F7A844082089}" presName="rootText" presStyleLbl="node1" presStyleIdx="1" presStyleCnt="2"/>
      <dgm:spPr/>
      <dgm:t>
        <a:bodyPr/>
        <a:lstStyle/>
        <a:p>
          <a:endParaRPr lang="en-IN"/>
        </a:p>
      </dgm:t>
    </dgm:pt>
    <dgm:pt modelId="{2807650B-6879-4566-B3A1-153897D75863}" type="pres">
      <dgm:prSet presAssocID="{F2FBAE25-2004-4D21-9572-F7A844082089}" presName="rootConnector" presStyleLbl="node1" presStyleIdx="1" presStyleCnt="2"/>
      <dgm:spPr/>
    </dgm:pt>
    <dgm:pt modelId="{5F531349-79E5-4C69-BB69-F36FB1E4933E}" type="pres">
      <dgm:prSet presAssocID="{F2FBAE25-2004-4D21-9572-F7A844082089}" presName="childShape" presStyleCnt="0"/>
      <dgm:spPr/>
    </dgm:pt>
    <dgm:pt modelId="{C6D84982-A54B-4F03-90EA-DA8472B3B9A7}" type="pres">
      <dgm:prSet presAssocID="{45984985-1993-4435-ADC1-C1D8549C6514}" presName="Name13" presStyleLbl="parChTrans1D2" presStyleIdx="2" presStyleCnt="4"/>
      <dgm:spPr/>
    </dgm:pt>
    <dgm:pt modelId="{2122FC0F-5863-430E-891F-16177C12B954}" type="pres">
      <dgm:prSet presAssocID="{553FDB9A-D1B9-4807-82B4-8BBD1D980169}" presName="childText" presStyleLbl="bgAcc1" presStyleIdx="2" presStyleCnt="4">
        <dgm:presLayoutVars>
          <dgm:bulletEnabled val="1"/>
        </dgm:presLayoutVars>
      </dgm:prSet>
      <dgm:spPr/>
    </dgm:pt>
    <dgm:pt modelId="{3C67B8DB-DB70-4AEA-B061-F7A29B97625C}" type="pres">
      <dgm:prSet presAssocID="{37188A76-79EB-40D5-8E96-E1C1618C2513}" presName="Name13" presStyleLbl="parChTrans1D2" presStyleIdx="3" presStyleCnt="4"/>
      <dgm:spPr/>
    </dgm:pt>
    <dgm:pt modelId="{1E1DC193-A5E4-4C98-B568-55CCFC631D98}" type="pres">
      <dgm:prSet presAssocID="{3A9F858B-AD44-46EA-A84F-D771B6419A08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8ECE0FC-C374-4721-ADAB-416187A129C3}" type="presOf" srcId="{553FDB9A-D1B9-4807-82B4-8BBD1D980169}" destId="{2122FC0F-5863-430E-891F-16177C12B954}" srcOrd="0" destOrd="0" presId="urn:microsoft.com/office/officeart/2005/8/layout/hierarchy3"/>
    <dgm:cxn modelId="{48AE744B-4B6E-4E37-BF1E-13BF6E85AD36}" type="presOf" srcId="{755A802E-4D47-48A6-9EF5-A653D6BA0AA1}" destId="{260998ED-1291-4EDB-A9FF-FEB02191C1AD}" srcOrd="0" destOrd="0" presId="urn:microsoft.com/office/officeart/2005/8/layout/hierarchy3"/>
    <dgm:cxn modelId="{0BAA8B17-332A-4096-8312-85FD1A822093}" type="presOf" srcId="{6AAEA770-CD9D-4495-8D96-C78A62C2BD1B}" destId="{B729AFE4-8D35-4E6C-9D93-85BA3AEEBAA3}" srcOrd="0" destOrd="0" presId="urn:microsoft.com/office/officeart/2005/8/layout/hierarchy3"/>
    <dgm:cxn modelId="{D1A7041D-64BA-4713-9793-538AB54FE05F}" srcId="{F2FBAE25-2004-4D21-9572-F7A844082089}" destId="{553FDB9A-D1B9-4807-82B4-8BBD1D980169}" srcOrd="0" destOrd="0" parTransId="{45984985-1993-4435-ADC1-C1D8549C6514}" sibTransId="{E330CD8F-C328-40E2-BFF3-FF0D51F25668}"/>
    <dgm:cxn modelId="{50921EC4-7DC3-4636-BDD6-421419FD24AA}" srcId="{755A802E-4D47-48A6-9EF5-A653D6BA0AA1}" destId="{3BEAF67F-6054-4EBE-8295-90D9931DA48D}" srcOrd="0" destOrd="0" parTransId="{9B913577-FBE2-4F6A-BAC3-F45CC1BADE5F}" sibTransId="{54B32E96-85E4-4E21-BD8C-530B8CA41DA1}"/>
    <dgm:cxn modelId="{965369C2-0734-4FD5-AC72-6F48E767CEDC}" type="presOf" srcId="{755A802E-4D47-48A6-9EF5-A653D6BA0AA1}" destId="{950D1906-8036-41F5-857B-05091F8D66F2}" srcOrd="1" destOrd="0" presId="urn:microsoft.com/office/officeart/2005/8/layout/hierarchy3"/>
    <dgm:cxn modelId="{649E1FFC-380A-4A9D-A5FB-6979E95D6A1D}" type="presOf" srcId="{0B281AE1-513B-41ED-ADCD-CB33B0985A5E}" destId="{BAC3C87B-F4F7-440C-8175-562973DFE372}" srcOrd="0" destOrd="0" presId="urn:microsoft.com/office/officeart/2005/8/layout/hierarchy3"/>
    <dgm:cxn modelId="{49A91EB8-410D-465C-B601-AD706D9427AA}" type="presOf" srcId="{61208D53-1133-4B4D-8AA8-861CEEE0BEDC}" destId="{EE784921-7BA1-41FD-8FB1-33B3EFADBE8E}" srcOrd="0" destOrd="0" presId="urn:microsoft.com/office/officeart/2005/8/layout/hierarchy3"/>
    <dgm:cxn modelId="{BE87B795-7766-475E-8063-30F4A49188E5}" srcId="{6AAEA770-CD9D-4495-8D96-C78A62C2BD1B}" destId="{755A802E-4D47-48A6-9EF5-A653D6BA0AA1}" srcOrd="0" destOrd="0" parTransId="{CA85884E-EBCD-4D5E-8DC1-A5D7956BAD9D}" sibTransId="{505A80B7-6177-4FF2-9255-D8464657A968}"/>
    <dgm:cxn modelId="{E328F370-3469-491A-9FB9-DDBB5D643188}" type="presOf" srcId="{9B913577-FBE2-4F6A-BAC3-F45CC1BADE5F}" destId="{36D4AA44-FB78-4069-AAE6-593B296E4819}" srcOrd="0" destOrd="0" presId="urn:microsoft.com/office/officeart/2005/8/layout/hierarchy3"/>
    <dgm:cxn modelId="{43DE5A77-DBFE-4E01-A99F-A079F372848B}" type="presOf" srcId="{3BEAF67F-6054-4EBE-8295-90D9931DA48D}" destId="{754F9B5E-D5C5-495F-8AD3-735125D54918}" srcOrd="0" destOrd="0" presId="urn:microsoft.com/office/officeart/2005/8/layout/hierarchy3"/>
    <dgm:cxn modelId="{A745028A-2074-4C87-AD22-AA792EBE55AD}" type="presOf" srcId="{37188A76-79EB-40D5-8E96-E1C1618C2513}" destId="{3C67B8DB-DB70-4AEA-B061-F7A29B97625C}" srcOrd="0" destOrd="0" presId="urn:microsoft.com/office/officeart/2005/8/layout/hierarchy3"/>
    <dgm:cxn modelId="{8BF88047-CC1C-4ED6-B8B7-395E5D1ADF8B}" type="presOf" srcId="{45984985-1993-4435-ADC1-C1D8549C6514}" destId="{C6D84982-A54B-4F03-90EA-DA8472B3B9A7}" srcOrd="0" destOrd="0" presId="urn:microsoft.com/office/officeart/2005/8/layout/hierarchy3"/>
    <dgm:cxn modelId="{FEB5C3CF-953B-4B60-B4B2-0332739DA498}" type="presOf" srcId="{3A9F858B-AD44-46EA-A84F-D771B6419A08}" destId="{1E1DC193-A5E4-4C98-B568-55CCFC631D98}" srcOrd="0" destOrd="0" presId="urn:microsoft.com/office/officeart/2005/8/layout/hierarchy3"/>
    <dgm:cxn modelId="{77239478-2F31-455B-8C0E-E1E3E6941159}" type="presOf" srcId="{F2FBAE25-2004-4D21-9572-F7A844082089}" destId="{2807650B-6879-4566-B3A1-153897D75863}" srcOrd="1" destOrd="0" presId="urn:microsoft.com/office/officeart/2005/8/layout/hierarchy3"/>
    <dgm:cxn modelId="{F93DBBE3-6CAE-4551-B418-317B023FE257}" type="presOf" srcId="{F2FBAE25-2004-4D21-9572-F7A844082089}" destId="{EDB84571-1B5B-4104-992E-1CF8B13D910F}" srcOrd="0" destOrd="0" presId="urn:microsoft.com/office/officeart/2005/8/layout/hierarchy3"/>
    <dgm:cxn modelId="{AD8C07F6-9310-4438-ACAD-2A1C8823863E}" srcId="{6AAEA770-CD9D-4495-8D96-C78A62C2BD1B}" destId="{F2FBAE25-2004-4D21-9572-F7A844082089}" srcOrd="1" destOrd="0" parTransId="{33CD47DA-7745-4461-8BEA-1C0EBF9CC945}" sibTransId="{F99AD1D5-3CCC-4D79-90FC-F8E7D11F7546}"/>
    <dgm:cxn modelId="{22DA74D9-1A9F-425C-8542-CAF0DE8F8780}" srcId="{F2FBAE25-2004-4D21-9572-F7A844082089}" destId="{3A9F858B-AD44-46EA-A84F-D771B6419A08}" srcOrd="1" destOrd="0" parTransId="{37188A76-79EB-40D5-8E96-E1C1618C2513}" sibTransId="{47D6895C-8B69-4A47-AD4F-A775B5C07A41}"/>
    <dgm:cxn modelId="{BC7C1E82-9314-4F92-91D7-C95026D08A6D}" srcId="{755A802E-4D47-48A6-9EF5-A653D6BA0AA1}" destId="{0B281AE1-513B-41ED-ADCD-CB33B0985A5E}" srcOrd="1" destOrd="0" parTransId="{61208D53-1133-4B4D-8AA8-861CEEE0BEDC}" sibTransId="{6532F33B-E0C9-49ED-B6F7-D9413338A497}"/>
    <dgm:cxn modelId="{CFF8082B-05C0-4FFF-953E-B9FBE77175A3}" type="presParOf" srcId="{B729AFE4-8D35-4E6C-9D93-85BA3AEEBAA3}" destId="{C302CAC4-E76E-4C5F-8AF0-2D6A57612566}" srcOrd="0" destOrd="0" presId="urn:microsoft.com/office/officeart/2005/8/layout/hierarchy3"/>
    <dgm:cxn modelId="{F0EB776A-EC79-4765-915D-FD81BF5C6868}" type="presParOf" srcId="{C302CAC4-E76E-4C5F-8AF0-2D6A57612566}" destId="{DC3898AC-D0A1-4ED8-9EAA-7E7427F9A739}" srcOrd="0" destOrd="0" presId="urn:microsoft.com/office/officeart/2005/8/layout/hierarchy3"/>
    <dgm:cxn modelId="{695A1644-E703-432E-B303-50D353877C44}" type="presParOf" srcId="{DC3898AC-D0A1-4ED8-9EAA-7E7427F9A739}" destId="{260998ED-1291-4EDB-A9FF-FEB02191C1AD}" srcOrd="0" destOrd="0" presId="urn:microsoft.com/office/officeart/2005/8/layout/hierarchy3"/>
    <dgm:cxn modelId="{225D4C61-AB70-44C8-B4AD-79C522913EC2}" type="presParOf" srcId="{DC3898AC-D0A1-4ED8-9EAA-7E7427F9A739}" destId="{950D1906-8036-41F5-857B-05091F8D66F2}" srcOrd="1" destOrd="0" presId="urn:microsoft.com/office/officeart/2005/8/layout/hierarchy3"/>
    <dgm:cxn modelId="{9CC15697-7DF0-475C-873F-70428B9C8555}" type="presParOf" srcId="{C302CAC4-E76E-4C5F-8AF0-2D6A57612566}" destId="{B82C1E65-3F2D-4839-89B3-3339BCC87921}" srcOrd="1" destOrd="0" presId="urn:microsoft.com/office/officeart/2005/8/layout/hierarchy3"/>
    <dgm:cxn modelId="{89F6F5C6-14F1-4A29-9D7B-79BF9D7BF836}" type="presParOf" srcId="{B82C1E65-3F2D-4839-89B3-3339BCC87921}" destId="{36D4AA44-FB78-4069-AAE6-593B296E4819}" srcOrd="0" destOrd="0" presId="urn:microsoft.com/office/officeart/2005/8/layout/hierarchy3"/>
    <dgm:cxn modelId="{34B81D6A-1090-478E-925E-B807B9013FFB}" type="presParOf" srcId="{B82C1E65-3F2D-4839-89B3-3339BCC87921}" destId="{754F9B5E-D5C5-495F-8AD3-735125D54918}" srcOrd="1" destOrd="0" presId="urn:microsoft.com/office/officeart/2005/8/layout/hierarchy3"/>
    <dgm:cxn modelId="{EB05CB10-1799-42F7-89BA-FE89AA74ED36}" type="presParOf" srcId="{B82C1E65-3F2D-4839-89B3-3339BCC87921}" destId="{EE784921-7BA1-41FD-8FB1-33B3EFADBE8E}" srcOrd="2" destOrd="0" presId="urn:microsoft.com/office/officeart/2005/8/layout/hierarchy3"/>
    <dgm:cxn modelId="{50C74788-CE07-4918-AAD8-11E83540FF65}" type="presParOf" srcId="{B82C1E65-3F2D-4839-89B3-3339BCC87921}" destId="{BAC3C87B-F4F7-440C-8175-562973DFE372}" srcOrd="3" destOrd="0" presId="urn:microsoft.com/office/officeart/2005/8/layout/hierarchy3"/>
    <dgm:cxn modelId="{B9E1943D-FDE4-45BB-8446-F49F9C61ED1A}" type="presParOf" srcId="{B729AFE4-8D35-4E6C-9D93-85BA3AEEBAA3}" destId="{05AF8CED-1E4A-4030-ABB8-7F2D56A67AA7}" srcOrd="1" destOrd="0" presId="urn:microsoft.com/office/officeart/2005/8/layout/hierarchy3"/>
    <dgm:cxn modelId="{710A56BC-E7E6-4ACC-99C5-A9FEC49AB616}" type="presParOf" srcId="{05AF8CED-1E4A-4030-ABB8-7F2D56A67AA7}" destId="{3DD82BBC-B775-4E16-8C29-6AC90FC7CA99}" srcOrd="0" destOrd="0" presId="urn:microsoft.com/office/officeart/2005/8/layout/hierarchy3"/>
    <dgm:cxn modelId="{C9C0C4A6-B54E-4638-BC96-9FD96237F654}" type="presParOf" srcId="{3DD82BBC-B775-4E16-8C29-6AC90FC7CA99}" destId="{EDB84571-1B5B-4104-992E-1CF8B13D910F}" srcOrd="0" destOrd="0" presId="urn:microsoft.com/office/officeart/2005/8/layout/hierarchy3"/>
    <dgm:cxn modelId="{AF185C24-BE7B-4FE9-BFB4-AFD3AE466DE7}" type="presParOf" srcId="{3DD82BBC-B775-4E16-8C29-6AC90FC7CA99}" destId="{2807650B-6879-4566-B3A1-153897D75863}" srcOrd="1" destOrd="0" presId="urn:microsoft.com/office/officeart/2005/8/layout/hierarchy3"/>
    <dgm:cxn modelId="{3CCCA399-66E5-4A04-9822-DC36C156BFF8}" type="presParOf" srcId="{05AF8CED-1E4A-4030-ABB8-7F2D56A67AA7}" destId="{5F531349-79E5-4C69-BB69-F36FB1E4933E}" srcOrd="1" destOrd="0" presId="urn:microsoft.com/office/officeart/2005/8/layout/hierarchy3"/>
    <dgm:cxn modelId="{A03AAF51-2B01-4692-8E5C-E33025B1D023}" type="presParOf" srcId="{5F531349-79E5-4C69-BB69-F36FB1E4933E}" destId="{C6D84982-A54B-4F03-90EA-DA8472B3B9A7}" srcOrd="0" destOrd="0" presId="urn:microsoft.com/office/officeart/2005/8/layout/hierarchy3"/>
    <dgm:cxn modelId="{5545567F-A5FB-4A6D-838D-13FC4164808C}" type="presParOf" srcId="{5F531349-79E5-4C69-BB69-F36FB1E4933E}" destId="{2122FC0F-5863-430E-891F-16177C12B954}" srcOrd="1" destOrd="0" presId="urn:microsoft.com/office/officeart/2005/8/layout/hierarchy3"/>
    <dgm:cxn modelId="{196AFFA6-1515-4202-BA40-308545AC3CA7}" type="presParOf" srcId="{5F531349-79E5-4C69-BB69-F36FB1E4933E}" destId="{3C67B8DB-DB70-4AEA-B061-F7A29B97625C}" srcOrd="2" destOrd="0" presId="urn:microsoft.com/office/officeart/2005/8/layout/hierarchy3"/>
    <dgm:cxn modelId="{A6EC2BBB-11AA-477F-A2DE-60F1DADFF151}" type="presParOf" srcId="{5F531349-79E5-4C69-BB69-F36FB1E4933E}" destId="{1E1DC193-A5E4-4C98-B568-55CCFC631D9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998ED-1291-4EDB-A9FF-FEB02191C1AD}">
      <dsp:nvSpPr>
        <dsp:cNvPr id="0" name=""/>
        <dsp:cNvSpPr/>
      </dsp:nvSpPr>
      <dsp:spPr>
        <a:xfrm>
          <a:off x="2184300" y="1263"/>
          <a:ext cx="1670843" cy="835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Advantages</a:t>
          </a:r>
          <a:endParaRPr lang="en-IN" sz="1700" kern="1200" dirty="0"/>
        </a:p>
      </dsp:txBody>
      <dsp:txXfrm>
        <a:off x="2208769" y="25732"/>
        <a:ext cx="1621905" cy="786483"/>
      </dsp:txXfrm>
    </dsp:sp>
    <dsp:sp modelId="{36D4AA44-FB78-4069-AAE6-593B296E4819}">
      <dsp:nvSpPr>
        <dsp:cNvPr id="0" name=""/>
        <dsp:cNvSpPr/>
      </dsp:nvSpPr>
      <dsp:spPr>
        <a:xfrm>
          <a:off x="2351385" y="836685"/>
          <a:ext cx="167084" cy="626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566"/>
              </a:lnTo>
              <a:lnTo>
                <a:pt x="167084" y="6265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F9B5E-D5C5-495F-8AD3-735125D54918}">
      <dsp:nvSpPr>
        <dsp:cNvPr id="0" name=""/>
        <dsp:cNvSpPr/>
      </dsp:nvSpPr>
      <dsp:spPr>
        <a:xfrm>
          <a:off x="2518469" y="1045540"/>
          <a:ext cx="1336675" cy="83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Convenience</a:t>
          </a:r>
          <a:endParaRPr lang="en-IN" sz="1400" kern="1200" dirty="0"/>
        </a:p>
      </dsp:txBody>
      <dsp:txXfrm>
        <a:off x="2542938" y="1070009"/>
        <a:ext cx="1287737" cy="786483"/>
      </dsp:txXfrm>
    </dsp:sp>
    <dsp:sp modelId="{EE784921-7BA1-41FD-8FB1-33B3EFADBE8E}">
      <dsp:nvSpPr>
        <dsp:cNvPr id="0" name=""/>
        <dsp:cNvSpPr/>
      </dsp:nvSpPr>
      <dsp:spPr>
        <a:xfrm>
          <a:off x="2351385" y="836685"/>
          <a:ext cx="167084" cy="1670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843"/>
              </a:lnTo>
              <a:lnTo>
                <a:pt x="167084" y="167084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C87B-F4F7-440C-8175-562973DFE372}">
      <dsp:nvSpPr>
        <dsp:cNvPr id="0" name=""/>
        <dsp:cNvSpPr/>
      </dsp:nvSpPr>
      <dsp:spPr>
        <a:xfrm>
          <a:off x="2518469" y="2089817"/>
          <a:ext cx="1336675" cy="83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Increased sales</a:t>
          </a:r>
          <a:endParaRPr lang="en-IN" sz="1400" kern="1200" dirty="0"/>
        </a:p>
      </dsp:txBody>
      <dsp:txXfrm>
        <a:off x="2542938" y="2114286"/>
        <a:ext cx="1287737" cy="786483"/>
      </dsp:txXfrm>
    </dsp:sp>
    <dsp:sp modelId="{EDB84571-1B5B-4104-992E-1CF8B13D910F}">
      <dsp:nvSpPr>
        <dsp:cNvPr id="0" name=""/>
        <dsp:cNvSpPr/>
      </dsp:nvSpPr>
      <dsp:spPr>
        <a:xfrm>
          <a:off x="4272855" y="1263"/>
          <a:ext cx="1670843" cy="835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Disadvantage</a:t>
          </a:r>
          <a:endParaRPr lang="en-IN" sz="1700" kern="1200" dirty="0"/>
        </a:p>
      </dsp:txBody>
      <dsp:txXfrm>
        <a:off x="4297324" y="25732"/>
        <a:ext cx="1621905" cy="786483"/>
      </dsp:txXfrm>
    </dsp:sp>
    <dsp:sp modelId="{C6D84982-A54B-4F03-90EA-DA8472B3B9A7}">
      <dsp:nvSpPr>
        <dsp:cNvPr id="0" name=""/>
        <dsp:cNvSpPr/>
      </dsp:nvSpPr>
      <dsp:spPr>
        <a:xfrm>
          <a:off x="4439939" y="836685"/>
          <a:ext cx="167084" cy="626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566"/>
              </a:lnTo>
              <a:lnTo>
                <a:pt x="167084" y="6265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2FC0F-5863-430E-891F-16177C12B954}">
      <dsp:nvSpPr>
        <dsp:cNvPr id="0" name=""/>
        <dsp:cNvSpPr/>
      </dsp:nvSpPr>
      <dsp:spPr>
        <a:xfrm>
          <a:off x="4607024" y="1045540"/>
          <a:ext cx="1336675" cy="83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Technical issues</a:t>
          </a:r>
          <a:endParaRPr lang="en-IN" sz="1400" kern="1200" dirty="0"/>
        </a:p>
      </dsp:txBody>
      <dsp:txXfrm>
        <a:off x="4631493" y="1070009"/>
        <a:ext cx="1287737" cy="786483"/>
      </dsp:txXfrm>
    </dsp:sp>
    <dsp:sp modelId="{3C67B8DB-DB70-4AEA-B061-F7A29B97625C}">
      <dsp:nvSpPr>
        <dsp:cNvPr id="0" name=""/>
        <dsp:cNvSpPr/>
      </dsp:nvSpPr>
      <dsp:spPr>
        <a:xfrm>
          <a:off x="4439939" y="836685"/>
          <a:ext cx="167084" cy="1670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843"/>
              </a:lnTo>
              <a:lnTo>
                <a:pt x="167084" y="167084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DC193-A5E4-4C98-B568-55CCFC631D98}">
      <dsp:nvSpPr>
        <dsp:cNvPr id="0" name=""/>
        <dsp:cNvSpPr/>
      </dsp:nvSpPr>
      <dsp:spPr>
        <a:xfrm>
          <a:off x="4607024" y="2089817"/>
          <a:ext cx="1336675" cy="83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Competition</a:t>
          </a:r>
          <a:endParaRPr lang="en-IN" sz="1400" kern="1200" dirty="0"/>
        </a:p>
      </dsp:txBody>
      <dsp:txXfrm>
        <a:off x="4631493" y="2114286"/>
        <a:ext cx="1287737" cy="78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B27E-E22D-4B63-8A31-18FF14DD5DF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D3E9-97AA-446E-9A75-AF689AC7C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3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D3E9-97AA-446E-9A75-AF689AC7CC1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54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2697" y="914400"/>
            <a:ext cx="9217588" cy="107189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Algerian" panose="04020705040A02060702" pitchFamily="82" charset="0"/>
              </a:rPr>
              <a:t>ARUNAI ENGINEERING COLLEGE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1311" y="3909391"/>
            <a:ext cx="6050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          DEPARTMENT </a:t>
            </a:r>
            <a:r>
              <a:rPr lang="en-US" sz="3600" dirty="0">
                <a:latin typeface="Algerian" panose="04020705040A02060702" pitchFamily="82" charset="0"/>
              </a:rPr>
              <a:t>OF </a:t>
            </a:r>
            <a:endParaRPr lang="en-US" sz="3600" dirty="0" smtClean="0">
              <a:latin typeface="Algerian" panose="04020705040A02060702" pitchFamily="82" charset="0"/>
            </a:endParaRPr>
          </a:p>
          <a:p>
            <a:r>
              <a:rPr lang="en-US" sz="3600" dirty="0" smtClean="0">
                <a:latin typeface="Algerian" panose="04020705040A02060702" pitchFamily="82" charset="0"/>
              </a:rPr>
              <a:t>INFORMATION </a:t>
            </a:r>
            <a:r>
              <a:rPr lang="en-US" sz="3600" dirty="0">
                <a:latin typeface="Algerian" panose="04020705040A02060702" pitchFamily="82" charset="0"/>
              </a:rPr>
              <a:t>TECHNOLOGY</a:t>
            </a:r>
            <a:endParaRPr lang="en-IN" sz="36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51024" y="2080592"/>
            <a:ext cx="29209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CODE :5104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1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3703" y="503582"/>
            <a:ext cx="3751348" cy="769441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Group no: 04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158901" y="1435563"/>
            <a:ext cx="97078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Algerian" panose="04020705040A02060702" pitchFamily="82" charset="0"/>
                <a:cs typeface="Calibri" panose="020F0502020204030204" pitchFamily="34" charset="0"/>
              </a:rPr>
              <a:t>PRESENTED BY</a:t>
            </a:r>
            <a:r>
              <a:rPr lang="en-US" sz="3600" dirty="0" smtClean="0">
                <a:latin typeface="Algerian" panose="04020705040A02060702" pitchFamily="82" charset="0"/>
                <a:cs typeface="Calibri" panose="020F0502020204030204" pitchFamily="34" charset="0"/>
              </a:rPr>
              <a:t>: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stellar" panose="020A0402060406010301" pitchFamily="18" charset="0"/>
                <a:cs typeface="Calibri" panose="020F0502020204030204" pitchFamily="34" charset="0"/>
              </a:rPr>
              <a:t>D. KESAVAN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stellar" panose="020A0402060406010301" pitchFamily="18" charset="0"/>
                <a:cs typeface="Calibri" panose="020F0502020204030204" pitchFamily="34" charset="0"/>
              </a:rPr>
              <a:t>N.VIJAYAN</a:t>
            </a:r>
            <a:endParaRPr lang="en-IN" sz="2800" dirty="0" smtClean="0">
              <a:latin typeface="Castellar" panose="020A0402060406010301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stellar" panose="020A0402060406010301" pitchFamily="18" charset="0"/>
                <a:cs typeface="Calibri" panose="020F0502020204030204" pitchFamily="34" charset="0"/>
              </a:rPr>
              <a:t>M. GNANASABARINATHAN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stellar" panose="020A0402060406010301" pitchFamily="18" charset="0"/>
                <a:cs typeface="Calibri" panose="020F0502020204030204" pitchFamily="34" charset="0"/>
              </a:rPr>
              <a:t>K. HAFIZULLAH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stellar" panose="020A0402060406010301" pitchFamily="18" charset="0"/>
                <a:cs typeface="Calibri" panose="020F0502020204030204" pitchFamily="34" charset="0"/>
              </a:rPr>
              <a:t>S.DHINESHRAJ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Castellar" panose="020A0402060406010301" pitchFamily="18" charset="0"/>
                <a:cs typeface="Calibri" panose="020F0502020204030204" pitchFamily="34" charset="0"/>
              </a:rPr>
              <a:t>                                GUIDED BY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Castellar" panose="020A0402060406010301" pitchFamily="18" charset="0"/>
                <a:cs typeface="Calibri" panose="020F0502020204030204" pitchFamily="34" charset="0"/>
              </a:rPr>
              <a:t>                                MRS.HARIPRIYA</a:t>
            </a:r>
          </a:p>
        </p:txBody>
      </p:sp>
    </p:spTree>
    <p:extLst>
      <p:ext uri="{BB962C8B-B14F-4D97-AF65-F5344CB8AC3E}">
        <p14:creationId xmlns:p14="http://schemas.microsoft.com/office/powerpoint/2010/main" val="42593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574" y="689112"/>
            <a:ext cx="10891123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stellar" panose="020A0402060406010301" pitchFamily="18" charset="0"/>
              </a:rPr>
              <a:t>E-COMMERCE APPLICATION ON IBM FOUNDRY</a:t>
            </a:r>
            <a:endParaRPr lang="en-IN" sz="3200" dirty="0">
              <a:latin typeface="Castellar" panose="020A0402060406010301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9758" y="2067339"/>
            <a:ext cx="4533036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 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OF E-COMMERCE APP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PROBLEM DEFITION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SOLUTION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3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1842053"/>
            <a:ext cx="62285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IBM WEBSPHERE  commerce is an on premise E-Commerce platform that empowers B2C and B2B organization to rapidly innovate and drive their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omnichannel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business.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7775" y="808382"/>
            <a:ext cx="3256020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introduction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5" y="2125761"/>
            <a:ext cx="4823792" cy="40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2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626" y="901147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WHAT DOES E-COMMERCE APP DO: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8313" y="306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353" y="1940044"/>
            <a:ext cx="9379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Ecommerce app allow user to shop online ,browses product catalogs , create wish lists, add Items to a cart wish lists ,add items to a cart , and complete purchases. It also provides payments processing ,shipping, and order management capabilities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Additionally ,some apps let users review and rate product and engage with others customers in forums ,product reviews , and social media</a:t>
            </a:r>
          </a:p>
        </p:txBody>
      </p:sp>
    </p:spTree>
    <p:extLst>
      <p:ext uri="{BB962C8B-B14F-4D97-AF65-F5344CB8AC3E}">
        <p14:creationId xmlns:p14="http://schemas.microsoft.com/office/powerpoint/2010/main" val="2745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497" y="968362"/>
            <a:ext cx="101539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Example of Ecommerce application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example of an E-commerce app is Amazon . Amazon is an online marketplace where customers Can buy a variety of product from seller all over the world Customer can purchase item from the app and have them delivered to their home or office.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Amazon to offers assess to free today shipping and other benefits such as prime video and music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07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8731" y="1152644"/>
            <a:ext cx="6572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The problem definition: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4440" y="2160270"/>
            <a:ext cx="8779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 e-commerce has become increasingly popular and convenient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consumers and business alike, it also come with several issues and challenges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must be addressed to ensure its success.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088771"/>
              </p:ext>
            </p:extLst>
          </p:nvPr>
        </p:nvGraphicFramePr>
        <p:xfrm>
          <a:off x="1517650" y="3737610"/>
          <a:ext cx="8128000" cy="292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08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5840" y="1897380"/>
            <a:ext cx="937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E-commerce solution refers to a set of software and technology tools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That’s help business sells product and services online.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solution typically include a website or online store front, a shopping cart, Payment processing system, and inventory management tools.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22960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Solutions: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3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350" y="1577340"/>
            <a:ext cx="4198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Thank you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9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313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Castellar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2023-09-26T15:07:53Z</dcterms:created>
  <dcterms:modified xsi:type="dcterms:W3CDTF">2023-09-27T01:52:44Z</dcterms:modified>
</cp:coreProperties>
</file>