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Dashboard Summary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By Kesav B M | Data Analyst Internship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interactive dashboard to help business stakeholders understand sales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Power BI, Excel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Superstore Sales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/>
              <a:t>Dashboard screenshot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57200" y="45720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8" cy="507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KPIs and Visuals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 Sales, Total Profit, Total Orders, Total Customers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Time-Series Line Chart for Sales Trends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Category-wise Sales Bar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Region-wise Sales Pie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Filters: Region, Category, Segment, Order Date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&amp; Interactivity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Most profitable region and category identified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Seasonal sales trends observed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Slicers enable business users to explore data interactively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