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42EB7-94F6-D4A2-6468-B86BDB0792C8}" v="1" dt="2024-09-21T06:51:24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>
      <p:cViewPr varScale="1">
        <p:scale>
          <a:sx n="102" d="100"/>
          <a:sy n="102" d="100"/>
        </p:scale>
        <p:origin x="96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894EF-B93C-4B6D-8FB8-8960BCB5A26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4A95-7A0B-4549-9352-6E6525D64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07A98-9A18-4E47-AF94-789022A0201E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F52E-BA8C-4FAB-BCFA-C67A14D9C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6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0C8-DA45-49A0-871C-C9261B65214F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Vivek Kumar Sharma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CD82-C0C5-48F4-B2FB-3D2DE6739470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Vivek Kumar Sharma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A1ED-416C-4E68-BDF5-2A07DBB8C385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Vivek Kumar Sharma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34F-128C-4D7E-841E-A71B00073509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Vivek Kumar Sharma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A0B-ACD6-4784-9CD6-2DC3AC033E7E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Vivek Kumar Sharma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9CB-B5AF-440D-99B1-45E6D7EC3145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Vivek Kumar Sharma           CD Unit 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B4EC-BB1D-4534-91F0-A7238C1D08E0}" type="datetime1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Vivek Kumar Sharma           CD Unit -1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6384-1200-4181-B2C9-23FA29E72EBF}" type="datetime1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Vivek Kumar Sharma           CD Unit 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0181-E85E-482E-8579-8E2C122654D5}" type="datetime1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Vivek Kumar Sharma           CD Unit 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9825-C9D7-4028-89E5-7F25480FB637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Vivek Kumar Sharma           CD Unit 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2E58-AEB2-4D4B-8CD8-B64C345A79C9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Vivek Kumar Sharma           CD Unit 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8B878-8626-4277-B932-4FF26FF7BDCC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Vivek Kumar Sharma           CD Unit 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AC915-58BA-6F42-97BC-0EE10C184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34946C7-6099-C9CA-07A5-05C35A50A53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1" cy="380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Noida Institute of Engineering and Technology, Greater Noida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631E6F-D113-0DF8-7DF0-470A16C5DD92}"/>
              </a:ext>
            </a:extLst>
          </p:cNvPr>
          <p:cNvSpPr txBox="1">
            <a:spLocks/>
          </p:cNvSpPr>
          <p:nvPr/>
        </p:nvSpPr>
        <p:spPr>
          <a:xfrm rot="16200000">
            <a:off x="-3238201" y="3238198"/>
            <a:ext cx="6858000" cy="38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9F77AAC5-6F79-FFA2-8C58-EA39149C9A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381599" cy="38159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170C7-9B1C-8419-CCE7-5846190856AE}"/>
              </a:ext>
            </a:extLst>
          </p:cNvPr>
          <p:cNvSpPr/>
          <p:nvPr/>
        </p:nvSpPr>
        <p:spPr>
          <a:xfrm>
            <a:off x="644575" y="4572000"/>
            <a:ext cx="2953264" cy="2133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864C8E-11C3-D464-4E45-464948538FA5}"/>
              </a:ext>
            </a:extLst>
          </p:cNvPr>
          <p:cNvSpPr/>
          <p:nvPr/>
        </p:nvSpPr>
        <p:spPr>
          <a:xfrm>
            <a:off x="3894419" y="4572000"/>
            <a:ext cx="2362201" cy="2133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2BC2E4-1A6D-0BCA-C999-B301BEDDCC8E}"/>
              </a:ext>
            </a:extLst>
          </p:cNvPr>
          <p:cNvSpPr/>
          <p:nvPr/>
        </p:nvSpPr>
        <p:spPr>
          <a:xfrm>
            <a:off x="6553200" y="4568252"/>
            <a:ext cx="2362200" cy="2133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5D051E-30FE-7404-40AD-D01BC59CCE85}"/>
              </a:ext>
            </a:extLst>
          </p:cNvPr>
          <p:cNvSpPr/>
          <p:nvPr/>
        </p:nvSpPr>
        <p:spPr>
          <a:xfrm>
            <a:off x="7370158" y="709536"/>
            <a:ext cx="1545242" cy="9843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18C795-1962-FE3F-BAFD-BDE77DECB43D}"/>
              </a:ext>
            </a:extLst>
          </p:cNvPr>
          <p:cNvSpPr/>
          <p:nvPr/>
        </p:nvSpPr>
        <p:spPr>
          <a:xfrm>
            <a:off x="640628" y="709536"/>
            <a:ext cx="1295400" cy="9843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C7E85D-9836-390E-F836-1B41CB5AE877}"/>
              </a:ext>
            </a:extLst>
          </p:cNvPr>
          <p:cNvSpPr/>
          <p:nvPr/>
        </p:nvSpPr>
        <p:spPr>
          <a:xfrm>
            <a:off x="611897" y="2022426"/>
            <a:ext cx="1295400" cy="22272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DD7084-329D-9540-D6F4-5CC48C192D3E}"/>
              </a:ext>
            </a:extLst>
          </p:cNvPr>
          <p:cNvSpPr/>
          <p:nvPr/>
        </p:nvSpPr>
        <p:spPr>
          <a:xfrm>
            <a:off x="2195056" y="709536"/>
            <a:ext cx="4891544" cy="35301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4B288E-D6AB-C2E3-64C5-7B24F2407B0A}"/>
              </a:ext>
            </a:extLst>
          </p:cNvPr>
          <p:cNvSpPr/>
          <p:nvPr/>
        </p:nvSpPr>
        <p:spPr>
          <a:xfrm>
            <a:off x="7370158" y="1982449"/>
            <a:ext cx="1545242" cy="9843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85ADE7-6C51-8B1E-1A46-8D29AC9E3197}"/>
              </a:ext>
            </a:extLst>
          </p:cNvPr>
          <p:cNvSpPr/>
          <p:nvPr/>
        </p:nvSpPr>
        <p:spPr>
          <a:xfrm>
            <a:off x="7370158" y="3255362"/>
            <a:ext cx="1545242" cy="9843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4D15DFDEA6F41AC4917459B29C3E8" ma:contentTypeVersion="4" ma:contentTypeDescription="Create a new document." ma:contentTypeScope="" ma:versionID="0006742e9a01ccff0412088c37d5673f">
  <xsd:schema xmlns:xsd="http://www.w3.org/2001/XMLSchema" xmlns:xs="http://www.w3.org/2001/XMLSchema" xmlns:p="http://schemas.microsoft.com/office/2006/metadata/properties" xmlns:ns2="be27f697-ec1f-485c-9d40-f87e90360397" targetNamespace="http://schemas.microsoft.com/office/2006/metadata/properties" ma:root="true" ma:fieldsID="a1953d8328765749577fc855e2235273" ns2:_="">
    <xsd:import namespace="be27f697-ec1f-485c-9d40-f87e90360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7f697-ec1f-485c-9d40-f87e903603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72A853-B491-451D-91E1-02C8648A2B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BB205CB-C0CB-491D-B27D-CE0816090B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7f697-ec1f-485c-9d40-f87e90360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C81F07-901C-45E7-808A-C15E4175E8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20484</TotalTime>
  <Words>9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KESHAB KUMAR</cp:lastModifiedBy>
  <cp:revision>296</cp:revision>
  <dcterms:created xsi:type="dcterms:W3CDTF">2006-08-16T00:00:00Z</dcterms:created>
  <dcterms:modified xsi:type="dcterms:W3CDTF">2025-02-06T18:19:10Z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0x0101005CF4D15DFDEA6F41AC4917459B29C3E8</vt:lpwstr>
  </property>
</Properties>
</file>