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E9C0-6724-C7CF-EBA5-9DE446C98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9AEC9-14B0-18E2-014C-F9D53B39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3D9D-0C39-0F3B-3A9E-2D4F880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A3F5-CD3F-A067-C9A4-848FF5D9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8A7A-60C7-CE03-30EE-9F1B9D32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2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AE3C-FDEC-CE1D-7541-943BE3E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DDBA8-D59D-91A3-EEA7-DD7B7497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001D-769C-CFD4-0F8C-49C16C3E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17CE-85BD-61D6-06EC-26A06141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D42A-9FC0-911E-4B8F-22F7E19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4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912DA-9D48-A071-91B8-E5436DECD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774A-2315-FD6E-3EFE-EE57D5107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38E1-859C-B5CC-04CC-45C072B5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9997-E985-7CBF-F0AD-91FEE67B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971E-A34C-43EE-1727-28014153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C8E0-BE24-CAFE-733A-1F7DF731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4EB2-3A75-6366-EA34-4EFEE0FA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0911-FBBD-5BB0-7EC0-440C1266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8ED9-B7C0-514F-9923-967BC450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285B-45DA-07AB-2E65-992D4DA4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1CA6-7AC3-736B-2068-C093D94B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3DC3-D455-5584-DE55-83464180B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7F39-E573-E80F-7F60-4AB5C583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F544-3654-1A8C-4AAA-A6B406F6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70F4-0268-4607-84B2-974C30EC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8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B025-026C-2CED-C33C-9CE5CBAF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5C00-BA65-89ED-CBD9-3447D7AE9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E4A1-3A82-5EDB-F029-0BEDA34A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35D13-099C-5893-7D89-EF74300C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45AF-8BDA-AADE-36BC-150F966A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FD45-A4CF-DF88-C81F-C0F05949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7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87B0-CEE1-A90C-2180-52761C12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34FE-4593-8004-5B0E-595725DA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A17E7-A81A-15AF-F261-1D655A3D2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1040B-6F72-8641-E237-2A7C8E6E1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C4734-97C4-5D1F-66F2-6DC79CCB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DB97-069F-D91E-3DCE-1B566B5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A293B-43C7-54E3-8F27-AAEB2703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9939E-E84F-7E09-62F7-5784CBD7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2108-C7ED-C19F-4835-597F1572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8A1A7-18F8-8A8F-AAF0-3ECF52AB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90CBD-92CD-499C-139D-683CDC17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13BE4-5BF8-997B-CA23-5B097B62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2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36141-2687-EEAF-8294-4F49C4DA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2D44F-E8B8-12C7-E686-4A676C6D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99D4-8DFF-495C-DC85-9F39CFDA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A7E8-645A-1C62-B78D-51FAA96B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668-F805-4E4D-A33A-95503E1F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2FB3-90E7-E12C-8E34-2EB2D031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A012-14D3-3612-54CD-26947F7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7EE87-2049-BC0C-F088-32D191B2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C1F86-E3A8-7757-AEE4-86DBC417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FB38-3D05-41A2-8F53-300D648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E5A9A-2B2A-B869-82E0-8B041D4CE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15EC0-37BD-B253-2E3D-FA601AF0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6835-EA00-6597-5DB4-03D335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39A2-83C5-9F24-08BF-7878156D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4CA05-4DD3-1B17-32E0-FB61A61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07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BF303-8FED-9702-3C3F-E0D87DB5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E83C-6AE4-EB57-3F81-AE079AAD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4088-FFB7-7624-8F5C-6DD9167D7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14CC-5ED5-4608-A6CB-CFD61A02D62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0801-25AE-796A-381F-C716F504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EB0C-0559-3D4F-6093-58686570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E394-B582-4E3D-9345-331C8104B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847777/apache-poi-java-docx-charts-and-graph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48D670-03D5-6F0D-E663-2569D14B95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83" y="-6350"/>
            <a:ext cx="13153246" cy="686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DFE79-126B-2006-6DFB-D5D64C4D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160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Module 2: Data Visualization and Communication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000" dirty="0"/>
              <a:t>Data Visualization using </a:t>
            </a:r>
            <a:r>
              <a:rPr lang="en-IN" sz="4000" dirty="0" err="1"/>
              <a:t>PowerBI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ACB7-BD58-9639-8B9F-724F0C38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Siddharth Sundar</a:t>
            </a:r>
          </a:p>
          <a:p>
            <a:pPr algn="l"/>
            <a:r>
              <a:rPr lang="en-IN" dirty="0" err="1"/>
              <a:t>MyAnatomy</a:t>
            </a:r>
            <a:r>
              <a:rPr lang="en-IN" dirty="0"/>
              <a:t> Integration</a:t>
            </a:r>
          </a:p>
          <a:p>
            <a:pPr algn="l"/>
            <a:r>
              <a:rPr lang="en-IN" dirty="0"/>
              <a:t>NCET Core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98ED-D59A-42D8-409B-A097BC3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4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9294D-6290-3978-1F82-455C7BE7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F062-4EC9-5E15-C28F-F7BDC813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Report View - </a:t>
            </a:r>
            <a:r>
              <a:rPr lang="en-IN" b="1" dirty="0" err="1"/>
              <a:t>PowerBI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2D1F-2FAA-E9BD-AFC9-8665BD0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10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71DCA9-9174-2596-BE4B-BF91A39A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This is the page where you will be creating dashboards.</a:t>
            </a:r>
          </a:p>
          <a:p>
            <a:endParaRPr lang="en-IN" dirty="0"/>
          </a:p>
          <a:p>
            <a:r>
              <a:rPr lang="en-IN" dirty="0"/>
              <a:t>You can create as many visualizations as you like, and combine it within the sheet.</a:t>
            </a:r>
          </a:p>
          <a:p>
            <a:endParaRPr lang="en-IN" dirty="0"/>
          </a:p>
          <a:p>
            <a:r>
              <a:rPr lang="en-IN" dirty="0"/>
              <a:t>Most of our work on “</a:t>
            </a:r>
            <a:r>
              <a:rPr lang="en-IN" dirty="0" err="1"/>
              <a:t>PowerBI</a:t>
            </a:r>
            <a:r>
              <a:rPr lang="en-IN" dirty="0"/>
              <a:t>” will be on the report view page.</a:t>
            </a:r>
          </a:p>
          <a:p>
            <a:endParaRPr lang="en-IN" dirty="0"/>
          </a:p>
          <a:p>
            <a:pPr lvl="3"/>
            <a:r>
              <a:rPr lang="en-IN" sz="3200" b="1" dirty="0"/>
              <a:t>When on the report view page, you will get access to various visualizations that you can add to your dashboard depending on what you want to visualize and </a:t>
            </a:r>
            <a:r>
              <a:rPr lang="en-IN" sz="3200" b="1" dirty="0" err="1"/>
              <a:t>analyze</a:t>
            </a:r>
            <a:r>
              <a:rPr lang="en-IN" sz="3200" b="1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B7D95-2082-E0EB-EBEB-88178A173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39" y="3995806"/>
            <a:ext cx="1541837" cy="28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7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F13B7-BD82-22B1-9547-087870C5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2F13-5AF0-2B15-491A-8569C081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Table View - </a:t>
            </a:r>
            <a:r>
              <a:rPr lang="en-IN" b="1" dirty="0" err="1"/>
              <a:t>PowerBI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7BD19-F6FA-4C5F-CBB8-BB889C7B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11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C17F35-19F7-0455-3E74-4D0B4F16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This is the page where you will be handling tables.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Table View will give you all information regarding your data, and you can transform it according to your needs also.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9F89E-38E0-A5F9-AE40-7C11ACE23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4" y="1445149"/>
            <a:ext cx="12192000" cy="42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36DD5-5516-6C0C-2DAB-28EE546E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E65-43E0-CCF5-59B7-C2D7C89E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Model View - </a:t>
            </a:r>
            <a:r>
              <a:rPr lang="en-IN" b="1" dirty="0" err="1"/>
              <a:t>PowerBI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18219-6FC2-DF10-5891-A48583B9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23C889-B51D-78A9-7025-1723013E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The Model view is for relationship management of different tables on </a:t>
            </a:r>
            <a:r>
              <a:rPr lang="en-IN" dirty="0" err="1"/>
              <a:t>PowerBI</a:t>
            </a:r>
            <a:r>
              <a:rPr lang="en-IN" dirty="0"/>
              <a:t>. Currently, I am having 3 tables, which I will be using on </a:t>
            </a:r>
            <a:r>
              <a:rPr lang="en-IN" dirty="0" err="1"/>
              <a:t>PowerBI</a:t>
            </a:r>
            <a:r>
              <a:rPr lang="en-IN" dirty="0"/>
              <a:t>, to show you, how it works.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53365-5330-700F-11DC-38D97DE9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1451"/>
            <a:ext cx="8011643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A6528-FA4C-19D8-8796-BB0988C35919}"/>
              </a:ext>
            </a:extLst>
          </p:cNvPr>
          <p:cNvSpPr txBox="1"/>
          <p:nvPr/>
        </p:nvSpPr>
        <p:spPr>
          <a:xfrm>
            <a:off x="8157134" y="2176272"/>
            <a:ext cx="28072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Data Model Looks like this with 3 tables, “Customers”, “Products”, and “Transactions”.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and Transactions have 1-to-Many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Products and Transactions also have 1-to-Many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Products and Customers have no relationship.</a:t>
            </a:r>
          </a:p>
        </p:txBody>
      </p:sp>
    </p:spTree>
    <p:extLst>
      <p:ext uri="{BB962C8B-B14F-4D97-AF65-F5344CB8AC3E}">
        <p14:creationId xmlns:p14="http://schemas.microsoft.com/office/powerpoint/2010/main" val="4025656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150A9-9C3A-0907-40AB-B581E48FB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4485-84D5-7031-B8A5-81FE7525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DAX Query View - </a:t>
            </a:r>
            <a:r>
              <a:rPr lang="en-IN" b="1" dirty="0" err="1"/>
              <a:t>PowerBI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846A-7F4D-DC93-6F73-BF3CB0FD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13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0214B-4F01-259C-B9F3-EE2CFF4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The DAX Query View is slightly advanced, it is for using writing queries to get some rows. It is slightly similar to </a:t>
            </a:r>
            <a:r>
              <a:rPr lang="en-IN" b="1" dirty="0"/>
              <a:t>SQL querying.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This is what the DAX Query View looks like. We will explore it later.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5D811-6E1D-49FF-B375-D38D089DC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54" y="1893324"/>
            <a:ext cx="8183880" cy="39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2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10BD-9D43-F004-8A16-5570A09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</a:t>
            </a:r>
            <a:r>
              <a:rPr lang="en-IN" b="1" dirty="0" err="1"/>
              <a:t>PowerBI</a:t>
            </a:r>
            <a:r>
              <a:rPr lang="en-IN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BEEA-59DD-E63C-BFA0-D13684E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2D9100-BC7E-5A55-CBC1-E9FE7EA1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PowerBI</a:t>
            </a:r>
            <a:r>
              <a:rPr lang="en-IN" dirty="0"/>
              <a:t> is a </a:t>
            </a:r>
            <a:r>
              <a:rPr lang="en-IN" b="1" dirty="0"/>
              <a:t>data visualization </a:t>
            </a:r>
            <a:r>
              <a:rPr lang="en-IN" dirty="0"/>
              <a:t>and </a:t>
            </a:r>
            <a:r>
              <a:rPr lang="en-IN" b="1" dirty="0"/>
              <a:t>reporting </a:t>
            </a:r>
            <a:r>
              <a:rPr lang="en-IN" dirty="0"/>
              <a:t>platform, created by Microsoft.</a:t>
            </a:r>
          </a:p>
          <a:p>
            <a:endParaRPr lang="en-IN" dirty="0"/>
          </a:p>
          <a:p>
            <a:r>
              <a:rPr lang="en-IN" dirty="0"/>
              <a:t>It is used by </a:t>
            </a:r>
            <a:r>
              <a:rPr lang="en-IN" b="1" dirty="0"/>
              <a:t>Businesses </a:t>
            </a:r>
            <a:r>
              <a:rPr lang="en-IN" dirty="0"/>
              <a:t>and </a:t>
            </a:r>
            <a:r>
              <a:rPr lang="en-IN" b="1" dirty="0"/>
              <a:t>Professionals</a:t>
            </a:r>
            <a:r>
              <a:rPr lang="en-IN" dirty="0"/>
              <a:t> on a regular basis.</a:t>
            </a:r>
          </a:p>
          <a:p>
            <a:endParaRPr lang="en-IN" dirty="0"/>
          </a:p>
          <a:p>
            <a:r>
              <a:rPr lang="en-IN" b="1" dirty="0"/>
              <a:t>Microsoft </a:t>
            </a:r>
            <a:r>
              <a:rPr lang="en-IN" b="1" dirty="0" err="1"/>
              <a:t>PowerBI</a:t>
            </a:r>
            <a:r>
              <a:rPr lang="en-IN" dirty="0"/>
              <a:t> is a robust tool for analysts to create visually appealing dashboards that help stakeholders understand data, with just a look.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7971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41DFA-4C47-096E-AAF8-2DCB1370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827D-8CA6-973D-FBA2-10D2B49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of </a:t>
            </a:r>
            <a:r>
              <a:rPr lang="en-IN" b="1" dirty="0" err="1"/>
              <a:t>PowerBI</a:t>
            </a:r>
            <a:r>
              <a:rPr lang="en-IN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11FD-8A67-E705-164A-561D3FB7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3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51C955-3760-4CE1-9A8B-965562FA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/>
              <a:t>PowerBI</a:t>
            </a:r>
            <a:r>
              <a:rPr lang="en-IN" b="1" dirty="0"/>
              <a:t> </a:t>
            </a:r>
            <a:r>
              <a:rPr lang="en-IN" dirty="0"/>
              <a:t>has a suite of features that make it one of the most sought-after solutions for creating dashboards and visualizations.</a:t>
            </a:r>
          </a:p>
          <a:p>
            <a:endParaRPr lang="en-IN" b="1" dirty="0"/>
          </a:p>
          <a:p>
            <a:r>
              <a:rPr lang="en-IN" b="1" dirty="0"/>
              <a:t>Features include:</a:t>
            </a:r>
          </a:p>
          <a:p>
            <a:pPr lvl="1"/>
            <a:r>
              <a:rPr lang="en-IN" dirty="0"/>
              <a:t>Various Connectors (Excel, SQL Servers, other Cloud Platforms)</a:t>
            </a:r>
          </a:p>
          <a:p>
            <a:pPr lvl="1"/>
            <a:r>
              <a:rPr lang="en-IN" dirty="0"/>
              <a:t>Can be integrated within a website</a:t>
            </a:r>
          </a:p>
          <a:p>
            <a:pPr lvl="1"/>
            <a:r>
              <a:rPr lang="en-IN" dirty="0"/>
              <a:t>Can be used to track KPIs in real-time.</a:t>
            </a:r>
          </a:p>
          <a:p>
            <a:pPr lvl="1"/>
            <a:r>
              <a:rPr lang="en-IN" dirty="0"/>
              <a:t>Data modelling feature to define tables, measures, and relationships.</a:t>
            </a:r>
          </a:p>
          <a:p>
            <a:pPr lvl="1"/>
            <a:r>
              <a:rPr lang="en-IN" dirty="0"/>
              <a:t>Power Query for cleaning and transforming data</a:t>
            </a:r>
          </a:p>
          <a:p>
            <a:pPr lvl="1"/>
            <a:r>
              <a:rPr lang="en-IN" dirty="0"/>
              <a:t>Custom Visuals and Add-Ons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82487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F860D-FFDF-E12F-8C83-D1708074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ED1C-C740-168E-F85E-6890A376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How to Install </a:t>
            </a:r>
            <a:r>
              <a:rPr lang="en-IN" b="1" dirty="0" err="1"/>
              <a:t>PowerBI</a:t>
            </a:r>
            <a:r>
              <a:rPr lang="en-IN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82BBC-21B4-E9F8-4580-17C5F460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4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61A7C9-FAF7-21A6-2560-ABCC3B73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3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Search for “</a:t>
            </a:r>
            <a:r>
              <a:rPr lang="en-IN" dirty="0" err="1"/>
              <a:t>PowerBI</a:t>
            </a:r>
            <a:r>
              <a:rPr lang="en-IN" dirty="0"/>
              <a:t>” on Google.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Click on this link and navigate to the “Products” &gt; “Power BI”&gt; “Desktop” page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D5DF9-4867-B8CF-6B5E-152CE8ED9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62" y="1569346"/>
            <a:ext cx="7097115" cy="176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C9099-B66C-CCEC-D840-E854D97DA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3441"/>
            <a:ext cx="12192000" cy="29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5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F60DF8-EA5B-DAD8-119F-09751571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3E9F-6600-F769-3196-E7C2DEF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How to Install </a:t>
            </a:r>
            <a:r>
              <a:rPr lang="en-IN" b="1" dirty="0" err="1"/>
              <a:t>PowerBI</a:t>
            </a:r>
            <a:r>
              <a:rPr lang="en-IN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7B4B-850B-B3F0-E4D9-E7757D5B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5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CF9B8F-D420-0B83-FC7B-EACF2EDF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3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Here, you will see a download button, click on it –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There, you will get an alert asking to open “Microsoft Store”, Open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DA6F6-A9C0-E5AD-7850-D54C4E7F3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3" y="1435791"/>
            <a:ext cx="4114233" cy="2010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762B3-B3BA-AA52-AC9A-C7A962B81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87" y="4209031"/>
            <a:ext cx="824027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8D535-D394-8736-30EB-DF826001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F00C-94FF-2A6F-7CCB-94707F42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How to Install </a:t>
            </a:r>
            <a:r>
              <a:rPr lang="en-IN" b="1" dirty="0" err="1"/>
              <a:t>PowerBI</a:t>
            </a:r>
            <a:r>
              <a:rPr lang="en-IN" b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E6A0-A457-6EAA-13A1-2D29563B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6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89AFF6-EE58-44F2-2CBD-923A000C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Finally, you will see one page on the “Microsoft Store”, click on “Get”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Congratulations, you have installed “</a:t>
            </a:r>
            <a:r>
              <a:rPr lang="en-IN" b="1" dirty="0" err="1"/>
              <a:t>PowerBI</a:t>
            </a:r>
            <a:r>
              <a:rPr lang="en-IN" dirty="0"/>
              <a:t>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4D232-8EA2-90B2-1451-2C4D54BD4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31" y="1481932"/>
            <a:ext cx="5182323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03802-F4C5-984C-B940-C38AB9CC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BC4B-550C-DC2B-47E5-717F1CDB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Getting Started - </a:t>
            </a:r>
            <a:r>
              <a:rPr lang="en-IN" b="1" dirty="0" err="1"/>
              <a:t>PowerBI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0EA1E-AE7B-50C2-96A9-B62FC45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7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159730-DE87-6D2A-D084-1E70E48D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After installing, you will see this Screen, click on “</a:t>
            </a:r>
            <a:r>
              <a:rPr lang="en-IN" b="1" dirty="0"/>
              <a:t>Blank Report</a:t>
            </a:r>
            <a:r>
              <a:rPr lang="en-IN" dirty="0"/>
              <a:t>”.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0ADDB-623F-EC8E-24D3-9EEC3C2D0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98" y="1618519"/>
            <a:ext cx="937390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3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D2BC4-2DC5-8C43-16F8-8A603D54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F863-BF5F-CDBC-68F6-611CCA70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Getting Started - </a:t>
            </a:r>
            <a:r>
              <a:rPr lang="en-IN" b="1" dirty="0" err="1"/>
              <a:t>PowerBI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CC72-C405-3F23-3659-6ADF1DF3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8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71D85C-C806-BD6D-CE0F-F7901231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This is the page that you will get, this is the new page for your file.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first step you will do is, you will click on the “Import Data from Excel”, to begin with the visualizations.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60805-7763-6F09-A65A-BBB9F75B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033" y="1676442"/>
            <a:ext cx="6596431" cy="29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7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0" b="-3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5539B-7C60-F474-7631-178EE6176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66AE-BEB9-61AA-79A4-E2ABDB38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Getting Started - </a:t>
            </a:r>
            <a:r>
              <a:rPr lang="en-IN" b="1" dirty="0" err="1"/>
              <a:t>PowerBI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6894-4809-9775-E31E-FE4E8259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9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188B5F-C86C-A757-E1BF-79D8E404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54" y="1024729"/>
            <a:ext cx="10515600" cy="5696745"/>
          </a:xfrm>
        </p:spPr>
        <p:txBody>
          <a:bodyPr>
            <a:normAutofit/>
          </a:bodyPr>
          <a:lstStyle/>
          <a:p>
            <a:r>
              <a:rPr lang="en-IN" dirty="0"/>
              <a:t>This is the page that you will get, this is the new page for your file.</a:t>
            </a:r>
          </a:p>
          <a:p>
            <a:endParaRPr lang="en-IN" dirty="0"/>
          </a:p>
          <a:p>
            <a:r>
              <a:rPr lang="en-IN" dirty="0"/>
              <a:t>On your left side panel, you will see 4 icons. These are 4 “Views” or screens, that have different functionalities. Let us understand them one by one.</a:t>
            </a:r>
          </a:p>
          <a:p>
            <a:r>
              <a:rPr lang="en-IN" dirty="0"/>
              <a:t>Report view</a:t>
            </a:r>
          </a:p>
          <a:p>
            <a:r>
              <a:rPr lang="en-IN" dirty="0"/>
              <a:t>Table view</a:t>
            </a:r>
          </a:p>
          <a:p>
            <a:r>
              <a:rPr lang="en-IN" dirty="0"/>
              <a:t>Model view</a:t>
            </a:r>
          </a:p>
          <a:p>
            <a:r>
              <a:rPr lang="en-IN" dirty="0"/>
              <a:t>DAX Query view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9FD35-DB7F-82E0-A1D8-98242E82E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84" y="3191256"/>
            <a:ext cx="560270" cy="116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8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C6EDF2177314BBC371DC108053EE1" ma:contentTypeVersion="8" ma:contentTypeDescription="Create a new document." ma:contentTypeScope="" ma:versionID="47910605c7ef5741c3b956bdd2dfe747">
  <xsd:schema xmlns:xsd="http://www.w3.org/2001/XMLSchema" xmlns:xs="http://www.w3.org/2001/XMLSchema" xmlns:p="http://schemas.microsoft.com/office/2006/metadata/properties" xmlns:ns2="4af21e6f-bc32-471d-82c5-339e1718249e" targetNamespace="http://schemas.microsoft.com/office/2006/metadata/properties" ma:root="true" ma:fieldsID="421449da32ffa7267c27cc07f52186fc" ns2:_="">
    <xsd:import namespace="4af21e6f-bc32-471d-82c5-339e17182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21e6f-bc32-471d-82c5-339e17182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6D699-9374-446E-8A85-0625654D8AC5}"/>
</file>

<file path=customXml/itemProps2.xml><?xml version="1.0" encoding="utf-8"?>
<ds:datastoreItem xmlns:ds="http://schemas.openxmlformats.org/officeDocument/2006/customXml" ds:itemID="{7270AA54-22A3-43D4-92CC-8840CAA147C1}"/>
</file>

<file path=customXml/itemProps3.xml><?xml version="1.0" encoding="utf-8"?>
<ds:datastoreItem xmlns:ds="http://schemas.openxmlformats.org/officeDocument/2006/customXml" ds:itemID="{D0DA125A-99D5-4B10-B133-D3DD5A771CB3}"/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645</Words>
  <Application>Microsoft Office PowerPoint</Application>
  <PresentationFormat>Widescreen</PresentationFormat>
  <Paragraphs>276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Module 2: Data Visualization and Communication   Data Visualization using PowerBI </vt:lpstr>
      <vt:lpstr>What is PowerBI?</vt:lpstr>
      <vt:lpstr>Features of PowerBI?</vt:lpstr>
      <vt:lpstr>How to Install PowerBI?</vt:lpstr>
      <vt:lpstr>How to Install PowerBI?</vt:lpstr>
      <vt:lpstr>How to Install PowerBI?</vt:lpstr>
      <vt:lpstr>Getting Started - PowerBI</vt:lpstr>
      <vt:lpstr>Getting Started - PowerBI</vt:lpstr>
      <vt:lpstr>Getting Started - PowerBI</vt:lpstr>
      <vt:lpstr>Report View - PowerBI</vt:lpstr>
      <vt:lpstr>Table View - PowerBI</vt:lpstr>
      <vt:lpstr>Model View - PowerBI</vt:lpstr>
      <vt:lpstr>DAX Query View - PowerBI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Sundar</dc:creator>
  <cp:lastModifiedBy>Siddharth Sundar</cp:lastModifiedBy>
  <cp:revision>12</cp:revision>
  <dcterms:created xsi:type="dcterms:W3CDTF">2025-01-21T05:37:42Z</dcterms:created>
  <dcterms:modified xsi:type="dcterms:W3CDTF">2025-01-21T16:24:56Z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0x010100B22C6EDF2177314BBC371DC108053EE1</vt:lpwstr>
  </property>
</Properties>
</file>