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86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85.xml" ContentType="application/vnd.openxmlformats-officedocument.presentationml.tags+xml"/>
  <Override PartName="/ppt/tags/tag84.xml" ContentType="application/vnd.openxmlformats-officedocument.presentationml.tags+xml"/>
  <Override PartName="/ppt/tags/tag83.xml" ContentType="application/vnd.openxmlformats-officedocument.presentationml.tags+xml"/>
  <Override PartName="/ppt/tags/tag82.xml" ContentType="application/vnd.openxmlformats-officedocument.presentationml.tags+xml"/>
  <Override PartName="/ppt/tags/tag81.xml" ContentType="application/vnd.openxmlformats-officedocument.presentationml.tags+xml"/>
  <Override PartName="/ppt/tags/tag80.xml" ContentType="application/vnd.openxmlformats-officedocument.presentationml.tags+xml"/>
  <Override PartName="/ppt/tags/tag79.xml" ContentType="application/vnd.openxmlformats-officedocument.presentationml.tags+xml"/>
  <Override PartName="/ppt/tags/tag78.xml" ContentType="application/vnd.openxmlformats-officedocument.presentationml.tags+xml"/>
  <Override PartName="/ppt/tags/tag77.xml" ContentType="application/vnd.openxmlformats-officedocument.presentationml.tags+xml"/>
  <Override PartName="/ppt/tags/tag87.xml" ContentType="application/vnd.openxmlformats-officedocument.presentationml.tags+xml"/>
  <Override PartName="/ppt/tags/tag76.xml" ContentType="application/vnd.openxmlformats-officedocument.presentationml.tags+xml"/>
  <Override PartName="/ppt/tags/tag75.xml" ContentType="application/vnd.openxmlformats-officedocument.presentationml.tags+xml"/>
  <Override PartName="/ppt/tags/tag74.xml" ContentType="application/vnd.openxmlformats-officedocument.presentationml.tags+xml"/>
  <Override PartName="/ppt/tags/tag73.xml" ContentType="application/vnd.openxmlformats-officedocument.presentationml.tags+xml"/>
  <Override PartName="/ppt/tags/tag72.xml" ContentType="application/vnd.openxmlformats-officedocument.presentationml.tags+xml"/>
  <Override PartName="/ppt/tags/tag71.xml" ContentType="application/vnd.openxmlformats-officedocument.presentationml.tags+xml"/>
  <Override PartName="/ppt/tags/tag70.xml" ContentType="application/vnd.openxmlformats-officedocument.presentationml.tags+xml"/>
  <Override PartName="/ppt/tags/tag69.xml" ContentType="application/vnd.openxmlformats-officedocument.presentationml.tags+xml"/>
  <Override PartName="/ppt/tags/tag68.xml" ContentType="application/vnd.openxmlformats-officedocument.presentationml.tags+xml"/>
  <Override PartName="/ppt/tags/tag67.xml" ContentType="application/vnd.openxmlformats-officedocument.presentationml.tags+xml"/>
  <Override PartName="/ppt/tags/tag66.xml" ContentType="application/vnd.openxmlformats-officedocument.presentationml.tags+xml"/>
  <Override PartName="/ppt/tags/tag65.xml" ContentType="application/vnd.openxmlformats-officedocument.presentationml.tags+xml"/>
  <Override PartName="/ppt/tags/tag64.xml" ContentType="application/vnd.openxmlformats-officedocument.presentationml.tags+xml"/>
  <Override PartName="/ppt/tags/tag63.xml" ContentType="application/vnd.openxmlformats-officedocument.presentationml.tags+xml"/>
  <Override PartName="/ppt/tags/tag62.xml" ContentType="application/vnd.openxmlformats-officedocument.presentationml.tags+xml"/>
  <Override PartName="/ppt/tags/tag61.xml" ContentType="application/vnd.openxmlformats-officedocument.presentationml.tags+xml"/>
  <Override PartName="/ppt/tags/tag60.xml" ContentType="application/vnd.openxmlformats-officedocument.presentationml.tags+xml"/>
  <Override PartName="/ppt/tags/tag59.xml" ContentType="application/vnd.openxmlformats-officedocument.presentationml.tags+xml"/>
  <Override PartName="/ppt/tags/tag58.xml" ContentType="application/vnd.openxmlformats-officedocument.presentationml.tags+xml"/>
  <Override PartName="/ppt/tags/tag57.xml" ContentType="application/vnd.openxmlformats-officedocument.presentationml.tags+xml"/>
  <Override PartName="/ppt/tags/tag56.xml" ContentType="application/vnd.openxmlformats-officedocument.presentationml.tags+xml"/>
  <Override PartName="/ppt/tags/tag55.xml" ContentType="application/vnd.openxmlformats-officedocument.presentationml.tags+xml"/>
  <Override PartName="/ppt/tags/tag54.xml" ContentType="application/vnd.openxmlformats-officedocument.presentationml.tags+xml"/>
  <Override PartName="/ppt/tags/tag53.xml" ContentType="application/vnd.openxmlformats-officedocument.presentationml.tags+xml"/>
  <Override PartName="/ppt/tags/tag52.xml" ContentType="application/vnd.openxmlformats-officedocument.presentationml.tags+xml"/>
  <Override PartName="/ppt/tags/tag51.xml" ContentType="application/vnd.openxmlformats-officedocument.presentationml.tags+xml"/>
  <Override PartName="/ppt/tags/tag50.xml" ContentType="application/vnd.openxmlformats-officedocument.presentationml.tags+xml"/>
  <Override PartName="/ppt/tags/tag49.xml" ContentType="application/vnd.openxmlformats-officedocument.presentationml.tags+xml"/>
  <Override PartName="/ppt/tags/tag48.xml" ContentType="application/vnd.openxmlformats-officedocument.presentationml.tags+xml"/>
  <Override PartName="/ppt/tags/tag47.xml" ContentType="application/vnd.openxmlformats-officedocument.presentationml.tags+xml"/>
  <Override PartName="/ppt/tags/tag46.xml" ContentType="application/vnd.openxmlformats-officedocument.presentationml.tags+xml"/>
  <Override PartName="/ppt/tags/tag45.xml" ContentType="application/vnd.openxmlformats-officedocument.presentationml.tags+xml"/>
  <Override PartName="/ppt/tags/tag44.xml" ContentType="application/vnd.openxmlformats-officedocument.presentationml.tags+xml"/>
  <Override PartName="/ppt/tags/tag43.xml" ContentType="application/vnd.openxmlformats-officedocument.presentationml.tags+xml"/>
  <Override PartName="/ppt/tags/tag157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3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59" r:id="rId28"/>
    <p:sldId id="287" r:id="rId29"/>
    <p:sldId id="286" r:id="rId30"/>
    <p:sldId id="278" r:id="rId31"/>
  </p:sldIdLst>
  <p:sldSz cx="12192000" cy="6858000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2C48-DF52-B039-F9A0-1832F2417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18AFD-4A6E-51FB-2D8E-2C18D9E41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0F0C1-E1FA-5586-A6BD-EF0A19AB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2973-16E4-4319-898D-B4CA483AC24E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C274D-C402-DCF0-3A25-2EC6496E0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C84C5-C7CE-8D10-93CF-58EB7315E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E4F7-EF79-4EEE-8A12-5A4EA5E88E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28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4F3F-6476-C9DC-7958-E5C0A7670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5662F-7EC2-156F-FA2D-20BF8756C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4CE77-1DC0-281A-4968-32A1D432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2973-16E4-4319-898D-B4CA483AC24E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3E9A0-DB60-F957-2DE0-A75B7FB8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21330-4AB3-B734-C3EE-70635F1B6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E4F7-EF79-4EEE-8A12-5A4EA5E88E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68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02D45C-A74C-9468-3175-3D6BFAA49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AAEE3-BD36-EE85-8257-E2E82F272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FEACB-2FDF-4065-DA92-AFFAECE0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2973-16E4-4319-898D-B4CA483AC24E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4236F-A40D-8087-E9BA-316D963FD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3DBC4-AF09-0ADB-2869-5BBABC7A0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E4F7-EF79-4EEE-8A12-5A4EA5E88E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11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4214-E0D4-DFA3-26A0-03F47785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81870-2AED-3E72-C616-F7DB8A9DB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10F86-6387-E390-11E3-0D7B7191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2973-16E4-4319-898D-B4CA483AC24E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6E20B-0366-56F8-4170-4C6E44E4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10183-AEAB-46F0-6967-993CA013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E4F7-EF79-4EEE-8A12-5A4EA5E88E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21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CB154-79FE-7026-B253-3509EADC2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BAB97-D50B-0E28-7399-906F95D77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CC719-2995-B98C-A4D8-641D6F086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2973-16E4-4319-898D-B4CA483AC24E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07EEA-FCE4-1788-4DB9-7270C6BFA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65470-CB62-9A19-1685-2C5894B9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E4F7-EF79-4EEE-8A12-5A4EA5E88E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19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D4AEA-1A48-FEDD-389C-D5590F9E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CDD87-3087-9DE5-598B-0110906CF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B13B7-E977-0592-34D8-14130F0B6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FC750-18D8-1133-F6DE-62E29D569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2973-16E4-4319-898D-B4CA483AC24E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23C2F-579A-AE4A-BB41-B6638692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1179A-CDD6-4AB3-0E06-DB0E965B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E4F7-EF79-4EEE-8A12-5A4EA5E88E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03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70CF4-E26B-EB5D-41B6-251E675C7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21FEA-7801-28CB-3218-CAD08D578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BDD3B-7D25-2D53-B1A5-645ECF4D4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E1C8D-0512-2DB9-0991-87DCD13B4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AF8899-3D73-3AF7-5639-F8ABF68EF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B8484-7FDA-D498-D002-BF7B42B15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2973-16E4-4319-898D-B4CA483AC24E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EC12A-74B9-1993-2DA3-AB6546FB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40476A-3424-3D17-D755-08B5C72D9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E4F7-EF79-4EEE-8A12-5A4EA5E88E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73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EC2F-0D50-298A-0458-921E526F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48E94-7467-93A6-769A-403263A0D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2973-16E4-4319-898D-B4CA483AC24E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17F63-40B7-491C-FBE3-5F8818050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04857-C0BC-D644-B6E6-491003E9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E4F7-EF79-4EEE-8A12-5A4EA5E88E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76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9F85A-4B77-D919-FBFC-003F72FC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2973-16E4-4319-898D-B4CA483AC24E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CB3D8B-568C-723C-9D80-8B7E98BA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8D5E1-01A6-D19E-99FD-B6855BB4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E4F7-EF79-4EEE-8A12-5A4EA5E88E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95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573E-7E45-1752-ED8A-6CFA0989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05437-8772-065C-5B25-ADEF4D245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070EC-A607-C243-120C-5F8A868BD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E43F8-031B-77CF-E7FA-D425CD30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2973-16E4-4319-898D-B4CA483AC24E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8AFA3-82CC-582F-5436-5EAD95F9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0ECAF-DD2C-915D-B949-65227341B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E4F7-EF79-4EEE-8A12-5A4EA5E88E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0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6D30-DBB8-1480-0589-42D87A736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C88981-48A0-1C7C-2D2B-F0AAA0E30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3115C-12AC-4B2D-65C7-A3B3D0412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ABC3C-186D-3022-BA2A-F44CFBE9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2973-16E4-4319-898D-B4CA483AC24E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698F7-0ED9-B8E0-C7DC-51A5213B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34315-8496-E9BF-6E73-8C6E86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E4F7-EF79-4EEE-8A12-5A4EA5E88E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72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4D5FB0-7E46-CEB1-2C09-46286477C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A6524-EC10-2C8B-A197-3DF15A9D4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B1337-690B-B369-2E8F-BB81C7F8D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62973-16E4-4319-898D-B4CA483AC24E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6C657-8922-5215-384A-15A52BB56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724D6-1084-5F60-DC20-5494CFC02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DE4F7-EF79-4EEE-8A12-5A4EA5E88E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46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6.png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image" Target="../media/image5.sv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image" Target="../media/image4.png"/><Relationship Id="rId5" Type="http://schemas.openxmlformats.org/officeDocument/2006/relationships/tags" Target="../tags/tag62.xml"/><Relationship Id="rId10" Type="http://schemas.openxmlformats.org/officeDocument/2006/relationships/image" Target="../media/image3.svg"/><Relationship Id="rId4" Type="http://schemas.openxmlformats.org/officeDocument/2006/relationships/tags" Target="../tags/tag61.xml"/><Relationship Id="rId9" Type="http://schemas.openxmlformats.org/officeDocument/2006/relationships/image" Target="../media/image2.png"/><Relationship Id="rId1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6.png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image" Target="../media/image5.sv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image" Target="../media/image4.png"/><Relationship Id="rId5" Type="http://schemas.openxmlformats.org/officeDocument/2006/relationships/tags" Target="../tags/tag69.xml"/><Relationship Id="rId10" Type="http://schemas.openxmlformats.org/officeDocument/2006/relationships/image" Target="../media/image3.svg"/><Relationship Id="rId4" Type="http://schemas.openxmlformats.org/officeDocument/2006/relationships/tags" Target="../tags/tag68.xml"/><Relationship Id="rId9" Type="http://schemas.openxmlformats.org/officeDocument/2006/relationships/image" Target="../media/image2.png"/><Relationship Id="rId1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6.png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12" Type="http://schemas.openxmlformats.org/officeDocument/2006/relationships/image" Target="../media/image5.sv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image" Target="../media/image4.png"/><Relationship Id="rId5" Type="http://schemas.openxmlformats.org/officeDocument/2006/relationships/tags" Target="../tags/tag76.xml"/><Relationship Id="rId10" Type="http://schemas.openxmlformats.org/officeDocument/2006/relationships/image" Target="../media/image3.svg"/><Relationship Id="rId4" Type="http://schemas.openxmlformats.org/officeDocument/2006/relationships/tags" Target="../tags/tag75.xml"/><Relationship Id="rId9" Type="http://schemas.openxmlformats.org/officeDocument/2006/relationships/image" Target="../media/image2.png"/><Relationship Id="rId1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6.png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12" Type="http://schemas.openxmlformats.org/officeDocument/2006/relationships/image" Target="../media/image5.sv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image" Target="../media/image4.png"/><Relationship Id="rId5" Type="http://schemas.openxmlformats.org/officeDocument/2006/relationships/tags" Target="../tags/tag83.xml"/><Relationship Id="rId10" Type="http://schemas.openxmlformats.org/officeDocument/2006/relationships/image" Target="../media/image3.svg"/><Relationship Id="rId4" Type="http://schemas.openxmlformats.org/officeDocument/2006/relationships/tags" Target="../tags/tag82.xml"/><Relationship Id="rId9" Type="http://schemas.openxmlformats.org/officeDocument/2006/relationships/image" Target="../media/image2.png"/><Relationship Id="rId1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6.png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image" Target="../media/image5.sv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image" Target="../media/image4.png"/><Relationship Id="rId5" Type="http://schemas.openxmlformats.org/officeDocument/2006/relationships/tags" Target="../tags/tag90.xml"/><Relationship Id="rId10" Type="http://schemas.openxmlformats.org/officeDocument/2006/relationships/image" Target="../media/image3.svg"/><Relationship Id="rId4" Type="http://schemas.openxmlformats.org/officeDocument/2006/relationships/tags" Target="../tags/tag89.xml"/><Relationship Id="rId9" Type="http://schemas.openxmlformats.org/officeDocument/2006/relationships/image" Target="../media/image2.png"/><Relationship Id="rId1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6.png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12" Type="http://schemas.openxmlformats.org/officeDocument/2006/relationships/image" Target="../media/image5.svg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image" Target="../media/image4.png"/><Relationship Id="rId5" Type="http://schemas.openxmlformats.org/officeDocument/2006/relationships/tags" Target="../tags/tag97.xml"/><Relationship Id="rId10" Type="http://schemas.openxmlformats.org/officeDocument/2006/relationships/image" Target="../media/image3.svg"/><Relationship Id="rId4" Type="http://schemas.openxmlformats.org/officeDocument/2006/relationships/tags" Target="../tags/tag96.xml"/><Relationship Id="rId9" Type="http://schemas.openxmlformats.org/officeDocument/2006/relationships/image" Target="../media/image2.png"/><Relationship Id="rId14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6.png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image" Target="../media/image5.svg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image" Target="../media/image4.png"/><Relationship Id="rId5" Type="http://schemas.openxmlformats.org/officeDocument/2006/relationships/tags" Target="../tags/tag104.xml"/><Relationship Id="rId10" Type="http://schemas.openxmlformats.org/officeDocument/2006/relationships/image" Target="../media/image3.svg"/><Relationship Id="rId4" Type="http://schemas.openxmlformats.org/officeDocument/2006/relationships/tags" Target="../tags/tag103.xml"/><Relationship Id="rId9" Type="http://schemas.openxmlformats.org/officeDocument/2006/relationships/image" Target="../media/image2.png"/><Relationship Id="rId1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6.png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12" Type="http://schemas.openxmlformats.org/officeDocument/2006/relationships/image" Target="../media/image5.svg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image" Target="../media/image4.png"/><Relationship Id="rId5" Type="http://schemas.openxmlformats.org/officeDocument/2006/relationships/tags" Target="../tags/tag111.xml"/><Relationship Id="rId10" Type="http://schemas.openxmlformats.org/officeDocument/2006/relationships/image" Target="../media/image3.svg"/><Relationship Id="rId4" Type="http://schemas.openxmlformats.org/officeDocument/2006/relationships/tags" Target="../tags/tag110.xml"/><Relationship Id="rId9" Type="http://schemas.openxmlformats.org/officeDocument/2006/relationships/image" Target="../media/image2.png"/><Relationship Id="rId14" Type="http://schemas.openxmlformats.org/officeDocument/2006/relationships/image" Target="../media/image7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6.png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image" Target="../media/image5.svg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image" Target="../media/image4.png"/><Relationship Id="rId5" Type="http://schemas.openxmlformats.org/officeDocument/2006/relationships/tags" Target="../tags/tag118.xml"/><Relationship Id="rId10" Type="http://schemas.openxmlformats.org/officeDocument/2006/relationships/image" Target="../media/image3.svg"/><Relationship Id="rId4" Type="http://schemas.openxmlformats.org/officeDocument/2006/relationships/tags" Target="../tags/tag117.xml"/><Relationship Id="rId9" Type="http://schemas.openxmlformats.org/officeDocument/2006/relationships/image" Target="../media/image2.png"/><Relationship Id="rId14" Type="http://schemas.openxmlformats.org/officeDocument/2006/relationships/image" Target="../media/image7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6.png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12" Type="http://schemas.openxmlformats.org/officeDocument/2006/relationships/image" Target="../media/image5.svg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image" Target="../media/image4.png"/><Relationship Id="rId5" Type="http://schemas.openxmlformats.org/officeDocument/2006/relationships/tags" Target="../tags/tag125.xml"/><Relationship Id="rId10" Type="http://schemas.openxmlformats.org/officeDocument/2006/relationships/image" Target="../media/image3.svg"/><Relationship Id="rId4" Type="http://schemas.openxmlformats.org/officeDocument/2006/relationships/tags" Target="../tags/tag124.xml"/><Relationship Id="rId9" Type="http://schemas.openxmlformats.org/officeDocument/2006/relationships/image" Target="../media/image2.png"/><Relationship Id="rId1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6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5.sv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4.png"/><Relationship Id="rId5" Type="http://schemas.openxmlformats.org/officeDocument/2006/relationships/tags" Target="../tags/tag6.xml"/><Relationship Id="rId10" Type="http://schemas.openxmlformats.org/officeDocument/2006/relationships/image" Target="../media/image3.svg"/><Relationship Id="rId4" Type="http://schemas.openxmlformats.org/officeDocument/2006/relationships/tags" Target="../tags/tag5.xml"/><Relationship Id="rId9" Type="http://schemas.openxmlformats.org/officeDocument/2006/relationships/image" Target="../media/image2.png"/><Relationship Id="rId14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6.png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12" Type="http://schemas.openxmlformats.org/officeDocument/2006/relationships/image" Target="../media/image5.svg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image" Target="../media/image4.png"/><Relationship Id="rId5" Type="http://schemas.openxmlformats.org/officeDocument/2006/relationships/tags" Target="../tags/tag132.xml"/><Relationship Id="rId10" Type="http://schemas.openxmlformats.org/officeDocument/2006/relationships/image" Target="../media/image3.svg"/><Relationship Id="rId4" Type="http://schemas.openxmlformats.org/officeDocument/2006/relationships/tags" Target="../tags/tag131.xml"/><Relationship Id="rId9" Type="http://schemas.openxmlformats.org/officeDocument/2006/relationships/image" Target="../media/image2.png"/><Relationship Id="rId14" Type="http://schemas.openxmlformats.org/officeDocument/2006/relationships/image" Target="../media/image7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6.png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12" Type="http://schemas.openxmlformats.org/officeDocument/2006/relationships/image" Target="../media/image5.svg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image" Target="../media/image4.png"/><Relationship Id="rId5" Type="http://schemas.openxmlformats.org/officeDocument/2006/relationships/tags" Target="../tags/tag139.xml"/><Relationship Id="rId10" Type="http://schemas.openxmlformats.org/officeDocument/2006/relationships/image" Target="../media/image3.svg"/><Relationship Id="rId4" Type="http://schemas.openxmlformats.org/officeDocument/2006/relationships/tags" Target="../tags/tag138.xml"/><Relationship Id="rId9" Type="http://schemas.openxmlformats.org/officeDocument/2006/relationships/image" Target="../media/image2.png"/><Relationship Id="rId14" Type="http://schemas.openxmlformats.org/officeDocument/2006/relationships/image" Target="../media/image7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6.png"/><Relationship Id="rId3" Type="http://schemas.openxmlformats.org/officeDocument/2006/relationships/tags" Target="../tags/tag144.xml"/><Relationship Id="rId7" Type="http://schemas.openxmlformats.org/officeDocument/2006/relationships/tags" Target="../tags/tag148.xml"/><Relationship Id="rId12" Type="http://schemas.openxmlformats.org/officeDocument/2006/relationships/image" Target="../media/image5.svg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tags" Target="../tags/tag147.xml"/><Relationship Id="rId11" Type="http://schemas.openxmlformats.org/officeDocument/2006/relationships/image" Target="../media/image4.png"/><Relationship Id="rId5" Type="http://schemas.openxmlformats.org/officeDocument/2006/relationships/tags" Target="../tags/tag146.xml"/><Relationship Id="rId10" Type="http://schemas.openxmlformats.org/officeDocument/2006/relationships/image" Target="../media/image3.svg"/><Relationship Id="rId4" Type="http://schemas.openxmlformats.org/officeDocument/2006/relationships/tags" Target="../tags/tag145.xml"/><Relationship Id="rId9" Type="http://schemas.openxmlformats.org/officeDocument/2006/relationships/image" Target="../media/image2.png"/><Relationship Id="rId14" Type="http://schemas.openxmlformats.org/officeDocument/2006/relationships/image" Target="../media/image7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6.png"/><Relationship Id="rId3" Type="http://schemas.openxmlformats.org/officeDocument/2006/relationships/tags" Target="../tags/tag151.xml"/><Relationship Id="rId7" Type="http://schemas.openxmlformats.org/officeDocument/2006/relationships/tags" Target="../tags/tag155.xml"/><Relationship Id="rId12" Type="http://schemas.openxmlformats.org/officeDocument/2006/relationships/image" Target="../media/image5.svg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11" Type="http://schemas.openxmlformats.org/officeDocument/2006/relationships/image" Target="../media/image4.png"/><Relationship Id="rId5" Type="http://schemas.openxmlformats.org/officeDocument/2006/relationships/tags" Target="../tags/tag153.xml"/><Relationship Id="rId10" Type="http://schemas.openxmlformats.org/officeDocument/2006/relationships/image" Target="../media/image3.svg"/><Relationship Id="rId4" Type="http://schemas.openxmlformats.org/officeDocument/2006/relationships/tags" Target="../tags/tag152.xml"/><Relationship Id="rId9" Type="http://schemas.openxmlformats.org/officeDocument/2006/relationships/image" Target="../media/image2.png"/><Relationship Id="rId14" Type="http://schemas.openxmlformats.org/officeDocument/2006/relationships/image" Target="../media/image7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6.png"/><Relationship Id="rId3" Type="http://schemas.openxmlformats.org/officeDocument/2006/relationships/tags" Target="../tags/tag158.xml"/><Relationship Id="rId7" Type="http://schemas.openxmlformats.org/officeDocument/2006/relationships/tags" Target="../tags/tag162.xml"/><Relationship Id="rId12" Type="http://schemas.openxmlformats.org/officeDocument/2006/relationships/image" Target="../media/image5.svg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11" Type="http://schemas.openxmlformats.org/officeDocument/2006/relationships/image" Target="../media/image4.png"/><Relationship Id="rId5" Type="http://schemas.openxmlformats.org/officeDocument/2006/relationships/tags" Target="../tags/tag160.xml"/><Relationship Id="rId10" Type="http://schemas.openxmlformats.org/officeDocument/2006/relationships/image" Target="../media/image3.svg"/><Relationship Id="rId4" Type="http://schemas.openxmlformats.org/officeDocument/2006/relationships/tags" Target="../tags/tag159.xml"/><Relationship Id="rId9" Type="http://schemas.openxmlformats.org/officeDocument/2006/relationships/image" Target="../media/image2.png"/><Relationship Id="rId14" Type="http://schemas.openxmlformats.org/officeDocument/2006/relationships/image" Target="../media/image7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6.png"/><Relationship Id="rId3" Type="http://schemas.openxmlformats.org/officeDocument/2006/relationships/tags" Target="../tags/tag165.xml"/><Relationship Id="rId7" Type="http://schemas.openxmlformats.org/officeDocument/2006/relationships/tags" Target="../tags/tag169.xml"/><Relationship Id="rId12" Type="http://schemas.openxmlformats.org/officeDocument/2006/relationships/image" Target="../media/image5.svg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11" Type="http://schemas.openxmlformats.org/officeDocument/2006/relationships/image" Target="../media/image4.png"/><Relationship Id="rId5" Type="http://schemas.openxmlformats.org/officeDocument/2006/relationships/tags" Target="../tags/tag167.xml"/><Relationship Id="rId10" Type="http://schemas.openxmlformats.org/officeDocument/2006/relationships/image" Target="../media/image3.svg"/><Relationship Id="rId4" Type="http://schemas.openxmlformats.org/officeDocument/2006/relationships/tags" Target="../tags/tag166.xml"/><Relationship Id="rId9" Type="http://schemas.openxmlformats.org/officeDocument/2006/relationships/image" Target="../media/image2.png"/><Relationship Id="rId14" Type="http://schemas.openxmlformats.org/officeDocument/2006/relationships/image" Target="../media/image7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6.png"/><Relationship Id="rId3" Type="http://schemas.openxmlformats.org/officeDocument/2006/relationships/tags" Target="../tags/tag172.xml"/><Relationship Id="rId7" Type="http://schemas.openxmlformats.org/officeDocument/2006/relationships/tags" Target="../tags/tag176.xml"/><Relationship Id="rId12" Type="http://schemas.openxmlformats.org/officeDocument/2006/relationships/image" Target="../media/image5.svg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tags" Target="../tags/tag175.xml"/><Relationship Id="rId11" Type="http://schemas.openxmlformats.org/officeDocument/2006/relationships/image" Target="../media/image4.png"/><Relationship Id="rId5" Type="http://schemas.openxmlformats.org/officeDocument/2006/relationships/tags" Target="../tags/tag174.xml"/><Relationship Id="rId10" Type="http://schemas.openxmlformats.org/officeDocument/2006/relationships/image" Target="../media/image3.svg"/><Relationship Id="rId4" Type="http://schemas.openxmlformats.org/officeDocument/2006/relationships/tags" Target="../tags/tag173.xml"/><Relationship Id="rId9" Type="http://schemas.openxmlformats.org/officeDocument/2006/relationships/image" Target="../media/image2.png"/><Relationship Id="rId14" Type="http://schemas.openxmlformats.org/officeDocument/2006/relationships/image" Target="../media/image7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au.com/products/desktop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6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5.sv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4.png"/><Relationship Id="rId5" Type="http://schemas.openxmlformats.org/officeDocument/2006/relationships/tags" Target="../tags/tag13.xml"/><Relationship Id="rId10" Type="http://schemas.openxmlformats.org/officeDocument/2006/relationships/image" Target="../media/image3.svg"/><Relationship Id="rId4" Type="http://schemas.openxmlformats.org/officeDocument/2006/relationships/tags" Target="../tags/tag12.xml"/><Relationship Id="rId9" Type="http://schemas.openxmlformats.org/officeDocument/2006/relationships/image" Target="../media/image2.png"/><Relationship Id="rId14" Type="http://schemas.openxmlformats.org/officeDocument/2006/relationships/image" Target="../media/image7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6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5.sv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4.png"/><Relationship Id="rId5" Type="http://schemas.openxmlformats.org/officeDocument/2006/relationships/tags" Target="../tags/tag20.xml"/><Relationship Id="rId10" Type="http://schemas.openxmlformats.org/officeDocument/2006/relationships/image" Target="../media/image3.svg"/><Relationship Id="rId4" Type="http://schemas.openxmlformats.org/officeDocument/2006/relationships/tags" Target="../tags/tag19.xml"/><Relationship Id="rId9" Type="http://schemas.openxmlformats.org/officeDocument/2006/relationships/image" Target="../media/image2.png"/><Relationship Id="rId1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6.pn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../media/image5.sv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4.png"/><Relationship Id="rId5" Type="http://schemas.openxmlformats.org/officeDocument/2006/relationships/tags" Target="../tags/tag27.xml"/><Relationship Id="rId10" Type="http://schemas.openxmlformats.org/officeDocument/2006/relationships/image" Target="../media/image3.svg"/><Relationship Id="rId4" Type="http://schemas.openxmlformats.org/officeDocument/2006/relationships/tags" Target="../tags/tag26.xml"/><Relationship Id="rId9" Type="http://schemas.openxmlformats.org/officeDocument/2006/relationships/image" Target="../media/image2.png"/><Relationship Id="rId1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6.png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image" Target="../media/image5.sv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image" Target="../media/image4.png"/><Relationship Id="rId5" Type="http://schemas.openxmlformats.org/officeDocument/2006/relationships/tags" Target="../tags/tag34.xml"/><Relationship Id="rId10" Type="http://schemas.openxmlformats.org/officeDocument/2006/relationships/image" Target="../media/image3.svg"/><Relationship Id="rId4" Type="http://schemas.openxmlformats.org/officeDocument/2006/relationships/tags" Target="../tags/tag33.xml"/><Relationship Id="rId9" Type="http://schemas.openxmlformats.org/officeDocument/2006/relationships/image" Target="../media/image2.png"/><Relationship Id="rId1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6.png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image" Target="../media/image5.sv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image" Target="../media/image4.png"/><Relationship Id="rId5" Type="http://schemas.openxmlformats.org/officeDocument/2006/relationships/tags" Target="../tags/tag41.xml"/><Relationship Id="rId10" Type="http://schemas.openxmlformats.org/officeDocument/2006/relationships/image" Target="../media/image3.svg"/><Relationship Id="rId4" Type="http://schemas.openxmlformats.org/officeDocument/2006/relationships/tags" Target="../tags/tag40.xml"/><Relationship Id="rId9" Type="http://schemas.openxmlformats.org/officeDocument/2006/relationships/image" Target="../media/image2.png"/><Relationship Id="rId1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6.png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image" Target="../media/image5.sv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image" Target="../media/image4.png"/><Relationship Id="rId5" Type="http://schemas.openxmlformats.org/officeDocument/2006/relationships/tags" Target="../tags/tag48.xml"/><Relationship Id="rId10" Type="http://schemas.openxmlformats.org/officeDocument/2006/relationships/image" Target="../media/image3.svg"/><Relationship Id="rId4" Type="http://schemas.openxmlformats.org/officeDocument/2006/relationships/tags" Target="../tags/tag47.xml"/><Relationship Id="rId9" Type="http://schemas.openxmlformats.org/officeDocument/2006/relationships/image" Target="../media/image2.png"/><Relationship Id="rId1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6.png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image" Target="../media/image5.sv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image" Target="../media/image4.png"/><Relationship Id="rId5" Type="http://schemas.openxmlformats.org/officeDocument/2006/relationships/tags" Target="../tags/tag55.xml"/><Relationship Id="rId10" Type="http://schemas.openxmlformats.org/officeDocument/2006/relationships/image" Target="../media/image3.svg"/><Relationship Id="rId4" Type="http://schemas.openxmlformats.org/officeDocument/2006/relationships/tags" Target="../tags/tag54.xml"/><Relationship Id="rId9" Type="http://schemas.openxmlformats.org/officeDocument/2006/relationships/image" Target="../media/image2.png"/><Relationship Id="rId1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648D670-03D5-6F0D-E663-2569D14B954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983" y="-6350"/>
            <a:ext cx="13153246" cy="6864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1DFE79-126B-2006-6DFB-D5D64C4DC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11605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br>
              <a:rPr lang="en-IN" dirty="0"/>
            </a:br>
            <a:r>
              <a:rPr lang="en-IN" dirty="0"/>
              <a:t>Module 2: Data Visualization and Communication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4000" dirty="0"/>
              <a:t>Quiz, Visualization and Tableau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0ACB7-BD58-9639-8B9F-724F0C382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02238"/>
            <a:ext cx="9144000" cy="1655762"/>
          </a:xfrm>
        </p:spPr>
        <p:txBody>
          <a:bodyPr/>
          <a:lstStyle/>
          <a:p>
            <a:pPr algn="l"/>
            <a:r>
              <a:rPr lang="en-IN" b="1" dirty="0"/>
              <a:t>Siddharth Sundar</a:t>
            </a:r>
          </a:p>
          <a:p>
            <a:pPr algn="l"/>
            <a:r>
              <a:rPr lang="en-IN" dirty="0" err="1"/>
              <a:t>MyAnatomy</a:t>
            </a:r>
            <a:r>
              <a:rPr lang="en-IN" dirty="0"/>
              <a:t> Integration</a:t>
            </a:r>
          </a:p>
          <a:p>
            <a:pPr algn="l"/>
            <a:r>
              <a:rPr lang="en-IN" dirty="0"/>
              <a:t>NCET Core Team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A98ED-D59A-42D8-409B-A097BC38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549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D0936D-A1C6-B842-2256-7F47CCDACAB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en-IN" sz="2000">
              <a:solidFill>
                <a:srgbClr val="5B5B5B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11EAA34-9800-6295-08AF-42878A7C02B4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67DB05C-2E9A-5CE6-5D83-8E42C2C3A672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D6B2291-A40A-C5EF-E9A3-44F5BD887402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D3C4CC-D296-5626-9B79-C83B2255FB6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rgbClr val="5B5B5B"/>
                </a:solidFill>
              </a:rPr>
              <a:t>Which of these is not a lookup function?</a:t>
            </a:r>
            <a:endParaRPr lang="en-IN" sz="4000" b="1" dirty="0">
              <a:solidFill>
                <a:srgbClr val="5B5B5B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81B114-9BFF-B43B-7EA1-A7DD6A82755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  <a:endParaRPr lang="en-IN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627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A0763F2-DD7C-11A8-7F66-766240EA844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en-IN" sz="2000">
              <a:solidFill>
                <a:srgbClr val="5B5B5B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EA5DE4F-12B0-FA1A-3906-A1DED1141F16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03C3EF5-2934-5C75-D401-6163886CB97F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8ECD746-FA6F-02D1-26E1-2C407ED5B2DA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6102BA-872D-DC74-A0FB-1105599DD22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>
                <a:solidFill>
                  <a:srgbClr val="5B5B5B"/>
                </a:solidFill>
              </a:rPr>
              <a:t>How do you refer to a range, if it belongs to a table named "Data"</a:t>
            </a:r>
            <a:endParaRPr lang="en-IN" sz="4000" b="1">
              <a:solidFill>
                <a:srgbClr val="5B5B5B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8901AF-F4FE-2296-4D13-18A14D1F984A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  <a:endParaRPr lang="en-IN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480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1D21DE3-F3D0-A735-FEC2-47A0535BE62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en-IN" sz="2000">
              <a:solidFill>
                <a:srgbClr val="5B5B5B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7D46F05-30B6-5187-D662-7D4D0A8D1F76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1F85673-5301-9937-B5D3-75FFAAA0DA2E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5921716-AA24-210B-A8E3-2F87785B4595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7F2B4E1-91FD-9991-C042-6F92713237C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5B5B5B"/>
                </a:solidFill>
              </a:rPr>
              <a:t>Which Visualization Tool is the best to represent the percentage of customers preference for a particular product?</a:t>
            </a:r>
            <a:endParaRPr lang="en-IN" sz="2400" b="1">
              <a:solidFill>
                <a:srgbClr val="5B5B5B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BAE7EC-7BF6-4E67-5153-6F6C665BEE1A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  <a:endParaRPr lang="en-IN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417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4D728F-F482-E59D-739B-7D85C8BD6DF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en-IN" sz="2000">
              <a:solidFill>
                <a:srgbClr val="5B5B5B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616FC96-6E01-4EE9-5388-DF0CC1EB3C56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5C44143-0DF3-2ADD-33A7-538F46F9EA3F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9FF049D-7B8C-B304-BC40-540F02885FEB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7394EC3-50F6-E41F-E5D5-A3C2F6BC5D5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100" b="1">
                <a:solidFill>
                  <a:srgbClr val="5B5B5B"/>
                </a:solidFill>
              </a:rPr>
              <a:t>Which Visualization Tool is the best to represent the percentile of students taking the NCET exam?</a:t>
            </a:r>
            <a:endParaRPr lang="en-IN" sz="3100" b="1">
              <a:solidFill>
                <a:srgbClr val="5B5B5B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8AAC09-2623-EE29-A5C4-F50AE19CFE0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  <a:endParaRPr lang="en-IN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842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C499D50-C667-9922-3393-7319306111C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en-IN" sz="2000">
              <a:solidFill>
                <a:srgbClr val="5B5B5B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90FDC0F-40D9-A629-9BAF-CF59155D13B0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1EA040B-5328-06C0-A435-BD8F87D40D34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1816293-7624-114E-2DC3-9FCA92AF2041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DBC710A-C63B-E769-395E-F683449075E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5B5B5B"/>
                </a:solidFill>
              </a:rPr>
              <a:t>Apple - 35, Banana - 35, Mango - 30. Assume that these are the counts of preferences of my customers.
What percentage of my customers prefer Apples? </a:t>
            </a:r>
            <a:endParaRPr lang="en-IN" sz="2400" b="1">
              <a:solidFill>
                <a:srgbClr val="5B5B5B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1D96C7-43B0-974C-3BE1-3E8692F7628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  <a:endParaRPr lang="en-IN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768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3DE20F2-BC1D-8535-9CF2-D1A02A439DB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en-IN" sz="2000">
              <a:solidFill>
                <a:srgbClr val="5B5B5B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B1F4242-E273-EBD2-BF50-87A05D83B809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DD8C1E7-3FE4-0C8D-D9A9-8B68BDFBB49D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348AC6E-4CF9-C072-8E12-A159A128C4F5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6CC3E01-B4B2-34C3-FF0A-8A8EBE0851C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5B5B5B"/>
                </a:solidFill>
              </a:rPr>
              <a:t>If my line chart shows that sales during quarter 1 was 80, and sales during quarter 2 was 65, what is the percentage change from Q1 to Q2?</a:t>
            </a:r>
            <a:endParaRPr lang="en-IN" sz="2400" b="1">
              <a:solidFill>
                <a:srgbClr val="5B5B5B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273E41-048F-6740-EF03-4AF1E4DAC74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 dirty="0">
                <a:solidFill>
                  <a:srgbClr val="5B5B5B"/>
                </a:solidFill>
              </a:rPr>
              <a:t>ⓘ</a:t>
            </a:r>
            <a:r>
              <a:rPr lang="en-US" sz="2000" dirty="0">
                <a:solidFill>
                  <a:srgbClr val="5B5B5B"/>
                </a:solidFill>
              </a:rPr>
              <a:t> Start presenting to display the poll results on this slide.</a:t>
            </a:r>
            <a:endParaRPr lang="en-IN" sz="2000" dirty="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3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EEFCF3-A2F6-DA7B-20A3-E3AC84E6AD4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en-IN" sz="2000">
              <a:solidFill>
                <a:srgbClr val="5B5B5B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614602F-E66B-15F6-1BF5-B458589FBE49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949537F-785A-FBBD-0422-F62E74042828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D22623C-A343-4F3C-1B4D-202A31815F58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9805095-1207-942E-90F9-5934A54F4C5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>
                <a:solidFill>
                  <a:srgbClr val="5B5B5B"/>
                </a:solidFill>
              </a:rPr>
              <a:t>Which chart is best to represent Trends over Time?</a:t>
            </a:r>
            <a:endParaRPr lang="en-IN" sz="4000" b="1">
              <a:solidFill>
                <a:srgbClr val="5B5B5B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48AE24-5EF9-BCD1-0D9A-3B5BA396CAB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  <a:endParaRPr lang="en-IN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663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89E08F0-085B-62FB-8D3D-E2D4E744710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en-IN" sz="2000">
              <a:solidFill>
                <a:srgbClr val="5B5B5B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C2F7C9C-CEAF-3577-F65C-6B0BCF3DAC81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1286B925-875D-3108-05F8-6BAE4767B8BE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CB2F5D3-3200-555E-1AED-BA0EF431A332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D9E1E9C-B567-B10D-CEFF-430D90E6993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5B5B5B"/>
                </a:solidFill>
              </a:rPr>
              <a:t>There is a table of products, and a table of transactions. Assuming that each product has a unique id, and that they are sold multiple times throughout the year, what is the relationship between the products and transactions.</a:t>
            </a:r>
            <a:endParaRPr lang="en-IN" sz="2400" b="1">
              <a:solidFill>
                <a:srgbClr val="5B5B5B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5D249A-A7B2-51AF-7B6C-866E51CF800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  <a:endParaRPr lang="en-IN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784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2096A8A-3845-62B0-FA04-222D38B939C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en-IN" sz="2000">
              <a:solidFill>
                <a:srgbClr val="5B5B5B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9AB8B83-60B5-2EDD-490E-9D5A006A23D4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0607BF9-85D6-E9CC-C039-EBA0E814CC41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0E41BFE-0BD0-506A-B827-9B0CED6361E3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70AEAA7-23F7-785B-A3A9-75B53C0A69E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5B5B5B"/>
                </a:solidFill>
              </a:rPr>
              <a:t>Assuming that a student can enroll in multiple classes, and a class can have multiple students, what is the relationship that you observe?</a:t>
            </a:r>
            <a:endParaRPr lang="en-IN" sz="2400" b="1">
              <a:solidFill>
                <a:srgbClr val="5B5B5B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2C609-2FB2-B5A3-9388-89ED547644F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  <a:endParaRPr lang="en-IN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776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24F2A63-2936-6742-9083-BDE3D4A9D7C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en-IN" sz="2000">
              <a:solidFill>
                <a:srgbClr val="5B5B5B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38D8D0D-2918-8A98-3CC2-53B3082ADB74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66EB2D5-AEEF-0BE0-2EFB-01CA7423C2A1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21733B2-5E5E-D829-BDF6-C1680720C2D8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F05AB69-1E05-B00E-98BE-DB140682DA4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5B5B5B"/>
                </a:solidFill>
              </a:rPr>
              <a:t>In a clock, if the hour hand is at 12, and the minute hand is at 3, then what percentage is represented if you calculate it anti-clockwise?</a:t>
            </a:r>
            <a:endParaRPr lang="en-IN" sz="2400" b="1">
              <a:solidFill>
                <a:srgbClr val="5B5B5B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76F6B7-59A9-2D1B-4740-9E924088435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  <a:endParaRPr lang="en-IN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438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05B4E69-BC99-95EB-0D67-D70BDA0D484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 dirty="0">
                <a:solidFill>
                  <a:srgbClr val="5B5B5B"/>
                </a:solidFill>
              </a:rPr>
              <a:t>Please download and install the </a:t>
            </a:r>
            <a:r>
              <a:rPr lang="en-US" sz="2000" dirty="0" err="1">
                <a:solidFill>
                  <a:srgbClr val="5B5B5B"/>
                </a:solidFill>
              </a:rPr>
              <a:t>Slido</a:t>
            </a:r>
            <a:r>
              <a:rPr lang="en-US" sz="2000" dirty="0">
                <a:solidFill>
                  <a:srgbClr val="5B5B5B"/>
                </a:solidFill>
              </a:rPr>
              <a:t> app on all computers you use</a:t>
            </a:r>
            <a:endParaRPr lang="en-IN" sz="2000" dirty="0">
              <a:solidFill>
                <a:srgbClr val="5B5B5B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9015174-9DEB-4D8D-6B7C-923E769A6404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014C757-D664-B9CF-75BE-E7590704AA78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DA4955B-4FD6-7935-C303-19C8E0E9255B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A9F6A1D-C83E-BF04-BB85-460D659CEF0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>
                <a:solidFill>
                  <a:srgbClr val="5B5B5B"/>
                </a:solidFill>
              </a:rPr>
              <a:t>What is the correct way to write a function, from the below options?</a:t>
            </a:r>
            <a:endParaRPr lang="en-IN" sz="4000" b="1">
              <a:solidFill>
                <a:srgbClr val="5B5B5B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EE5988-0460-0116-A2B7-71A9EA22F09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  <a:endParaRPr lang="en-IN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102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9" grpId="3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A1D9D5-9206-0460-E995-D2D28C35E90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en-IN" sz="2000">
              <a:solidFill>
                <a:srgbClr val="5B5B5B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28415D1-2D57-17D6-8C79-12D290FB247B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F0D3B14-1FA5-AE9C-B55C-31A072BBE8FE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9F0E296-3CA7-7A9C-F06F-1DBFED214D62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022E55E-CABF-4490-5BCD-E1A637C3255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 b="1">
                <a:solidFill>
                  <a:srgbClr val="5B5B5B"/>
                </a:solidFill>
              </a:rPr>
              <a:t>If you have scored a total of 250 marks out of 300 in your NCET exam, what is your percentage?</a:t>
            </a:r>
            <a:endParaRPr lang="en-IN" sz="3300" b="1">
              <a:solidFill>
                <a:srgbClr val="5B5B5B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ECE947-543D-F80F-D80A-9809676316B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  <a:endParaRPr lang="en-IN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948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F9F4DF2-5041-A6E1-31D9-1E70EFF5C15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en-IN" sz="2000">
              <a:solidFill>
                <a:srgbClr val="5B5B5B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A4117E5-0428-DAFF-75C0-9167C05B7861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A7C0C0D-8E07-6CFE-1EE3-FC0CFFF501AE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FC96FBB-EE09-A7C1-B2EF-EF0C1E2628B6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C5DA3AB-E885-BAB2-723E-3ADD37C3B19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900" b="1">
                <a:solidFill>
                  <a:srgbClr val="5B5B5B"/>
                </a:solidFill>
              </a:rPr>
              <a:t>What is used to apply certain effects to cells and visualizations based on the occurrence of an event?</a:t>
            </a:r>
            <a:endParaRPr lang="en-IN" sz="2900" b="1">
              <a:solidFill>
                <a:srgbClr val="5B5B5B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B4F163-92FF-F6B2-18EE-A23191C7B41A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  <a:endParaRPr lang="en-IN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955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6D1C3E5-2068-5337-E6CC-68A23E62C19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en-IN" sz="2000">
              <a:solidFill>
                <a:srgbClr val="5B5B5B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6EB3F4B-65C5-1463-4A35-1C296C59BAAC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85BEB38-9DD9-D3A1-F46B-904CC81D7A46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517A37B-011B-D215-66F1-DA4288FA78C7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D20015B-DAB9-D3C5-5AD9-CCCEEAACF70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>
                <a:solidFill>
                  <a:srgbClr val="5B5B5B"/>
                </a:solidFill>
              </a:rPr>
              <a:t>What are the 4 views available on PowerBI?</a:t>
            </a:r>
            <a:endParaRPr lang="en-IN" sz="4000" b="1">
              <a:solidFill>
                <a:srgbClr val="5B5B5B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FF8B47-3736-C949-A877-47495B0437D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  <a:endParaRPr lang="en-IN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559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87FA555-7519-3249-8A49-FBB7C5DB5B9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en-IN" sz="2000">
              <a:solidFill>
                <a:srgbClr val="5B5B5B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B1D7BA9-3A11-A0A0-BE4C-FEAEC1E788FB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A351866-2103-3150-37D8-083A979B668F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448FA33-7385-C366-AD01-649E4AC8DEDC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D9837FA-82EC-BBF6-C77A-1AE9270BEA0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5B5B5B"/>
                </a:solidFill>
              </a:rPr>
              <a:t>If you want to write a dax function to calculate the total sales, when you have two columns, unit price, and quantity sold in the same table, what is the appropriate function?</a:t>
            </a:r>
            <a:endParaRPr lang="en-IN" sz="2400" b="1">
              <a:solidFill>
                <a:srgbClr val="5B5B5B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6AF8F-6435-674E-E754-9D2D30E3F9D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  <a:endParaRPr lang="en-IN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11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AD06ECD-ECD8-71AA-84FA-6A2BA35FE93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en-IN" sz="2000">
              <a:solidFill>
                <a:srgbClr val="5B5B5B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B159CFB-643C-670C-CE6B-E15229CF9759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9C50C58-AFA3-B875-3FC2-1D8791D4A116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730428A-88D4-9C8B-3538-6B1A88055F10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4F903DA-688A-9E11-713C-15E09B7BB2D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>
                <a:solidFill>
                  <a:srgbClr val="5B5B5B"/>
                </a:solidFill>
              </a:rPr>
              <a:t>How do you apply conditional formatting to a specific visual on PowerBI?</a:t>
            </a:r>
            <a:endParaRPr lang="en-IN" sz="4000" b="1">
              <a:solidFill>
                <a:srgbClr val="5B5B5B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23DF09-806C-5A70-534C-08B6A8131C4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  <a:endParaRPr lang="en-IN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059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BD8BFCE-5C15-A62D-1465-635D8158937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en-IN" sz="2000">
              <a:solidFill>
                <a:srgbClr val="5B5B5B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7C7DDF4-7756-ACDC-4E90-80FEF76DE2A7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B21EC37-18F8-5218-5E16-CE2375CC59D1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8F5C257-7DE0-8791-721D-70F09F8CE81F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DF6C42-4377-48AC-7635-3C4610F764F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>
                <a:solidFill>
                  <a:srgbClr val="5B5B5B"/>
                </a:solidFill>
              </a:rPr>
              <a:t>Which of the following is not a tool/feature in PowerBI</a:t>
            </a:r>
            <a:endParaRPr lang="en-IN" sz="4000" b="1">
              <a:solidFill>
                <a:srgbClr val="5B5B5B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A66D07-4FDD-BCA8-DE43-3404BB93527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  <a:endParaRPr lang="en-IN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998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3F23C45-8505-2FA7-E4D2-4ADA49D8CC2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en-IN" sz="2000">
              <a:solidFill>
                <a:srgbClr val="5B5B5B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015FB4-BBE0-6A9D-1787-EB91E4AC8C1A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029879D-7998-003F-471B-EA40515D3E81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FE8EB89-DAD1-FBEF-2115-AADC48300A2C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09B65BB-6992-6113-1DF8-92F9AEAD57E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>
                <a:solidFill>
                  <a:srgbClr val="5B5B5B"/>
                </a:solidFill>
              </a:rPr>
              <a:t>What is the main use of a scatter plot?</a:t>
            </a:r>
            <a:endParaRPr lang="en-IN" sz="4000" b="1">
              <a:solidFill>
                <a:srgbClr val="5B5B5B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3DACBC-5153-A943-079E-0BBF8FDEC64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  <a:endParaRPr lang="en-IN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189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0F860D-FFDF-E12F-8C83-D1708074D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ED1C-C740-168E-F85E-6890A3764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b="1" dirty="0"/>
              <a:t>Tableau -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82BBC-21B4-E9F8-4580-17C5F460E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27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61A7C9-FAF7-21A6-2560-ABCC3B739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954" y="1024730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/>
              <a:t>Tableau is another visual analytics and reporting platform used for visualizations and dashboard creations.</a:t>
            </a:r>
          </a:p>
          <a:p>
            <a:endParaRPr lang="en-IN" dirty="0"/>
          </a:p>
          <a:p>
            <a:r>
              <a:rPr lang="en-IN" dirty="0"/>
              <a:t>Tableau as a tool, is extremely powerful, and there is HUGE scope for people who are experts at Tableau.</a:t>
            </a:r>
          </a:p>
          <a:p>
            <a:endParaRPr lang="en-IN" dirty="0"/>
          </a:p>
          <a:p>
            <a:r>
              <a:rPr lang="en-IN" dirty="0"/>
              <a:t>Even the sample datasets and dashboards created by the Salesforce team, are so strong and robust in helping us understand the different functionalities of the platform.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8750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AB2517-AEBA-5376-7EB6-A2F2267E5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213B-4D83-B431-8623-AFB1EAE8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b="1" dirty="0"/>
              <a:t>Tableau -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E2EFC-B394-DF2D-E218-58BA0A3B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28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EF9E7B-8216-1C16-3BF3-19CA6F845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954" y="102473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Data Blending </a:t>
            </a:r>
            <a:r>
              <a:rPr lang="en-IN" dirty="0"/>
              <a:t>– Combine multiple columns into one table, using joins.</a:t>
            </a:r>
          </a:p>
          <a:p>
            <a:pPr lvl="1"/>
            <a:r>
              <a:rPr lang="en-IN" dirty="0"/>
              <a:t>Similar to </a:t>
            </a:r>
            <a:r>
              <a:rPr lang="en-IN" dirty="0" err="1"/>
              <a:t>PowerBI</a:t>
            </a:r>
            <a:r>
              <a:rPr lang="en-IN" dirty="0"/>
              <a:t>, Tableau has the option to use multiple tables for creating dashboards.</a:t>
            </a:r>
          </a:p>
          <a:p>
            <a:pPr lvl="1"/>
            <a:endParaRPr lang="en-IN" dirty="0"/>
          </a:p>
          <a:p>
            <a:r>
              <a:rPr lang="en-IN" b="1" dirty="0"/>
              <a:t>Connectors </a:t>
            </a:r>
            <a:r>
              <a:rPr lang="en-IN" dirty="0"/>
              <a:t>– Tableau offers a wide range of connectors for individuals to connect their data sources from. This allows people the flexibility to connect data from various sources.</a:t>
            </a:r>
          </a:p>
          <a:p>
            <a:endParaRPr lang="en-IN" dirty="0"/>
          </a:p>
          <a:p>
            <a:r>
              <a:rPr lang="en-IN" b="1" dirty="0"/>
              <a:t>Robust Spatial Data Analytics – </a:t>
            </a:r>
            <a:r>
              <a:rPr lang="en-IN" dirty="0"/>
              <a:t>Tableau is also popularly known for its spatial data analytics.</a:t>
            </a:r>
            <a:endParaRPr lang="en-IN" b="1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62B1CB-B27F-2AD2-3B4D-54C56797AA8A}"/>
              </a:ext>
            </a:extLst>
          </p:cNvPr>
          <p:cNvSpPr txBox="1"/>
          <p:nvPr/>
        </p:nvSpPr>
        <p:spPr>
          <a:xfrm>
            <a:off x="969264" y="6356350"/>
            <a:ext cx="1025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Note: </a:t>
            </a:r>
            <a:r>
              <a:rPr lang="en-IN" dirty="0"/>
              <a:t>Tableau has a lot of products and services, we will focus only on overview level for our current course.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716053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4C15B0-FFEF-836B-7AB0-B0166D83B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44DB8-CFB2-F681-E086-B9D3961C8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b="1" dirty="0"/>
              <a:t>How to Install Tableau?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C7769-BC1D-21E3-ECA2-23B1C10A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29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B051E6-6119-1E98-731D-939D88F55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954" y="102473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Follow this link - </a:t>
            </a:r>
            <a:r>
              <a:rPr lang="en-IN" dirty="0">
                <a:hlinkClick r:id="rId3"/>
              </a:rPr>
              <a:t>https://www.tableau.com/products/desktop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Click on “Start a Free Trial”, Automatically, the download will start.	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5D3433-FCF8-A4A7-E17D-AFB7EBA5C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237" y="1642756"/>
            <a:ext cx="3657600" cy="263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032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09CE62-EF2C-7BD3-1FC8-EFAB05EEF8F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en-IN" sz="2000">
              <a:solidFill>
                <a:srgbClr val="5B5B5B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8247545-4AA9-D34E-7C42-9D6CBDC26EB1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1ABF13EC-5038-BF78-F115-8B2BDA25BA50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D46C9FF-E383-CCDB-47F8-03E5ABAE1649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A0308F-9F25-3049-3875-98478DCAB93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>
                <a:solidFill>
                  <a:srgbClr val="5B5B5B"/>
                </a:solidFill>
              </a:rPr>
              <a:t>What is they keyboard shortcut to lock references in a cell?</a:t>
            </a:r>
            <a:endParaRPr lang="en-IN" sz="4000" b="1">
              <a:solidFill>
                <a:srgbClr val="5B5B5B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9D4D83-BE08-BBFD-B97E-9BA1AB2F591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  <a:endParaRPr lang="en-IN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161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345C8A-A015-2884-4F7C-AA0891B49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BA38-915E-70D3-4738-C3C8E953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b="1" dirty="0"/>
              <a:t>How to Install Tableau?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DC848-67EF-F880-F89E-8AD41EA8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30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FE0DB1-96F1-EC45-CBA7-8127691F2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954" y="1024730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/>
              <a:t>After downloading, </a:t>
            </a:r>
          </a:p>
          <a:p>
            <a:pPr lvl="1"/>
            <a:r>
              <a:rPr lang="en-IN" dirty="0"/>
              <a:t>F</a:t>
            </a:r>
            <a:r>
              <a:rPr lang="en-IN"/>
              <a:t>ollow </a:t>
            </a:r>
            <a:r>
              <a:rPr lang="en-IN" dirty="0"/>
              <a:t>the instructions</a:t>
            </a:r>
          </a:p>
          <a:p>
            <a:pPr lvl="1"/>
            <a:r>
              <a:rPr lang="en-IN" dirty="0"/>
              <a:t>Enter your email id</a:t>
            </a:r>
          </a:p>
          <a:p>
            <a:pPr lvl="1"/>
            <a:r>
              <a:rPr lang="en-IN" dirty="0"/>
              <a:t>And click on “Activate for 14 days”</a:t>
            </a:r>
          </a:p>
          <a:p>
            <a:pPr lvl="1"/>
            <a:endParaRPr lang="en-IN" dirty="0"/>
          </a:p>
          <a:p>
            <a:r>
              <a:rPr lang="en-IN" dirty="0"/>
              <a:t>You will then be taken to this landing screen: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AF9CE-0F52-125D-3499-EE7A185B1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727" y="3560261"/>
            <a:ext cx="6576291" cy="338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290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A04667A-F95D-5E09-4B14-A4F3AC2EBE9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en-IN" sz="2000">
              <a:solidFill>
                <a:srgbClr val="5B5B5B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14C7B7C-F9E9-ECA5-0BE8-3FD557CB9E30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B3C5186A-4F4A-BAA9-2005-AC28BAA4700B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C3EC417-F637-A845-5F61-F998E49887DF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98ACAE2-CE02-F2D4-F8E3-DE953995BFA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>
                <a:solidFill>
                  <a:srgbClr val="5B5B5B"/>
                </a:solidFill>
              </a:rPr>
              <a:t>What is the correct shortcut for AutoSum?</a:t>
            </a:r>
            <a:endParaRPr lang="en-IN" sz="4000" b="1">
              <a:solidFill>
                <a:srgbClr val="5B5B5B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B7A124-6B04-0F48-D159-69296F9734C1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  <a:endParaRPr lang="en-IN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203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1FB2B4B-4359-346F-D773-C078E9B6834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en-IN" sz="2000">
              <a:solidFill>
                <a:srgbClr val="5B5B5B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84DD9B5-808F-93C8-E2B6-E525796F998A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AF573A9-E193-53DE-2081-BBC5FE8501C6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DF76016-1CF0-C0B3-F4F0-3816879BF5DE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E01B416-51F1-0CB1-567E-D9E099C31B9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5B5B5B"/>
                </a:solidFill>
              </a:rPr>
              <a:t>Maths - 100, Science - 94, Social Studies - 99, English - 72, Hindi - 75. 
Row A2-A6.
Assuming that each of these subjects are scored out of 100, how would you write a formula on excel to calculate the PERCENTAGE of the candidate?</a:t>
            </a:r>
            <a:endParaRPr lang="en-IN" sz="2400" b="1">
              <a:solidFill>
                <a:srgbClr val="5B5B5B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6B0E84-62FA-C617-0E02-E914D37AB6B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  <a:endParaRPr lang="en-IN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540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4F54B8-1605-609A-B703-64869D9405B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en-IN" sz="2000">
              <a:solidFill>
                <a:srgbClr val="5B5B5B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522EB92-947F-D8F3-6370-55A93FD0CCB8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3ADEDAE-6B01-AF6E-4B96-1F2DD0D10655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562A3B3-F7CC-670B-B54F-D6CF577575C8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DB0B254-3508-48DD-0597-2745EC4E1FF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400" b="1">
                <a:solidFill>
                  <a:srgbClr val="5B5B5B"/>
                </a:solidFill>
              </a:rPr>
              <a:t>What is the value of the parameter "Exact Match", in MATCH Function parameter [Match_Type]?</a:t>
            </a:r>
            <a:endParaRPr lang="en-IN" sz="3400" b="1">
              <a:solidFill>
                <a:srgbClr val="5B5B5B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B10786-50F5-F6EE-1D3D-EBBD8929CCE1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  <a:endParaRPr lang="en-IN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311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364CE3F-3B67-2D74-39EF-9D5A52D78F7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en-IN" sz="2000">
              <a:solidFill>
                <a:srgbClr val="5B5B5B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87EB227-E8C6-0429-7C9D-0D7809502502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86AD8CF-18E8-73DD-3EEF-606F5F5C6ABA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D7D0041-0AB9-8684-A016-2DBF5F754A1D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7345BEC-1D0A-EEDD-7ADF-178DD766A88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>
                <a:solidFill>
                  <a:srgbClr val="5B5B5B"/>
                </a:solidFill>
              </a:rPr>
              <a:t>What is the order of the mandatory parameters in the XLOOKUP Function?</a:t>
            </a:r>
            <a:endParaRPr lang="en-IN" sz="4000" b="1">
              <a:solidFill>
                <a:srgbClr val="5B5B5B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78EBE0-406B-A5EA-5931-E2032A990E2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  <a:endParaRPr lang="en-IN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416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0771916-3E39-A58B-1F27-841A94FAEC5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en-IN" sz="2000">
              <a:solidFill>
                <a:srgbClr val="5B5B5B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1ED00CB-A754-579B-087F-8A30F3BE8FA7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2E501B7-FCDF-EAAA-BFCF-01B98782D88F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3EA2659-29DA-7935-3F93-7B476C06EC03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B74CEF8-FB43-906F-7DD4-E8C4AAB43CC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5B5B5B"/>
                </a:solidFill>
              </a:rPr>
              <a:t>Unit Price = 50₹, Cost per Unit = 30₹, Fixed Costs = ₹50000, Variable Costs = ₹30000, UNITS SOLD = 10000 units, REVENUE = ₹50000. What should my Unit Price change to, to break-even?</a:t>
            </a:r>
            <a:endParaRPr lang="en-IN" sz="2400" b="1" dirty="0">
              <a:solidFill>
                <a:srgbClr val="5B5B5B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7E6FE0-8E0D-DB4A-B428-31AE56202C21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  <a:endParaRPr lang="en-IN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840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1C63411-5D92-6F18-1E67-C043F790BA6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en-IN" sz="2000">
              <a:solidFill>
                <a:srgbClr val="5B5B5B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5497767-064C-79A2-8C21-D4CF17876B33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233CF12-E571-25D3-5784-F9784CB2847A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A3C65B8-24D0-230E-43F5-3BDFDA8DC3DE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F803F-41E7-4C77-40CF-884A7EBFB00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>
                <a:solidFill>
                  <a:srgbClr val="5B5B5B"/>
                </a:solidFill>
              </a:rPr>
              <a:t>What is the right order to get the correct answer in Goal Seek?</a:t>
            </a:r>
            <a:endParaRPr lang="en-IN" sz="4000" b="1">
              <a:solidFill>
                <a:srgbClr val="5B5B5B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8F4944-8658-9E97-9EEC-145037A6A49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  <a:endParaRPr lang="en-IN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558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14.0.5919"/>
  <p:tag name="SLIDO_PRESENTATION_ID" val="2521ca37-1f2d-44f3-85a8-0b8c951d95ba"/>
  <p:tag name="SLIDO_EVENT_UUID" val="159c07ee-3e56-4a49-8d9b-d55a09152169"/>
  <p:tag name="SLIDO_EVENT_SECTION_UUID" val="1d031a35-bd51-424e-b045-df4f9c4e720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zc3MDM5NjR9"/>
  <p:tag name="SLIDO_TYPE" val="SlidoPoll"/>
  <p:tag name="SLIDO_POLL_UUID" val="cbeabd01-9fd0-4685-86aa-fbe71ff8499a"/>
  <p:tag name="SLIDO_POLL_QUESTION_UUID" val="11b0f3a2-4b30-4d55-8f56-cb9b3e7d281e"/>
  <p:tag name="SLIDO_TIMELINE" val="W3sicG9sbFF1ZXN0aW9uVXVpZCI6IjExYjBmM2EyLTRiMzAtNGQ1NS04ZjU2LWNiOWIzZTdkMjgxZSIsInNob3dSZXN1bHRzIjpmYWxzZSwic2hvd0NvcnJlY3RBbnN3ZXJzIjpmYWxzZSwidm90aW5nTG9ja2VkIjpmYWxzZX0seyJwb2xsUXVlc3Rpb25VdWlkIjoiMTFiMGYzYTItNGIzMC00ZDU1LThmNTYtY2I5YjNlN2QyODFlIiwic2hvd1Jlc3VsdHMiOnRydWUsInNob3dDb3JyZWN0QW5zd2VycyI6ZmFsc2UsInZvdGluZ0xvY2tlZCI6dHJ1ZX0seyJwb2xsUXVlc3Rpb25VdWlkIjoiMTFiMGYzYTItNGIzMC00ZDU1LThmNTYtY2I5YjNlN2QyODFlIiwic2hvd1Jlc3VsdHMiOnRydWUsInNob3dDb3JyZWN0QW5zd2VycyI6dHJ1ZSwidm90aW5nTG9ja2VkIjp0cnVlfSx7InNjcmVlbiI6IlF1aXpJbnRlcmltTGVhZGVyYm9hcmQiLCJwb2xsUXVlc3Rpb25VdWlkIjoiMTFiMGYzYTItNGIzMC00ZDU1LThmNTYtY2I5YjNlN2QyODFlIiwic2hvd1Jlc3VsdHMiOmZhbHNlLCJzaG93Q29ycmVjdEFuc3dlcnMiOmZhbHNlLCJ2b3RpbmdMb2NrZWQiOmZhbHNlfV0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zc3MDQ0MTJ9"/>
  <p:tag name="SLIDO_TYPE" val="SlidoPoll"/>
  <p:tag name="SLIDO_POLL_UUID" val="cbeabd01-9fd0-4685-86aa-fbe71ff8499a"/>
  <p:tag name="SLIDO_POLL_QUESTION_UUID" val="a2773be7-5bf8-4497-a510-42a86644fb32"/>
  <p:tag name="SLIDO_TIMELINE" val="W3sicG9sbFF1ZXN0aW9uVXVpZCI6ImEyNzczYmU3LTViZjgtNDQ5Ny1hNTEwLTQyYTg2NjQ0ZmIzMiIsInNob3dSZXN1bHRzIjpmYWxzZSwic2hvd0NvcnJlY3RBbnN3ZXJzIjpmYWxzZSwidm90aW5nTG9ja2VkIjpmYWxzZX0seyJwb2xsUXVlc3Rpb25VdWlkIjoiYTI3NzNiZTctNWJmOC00NDk3LWE1MTAtNDJhODY2NDRmYjMyIiwic2hvd1Jlc3VsdHMiOnRydWUsInNob3dDb3JyZWN0QW5zd2VycyI6ZmFsc2UsInZvdGluZ0xvY2tlZCI6dHJ1ZX0seyJwb2xsUXVlc3Rpb25VdWlkIjoiYTI3NzNiZTctNWJmOC00NDk3LWE1MTAtNDJhODY2NDRmYjMyIiwic2hvd1Jlc3VsdHMiOnRydWUsInNob3dDb3JyZWN0QW5zd2VycyI6dHJ1ZSwidm90aW5nTG9ja2VkIjp0cnVlfV0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zc3MDQ1MDF9"/>
  <p:tag name="SLIDO_TYPE" val="SlidoPoll"/>
  <p:tag name="SLIDO_POLL_UUID" val="cbeabd01-9fd0-4685-86aa-fbe71ff8499a"/>
  <p:tag name="SLIDO_POLL_QUESTION_UUID" val="bb05bfb9-bcf0-40ee-8f2d-a76ba9a87b6b"/>
  <p:tag name="SLIDO_TIMELINE" val="W3sicG9sbFF1ZXN0aW9uVXVpZCI6ImJiMDViZmI5LWJjZjAtNDBlZS04ZjJkLWE3NmJhOWE4N2I2YiIsInNob3dSZXN1bHRzIjpmYWxzZSwic2hvd0NvcnJlY3RBbnN3ZXJzIjpmYWxzZSwidm90aW5nTG9ja2VkIjpmYWxzZX0seyJwb2xsUXVlc3Rpb25VdWlkIjoiYmIwNWJmYjktYmNmMC00MGVlLThmMmQtYTc2YmE5YTg3YjZiIiwic2hvd1Jlc3VsdHMiOnRydWUsInNob3dDb3JyZWN0QW5zd2VycyI6ZmFsc2UsInZvdGluZ0xvY2tlZCI6dHJ1ZX0seyJwb2xsUXVlc3Rpb25VdWlkIjoiYmIwNWJmYjktYmNmMC00MGVlLThmMmQtYTc2YmE5YTg3YjZiIiwic2hvd1Jlc3VsdHMiOnRydWUsInNob3dDb3JyZWN0QW5zd2VycyI6dHJ1ZSwidm90aW5nTG9ja2VkIjp0cnVlfV0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zc3MDYxOTd9"/>
  <p:tag name="SLIDO_TYPE" val="SlidoPoll"/>
  <p:tag name="SLIDO_POLL_UUID" val="cbeabd01-9fd0-4685-86aa-fbe71ff8499a"/>
  <p:tag name="SLIDO_POLL_QUESTION_UUID" val="381b8215-56ec-479a-a1f6-2a1399c311fa"/>
  <p:tag name="SLIDO_TIMELINE" val="W3sicG9sbFF1ZXN0aW9uVXVpZCI6IjM4MWI4MjE1LTU2ZWMtNDc5YS1hMWY2LTJhMTM5OWMzMTFmYSIsInNob3dSZXN1bHRzIjpmYWxzZSwic2hvd0NvcnJlY3RBbnN3ZXJzIjpmYWxzZSwidm90aW5nTG9ja2VkIjpmYWxzZX0seyJwb2xsUXVlc3Rpb25VdWlkIjoiMzgxYjgyMTUtNTZlYy00NzlhLWExZjYtMmExMzk5YzMxMWZhIiwic2hvd1Jlc3VsdHMiOnRydWUsInNob3dDb3JyZWN0QW5zd2VycyI6ZmFsc2UsInZvdGluZ0xvY2tlZCI6dHJ1ZX0seyJwb2xsUXVlc3Rpb25VdWlkIjoiMzgxYjgyMTUtNTZlYy00NzlhLWExZjYtMmExMzk5YzMxMWZhIiwic2hvd1Jlc3VsdHMiOnRydWUsInNob3dDb3JyZWN0QW5zd2VycyI6dHJ1ZSwidm90aW5nTG9ja2VkIjp0cnVlfV0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zc3MTI1MDV9"/>
  <p:tag name="SLIDO_TYPE" val="SlidoPoll"/>
  <p:tag name="SLIDO_POLL_UUID" val="cbeabd01-9fd0-4685-86aa-fbe71ff8499a"/>
  <p:tag name="SLIDO_POLL_QUESTION_UUID" val="ae25f41f-3009-4376-ac55-6c29d6aa5ed0"/>
  <p:tag name="SLIDO_TIMELINE" val="W3sicG9sbFF1ZXN0aW9uVXVpZCI6ImFlMjVmNDFmLTMwMDktNDM3Ni1hYzU1LTZjMjlkNmFhNWVkMCIsInNob3dSZXN1bHRzIjpmYWxzZSwic2hvd0NvcnJlY3RBbnN3ZXJzIjpmYWxzZSwidm90aW5nTG9ja2VkIjpmYWxzZX0seyJwb2xsUXVlc3Rpb25VdWlkIjoiYWUyNWY0MWYtMzAwOS00Mzc2LWFjNTUtNmMyOWQ2YWE1ZWQwIiwic2hvd1Jlc3VsdHMiOnRydWUsInNob3dDb3JyZWN0QW5zd2VycyI6ZmFsc2UsInZvdGluZ0xvY2tlZCI6dHJ1ZX0seyJwb2xsUXVlc3Rpb25VdWlkIjoiYWUyNWY0MWYtMzAwOS00Mzc2LWFjNTUtNmMyOWQ2YWE1ZWQwIiwic2hvd1Jlc3VsdHMiOnRydWUsInNob3dDb3JyZWN0QW5zd2VycyI6dHJ1ZSwidm90aW5nTG9ja2VkIjp0cnVlfV0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zc3MTI3MDR9"/>
  <p:tag name="SLIDO_TYPE" val="SlidoPoll"/>
  <p:tag name="SLIDO_POLL_UUID" val="cbeabd01-9fd0-4685-86aa-fbe71ff8499a"/>
  <p:tag name="SLIDO_POLL_QUESTION_UUID" val="7acb1c0f-7a39-4a5f-80a6-b8dd139a0a69"/>
  <p:tag name="SLIDO_TIMELINE" val="W3sicG9sbFF1ZXN0aW9uVXVpZCI6IjdhY2IxYzBmLTdhMzktNGE1Zi04MGE2LWI4ZGQxMzlhMGE2OSIsInNob3dSZXN1bHRzIjpmYWxzZSwic2hvd0NvcnJlY3RBbnN3ZXJzIjpmYWxzZSwidm90aW5nTG9ja2VkIjpmYWxzZX0seyJwb2xsUXVlc3Rpb25VdWlkIjoiN2FjYjFjMGYtN2EzOS00YTVmLTgwYTYtYjhkZDEzOWEwYTY5Iiwic2hvd1Jlc3VsdHMiOnRydWUsInNob3dDb3JyZWN0QW5zd2VycyI6ZmFsc2UsInZvdGluZ0xvY2tlZCI6dHJ1ZX0seyJwb2xsUXVlc3Rpb25VdWlkIjoiN2FjYjFjMGYtN2EzOS00YTVmLTgwYTYtYjhkZDEzOWEwYTY5Iiwic2hvd1Jlc3VsdHMiOnRydWUsInNob3dDb3JyZWN0QW5zd2VycyI6dHJ1ZSwidm90aW5nTG9ja2VkIjp0cnVlfSx7InNjcmVlbiI6IlF1aXpJbnRlcmltTGVhZGVyYm9hcmQiLCJwb2xsUXVlc3Rpb25VdWlkIjoiN2FjYjFjMGYtN2EzOS00YTVmLTgwYTYtYjhkZDEzOWEwYTY5Iiwic2hvd1Jlc3VsdHMiOmZhbHNlLCJzaG93Q29ycmVjdEFuc3dlcnMiOmZhbHNlLCJ2b3RpbmdMb2NrZWQiOmZhbHNlfV0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zc3MTM5NTd9"/>
  <p:tag name="SLIDO_TYPE" val="SlidoPoll"/>
  <p:tag name="SLIDO_POLL_UUID" val="cbeabd01-9fd0-4685-86aa-fbe71ff8499a"/>
  <p:tag name="SLIDO_POLL_QUESTION_UUID" val="4ea9b4ba-a091-4254-8216-8d6153432f58"/>
  <p:tag name="SLIDO_TIMELINE" val="W3sicG9sbFF1ZXN0aW9uVXVpZCI6IjRlYTliNGJhLWEwOTEtNDI1NC04MjE2LThkNjE1MzQzMmY1OCIsInNob3dSZXN1bHRzIjpmYWxzZSwic2hvd0NvcnJlY3RBbnN3ZXJzIjpmYWxzZSwidm90aW5nTG9ja2VkIjpmYWxzZX0seyJwb2xsUXVlc3Rpb25VdWlkIjoiNGVhOWI0YmEtYTA5MS00MjU0LTgyMTYtOGQ2MTUzNDMyZjU4Iiwic2hvd1Jlc3VsdHMiOnRydWUsInNob3dDb3JyZWN0QW5zd2VycyI6ZmFsc2UsInZvdGluZ0xvY2tlZCI6dHJ1ZX0seyJwb2xsUXVlc3Rpb25VdWlkIjoiNGVhOWI0YmEtYTA5MS00MjU0LTgyMTYtOGQ2MTUzNDMyZjU4Iiwic2hvd1Jlc3VsdHMiOnRydWUsInNob3dDb3JyZWN0QW5zd2VycyI6dHJ1ZSwidm90aW5nTG9ja2VkIjp0cnVlfV0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zc3MTYyMzV9"/>
  <p:tag name="SLIDO_TYPE" val="SlidoPoll"/>
  <p:tag name="SLIDO_POLL_UUID" val="cbeabd01-9fd0-4685-86aa-fbe71ff8499a"/>
  <p:tag name="SLIDO_POLL_QUESTION_UUID" val="847dc031-9cec-4e62-8a48-0090f7a7e5ff"/>
  <p:tag name="SLIDO_TIMELINE" val="W3sicG9sbFF1ZXN0aW9uVXVpZCI6Ijg0N2RjMDMxLTljZWMtNGU2Mi04YTQ4LTAwOTBmN2E3ZTVmZiIsInNob3dSZXN1bHRzIjpmYWxzZSwic2hvd0NvcnJlY3RBbnN3ZXJzIjpmYWxzZSwidm90aW5nTG9ja2VkIjpmYWxzZX0seyJwb2xsUXVlc3Rpb25VdWlkIjoiODQ3ZGMwMzEtOWNlYy00ZTYyLThhNDgtMDA5MGY3YTdlNWZmIiwic2hvd1Jlc3VsdHMiOnRydWUsInNob3dDb3JyZWN0QW5zd2VycyI6ZmFsc2UsInZvdGluZ0xvY2tlZCI6dHJ1ZX0seyJwb2xsUXVlc3Rpb25VdWlkIjoiODQ3ZGMwMzEtOWNlYy00ZTYyLThhNDgtMDA5MGY3YTdlNWZmIiwic2hvd1Jlc3VsdHMiOnRydWUsInNob3dDb3JyZWN0QW5zd2VycyI6dHJ1ZSwidm90aW5nTG9ja2VkIjp0cnVlfV0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zc3MTYzMTh9"/>
  <p:tag name="SLIDO_TYPE" val="SlidoPoll"/>
  <p:tag name="SLIDO_POLL_UUID" val="cbeabd01-9fd0-4685-86aa-fbe71ff8499a"/>
  <p:tag name="SLIDO_POLL_QUESTION_UUID" val="11994438-1f50-45db-b5d6-f8bb2a430c15"/>
  <p:tag name="SLIDO_TIMELINE" val="W3sicG9sbFF1ZXN0aW9uVXVpZCI6IjExOTk0NDM4LTFmNTAtNDVkYi1iNWQ2LWY4YmIyYTQzMGMxNSIsInNob3dSZXN1bHRzIjpmYWxzZSwic2hvd0NvcnJlY3RBbnN3ZXJzIjpmYWxzZSwidm90aW5nTG9ja2VkIjpmYWxzZX0seyJwb2xsUXVlc3Rpb25VdWlkIjoiMTE5OTQ0MzgtMWY1MC00NWRiLWI1ZDYtZjhiYjJhNDMwYzE1Iiwic2hvd1Jlc3VsdHMiOnRydWUsInNob3dDb3JyZWN0QW5zd2VycyI6ZmFsc2UsInZvdGluZ0xvY2tlZCI6dHJ1ZX0seyJwb2xsUXVlc3Rpb25VdWlkIjoiMTE5OTQ0MzgtMWY1MC00NWRiLWI1ZDYtZjhiYjJhNDMwYzE1Iiwic2hvd1Jlc3VsdHMiOnRydWUsInNob3dDb3JyZWN0QW5zd2VycyI6dHJ1ZSwidm90aW5nTG9ja2VkIjp0cnVlfV0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zc2OTk4MTZ9"/>
  <p:tag name="SLIDO_TYPE" val="SlidoPoll"/>
  <p:tag name="SLIDO_POLL_UUID" val="cbeabd01-9fd0-4685-86aa-fbe71ff8499a"/>
  <p:tag name="SLIDO_POLL_QUESTION_UUID" val="84a71f16-5cde-4ded-a9d5-5f16392a6aa3"/>
  <p:tag name="SLIDO_TIMELINE" val="W3sicG9sbFF1ZXN0aW9uVXVpZCI6Ijg0YTcxZjE2LTVjZGUtNGRlZC1hOWQ1LTVmMTYzOTJhNmFhMyIsInNob3dSZXN1bHRzIjpmYWxzZSwic2hvd0NvcnJlY3RBbnN3ZXJzIjpmYWxzZSwidm90aW5nTG9ja2VkIjpmYWxzZX0seyJwb2xsUXVlc3Rpb25VdWlkIjoiODRhNzFmMTYtNWNkZS00ZGVkLWE5ZDUtNWYxNjM5MmE2YWEzIiwic2hvd1Jlc3VsdHMiOnRydWUsInNob3dDb3JyZWN0QW5zd2VycyI6ZmFsc2UsInZvdGluZ0xvY2tlZCI6dHJ1ZX0seyJwb2xsUXVlc3Rpb25VdWlkIjoiODRhNzFmMTYtNWNkZS00ZGVkLWE5ZDUtNWYxNjM5MmE2YWEzIiwic2hvd1Jlc3VsdHMiOnRydWUsInNob3dDb3JyZWN0QW5zd2VycyI6dHJ1ZSwidm90aW5nTG9ja2VkIjp0cnVlfV0=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zc3MTY5Mjd9"/>
  <p:tag name="SLIDO_TYPE" val="SlidoPoll"/>
  <p:tag name="SLIDO_POLL_UUID" val="cbeabd01-9fd0-4685-86aa-fbe71ff8499a"/>
  <p:tag name="SLIDO_POLL_QUESTION_UUID" val="face8c44-5a1f-4cf4-8604-bba4170bacc2"/>
  <p:tag name="SLIDO_TIMELINE" val="W3sicG9sbFF1ZXN0aW9uVXVpZCI6ImZhY2U4YzQ0LTVhMWYtNGNmNC04NjA0LWJiYTQxNzBiYWNjMiIsInNob3dSZXN1bHRzIjpmYWxzZSwic2hvd0NvcnJlY3RBbnN3ZXJzIjpmYWxzZSwidm90aW5nTG9ja2VkIjpmYWxzZX0seyJwb2xsUXVlc3Rpb25VdWlkIjoiZmFjZThjNDQtNWExZi00Y2Y0LTg2MDQtYmJhNDE3MGJhY2MyIiwic2hvd1Jlc3VsdHMiOnRydWUsInNob3dDb3JyZWN0QW5zd2VycyI6ZmFsc2UsInZvdGluZ0xvY2tlZCI6dHJ1ZX0seyJwb2xsUXVlc3Rpb25VdWlkIjoiZmFjZThjNDQtNWExZi00Y2Y0LTg2MDQtYmJhNDE3MGJhY2MyIiwic2hvd1Jlc3VsdHMiOnRydWUsInNob3dDb3JyZWN0QW5zd2VycyI6dHJ1ZSwidm90aW5nTG9ja2VkIjp0cnVlfV0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zc3MTcwODJ9"/>
  <p:tag name="SLIDO_TYPE" val="SlidoPoll"/>
  <p:tag name="SLIDO_POLL_UUID" val="cbeabd01-9fd0-4685-86aa-fbe71ff8499a"/>
  <p:tag name="SLIDO_POLL_QUESTION_UUID" val="6fcb968d-856b-4982-8d27-403cefed1ba2"/>
  <p:tag name="SLIDO_TIMELINE" val="W3sicG9sbFF1ZXN0aW9uVXVpZCI6IjZmY2I5NjhkLTg1NmItNDk4Mi04ZDI3LTQwM2NlZmVkMWJhMiIsInNob3dSZXN1bHRzIjpmYWxzZSwic2hvd0NvcnJlY3RBbnN3ZXJzIjpmYWxzZSwidm90aW5nTG9ja2VkIjpmYWxzZX0seyJwb2xsUXVlc3Rpb25VdWlkIjoiNmZjYjk2OGQtODU2Yi00OTgyLThkMjctNDAzY2VmZWQxYmEyIiwic2hvd1Jlc3VsdHMiOnRydWUsInNob3dDb3JyZWN0QW5zd2VycyI6ZmFsc2UsInZvdGluZ0xvY2tlZCI6dHJ1ZX0seyJwb2xsUXVlc3Rpb25VdWlkIjoiNmZjYjk2OGQtODU2Yi00OTgyLThkMjctNDAzY2VmZWQxYmEyIiwic2hvd1Jlc3VsdHMiOnRydWUsInNob3dDb3JyZWN0QW5zd2VycyI6dHJ1ZSwidm90aW5nTG9ja2VkIjp0cnVlfSx7InNjcmVlbiI6IlF1aXpMZWFkZXJib2FyZCIsInBvbGxRdWVzdGlvblV1aWQiOiI2ZmNiOTY4ZC04NTZiLTQ5ODItOGQyNy00MDNjZWZlZDFiYTIiLCJzaG93UmVzdWx0cyI6dHJ1ZSwic2hvd0NvcnJlY3RBbnN3ZXJzIjp0cnVlLCJ2b3RpbmdMb2NrZWQiOnRydWV9XQ==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zc2OTkwNjF9"/>
  <p:tag name="SLIDO_TYPE" val="SlidoPoll"/>
  <p:tag name="SLIDO_POLL_UUID" val="cbeabd01-9fd0-4685-86aa-fbe71ff8499a"/>
  <p:tag name="SLIDO_POLL_QUESTION_UUID" val="f733023f-49f2-49e4-976a-287b114781e0"/>
  <p:tag name="SLIDO_TIMELINE" val="W3sic2NyZWVuIjoiUXVpekpvaW5pbmciLCJzaG93UmVzdWx0cyI6ZmFsc2UsInNob3dDb3JyZWN0QW5zd2VycyI6ZmFsc2UsInZvdGluZ0xvY2tlZCI6ZmFsc2V9LHsicG9sbFF1ZXN0aW9uVXVpZCI6ImY3MzMwMjNmLTQ5ZjItNDllNC05NzZhLTI4N2IxMTQ3ODFlMCIsInNob3dSZXN1bHRzIjpmYWxzZSwic2hvd0NvcnJlY3RBbnN3ZXJzIjpmYWxzZSwidm90aW5nTG9ja2VkIjpmYWxzZX0seyJwb2xsUXVlc3Rpb25VdWlkIjoiZjczMzAyM2YtNDlmMi00OWU0LTk3NmEtMjg3YjExNDc4MWUwIiwic2hvd1Jlc3VsdHMiOnRydWUsInNob3dDb3JyZWN0QW5zd2VycyI6ZmFsc2UsInZvdGluZ0xvY2tlZCI6dHJ1ZX0seyJwb2xsUXVlc3Rpb25VdWlkIjoiZjczMzAyM2YtNDlmMi00OWU0LTk3NmEtMjg3YjExNDc4MWUwIiwic2hvd1Jlc3VsdHMiOnRydWUsInNob3dDb3JyZWN0QW5zd2VycyI6dHJ1ZSwidm90aW5nTG9ja2VkIjp0cnVlfSx7InNjcmVlbiI6IlF1aXpJbnRlcmltTGVhZGVyYm9hcmQiLCJwb2xsUXVlc3Rpb25VdWlkIjoiZjczMzAyM2YtNDlmMi00OWU0LTk3NmEtMjg3YjExNDc4MWUwIiwic2hvd1Jlc3VsdHMiOmZhbHNlLCJzaG93Q29ycmVjdEFuc3dlcnMiOmZhbHNlLCJ2b3RpbmdMb2NrZWQiOmZhbHNlfV0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zc2OTk3OTF9"/>
  <p:tag name="SLIDO_TYPE" val="SlidoPoll"/>
  <p:tag name="SLIDO_POLL_UUID" val="cbeabd01-9fd0-4685-86aa-fbe71ff8499a"/>
  <p:tag name="SLIDO_POLL_QUESTION_UUID" val="41b1e63a-74ca-44c4-84a9-841f3d2df67c"/>
  <p:tag name="SLIDO_TIMELINE" val="W3sicG9sbFF1ZXN0aW9uVXVpZCI6IjQxYjFlNjNhLTc0Y2EtNDRjNC04NGE5LTg0MWYzZDJkZjY3YyIsInNob3dSZXN1bHRzIjpmYWxzZSwic2hvd0NvcnJlY3RBbnN3ZXJzIjpmYWxzZSwidm90aW5nTG9ja2VkIjpmYWxzZX0seyJwb2xsUXVlc3Rpb25VdWlkIjoiNDFiMWU2M2EtNzRjYS00NGM0LTg0YTktODQxZjNkMmRmNjdjIiwic2hvd1Jlc3VsdHMiOnRydWUsInNob3dDb3JyZWN0QW5zd2VycyI6ZmFsc2UsInZvdGluZ0xvY2tlZCI6dHJ1ZX0seyJwb2xsUXVlc3Rpb25VdWlkIjoiNDFiMWU2M2EtNzRjYS00NGM0LTg0YTktODQxZjNkMmRmNjdjIiwic2hvd1Jlc3VsdHMiOnRydWUsInNob3dDb3JyZWN0QW5zd2VycyI6dHJ1ZSwidm90aW5nTG9ja2VkIjp0cnVlfV0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zc3MDAwNDd9"/>
  <p:tag name="SLIDO_TYPE" val="SlidoPoll"/>
  <p:tag name="SLIDO_POLL_UUID" val="cbeabd01-9fd0-4685-86aa-fbe71ff8499a"/>
  <p:tag name="SLIDO_POLL_QUESTION_UUID" val="bf011c12-5a41-48b2-83fe-3eea281e16cb"/>
  <p:tag name="SLIDO_TIMELINE" val="W3sicG9sbFF1ZXN0aW9uVXVpZCI6ImJmMDExYzEyLTVhNDEtNDhiMi04M2ZlLTNlZWEyODFlMTZjYiIsInNob3dSZXN1bHRzIjpmYWxzZSwic2hvd0NvcnJlY3RBbnN3ZXJzIjpmYWxzZSwidm90aW5nTG9ja2VkIjpmYWxzZX0seyJwb2xsUXVlc3Rpb25VdWlkIjoiYmYwMTFjMTItNWE0MS00OGIyLTgzZmUtM2VlYTI4MWUxNmNiIiwic2hvd1Jlc3VsdHMiOnRydWUsInNob3dDb3JyZWN0QW5zd2VycyI6ZmFsc2UsInZvdGluZ0xvY2tlZCI6dHJ1ZX0seyJwb2xsUXVlc3Rpb25VdWlkIjoiYmYwMTFjMTItNWE0MS00OGIyLTgzZmUtM2VlYTI4MWUxNmNiIiwic2hvd1Jlc3VsdHMiOnRydWUsInNob3dDb3JyZWN0QW5zd2VycyI6dHJ1ZSwidm90aW5nTG9ja2VkIjp0cnVlfSx7InNjcmVlbiI6IlF1aXpJbnRlcmltTGVhZGVyYm9hcmQiLCJwb2xsUXVlc3Rpb25VdWlkIjoiYmYwMTFjMTItNWE0MS00OGIyLTgzZmUtM2VlYTI4MWUxNmNiIiwic2hvd1Jlc3VsdHMiOmZhbHNlLCJzaG93Q29ycmVjdEFuc3dlcnMiOmZhbHNlLCJ2b3RpbmdMb2NrZWQiOmZhbHNlfV0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zc3MDAyODd9"/>
  <p:tag name="SLIDO_TYPE" val="SlidoPoll"/>
  <p:tag name="SLIDO_POLL_UUID" val="cbeabd01-9fd0-4685-86aa-fbe71ff8499a"/>
  <p:tag name="SLIDO_POLL_QUESTION_UUID" val="6f77b6e6-d9b7-48be-9023-6282468b65d0"/>
  <p:tag name="SLIDO_TIMELINE" val="W3sicG9sbFF1ZXN0aW9uVXVpZCI6IjZmNzdiNmU2LWQ5YjctNDhiZS05MDIzLTYyODI0NjhiNjVkMCIsInNob3dSZXN1bHRzIjpmYWxzZSwic2hvd0NvcnJlY3RBbnN3ZXJzIjpmYWxzZSwidm90aW5nTG9ja2VkIjpmYWxzZX0seyJwb2xsUXVlc3Rpb25VdWlkIjoiNmY3N2I2ZTYtZDliNy00OGJlLTkwMjMtNjI4MjQ2OGI2NWQwIiwic2hvd1Jlc3VsdHMiOnRydWUsInNob3dDb3JyZWN0QW5zd2VycyI6ZmFsc2UsInZvdGluZ0xvY2tlZCI6dHJ1ZX0seyJwb2xsUXVlc3Rpb25VdWlkIjoiNmY3N2I2ZTYtZDliNy00OGJlLTkwMjMtNjI4MjQ2OGI2NWQwIiwic2hvd1Jlc3VsdHMiOnRydWUsInNob3dDb3JyZWN0QW5zd2VycyI6dHJ1ZSwidm90aW5nTG9ja2VkIjp0cnVlfV0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zc3MDE4MTV9"/>
  <p:tag name="SLIDO_TYPE" val="SlidoPoll"/>
  <p:tag name="SLIDO_POLL_UUID" val="cbeabd01-9fd0-4685-86aa-fbe71ff8499a"/>
  <p:tag name="SLIDO_POLL_QUESTION_UUID" val="c6e6663d-edf7-46d9-9b2a-36984269b692"/>
  <p:tag name="SLIDO_TIMELINE" val="W3sicG9sbFF1ZXN0aW9uVXVpZCI6ImM2ZTY2NjNkLWVkZjctNDZkOS05YjJhLTM2OTg0MjY5YjY5MiIsInNob3dSZXN1bHRzIjpmYWxzZSwic2hvd0NvcnJlY3RBbnN3ZXJzIjpmYWxzZSwidm90aW5nTG9ja2VkIjpmYWxzZX0seyJwb2xsUXVlc3Rpb25VdWlkIjoiYzZlNjY2M2QtZWRmNy00NmQ5LTliMmEtMzY5ODQyNjliNjkyIiwic2hvd1Jlc3VsdHMiOnRydWUsInNob3dDb3JyZWN0QW5zd2VycyI6ZmFsc2UsInZvdGluZ0xvY2tlZCI6dHJ1ZX0seyJwb2xsUXVlc3Rpb25VdWlkIjoiYzZlNjY2M2QtZWRmNy00NmQ5LTliMmEtMzY5ODQyNjliNjkyIiwic2hvd1Jlc3VsdHMiOnRydWUsInNob3dDb3JyZWN0QW5zd2VycyI6dHJ1ZSwidm90aW5nTG9ja2VkIjp0cnVlfV0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zc3MDIyOTZ9"/>
  <p:tag name="SLIDO_TYPE" val="SlidoPoll"/>
  <p:tag name="SLIDO_POLL_UUID" val="cbeabd01-9fd0-4685-86aa-fbe71ff8499a"/>
  <p:tag name="SLIDO_POLL_QUESTION_UUID" val="bc335ea3-55b2-4506-adfc-33b1b115c308"/>
  <p:tag name="SLIDO_TIMELINE" val="W3sicG9sbFF1ZXN0aW9uVXVpZCI6ImJjMzM1ZWEzLTU1YjItNDUwNi1hZGZjLTMzYjFiMTE1YzMwOCIsInNob3dSZXN1bHRzIjpmYWxzZSwic2hvd0NvcnJlY3RBbnN3ZXJzIjpmYWxzZSwidm90aW5nTG9ja2VkIjpmYWxzZX0seyJwb2xsUXVlc3Rpb25VdWlkIjoiYmMzMzVlYTMtNTViMi00NTA2LWFkZmMtMzNiMWIxMTVjMzA4Iiwic2hvd1Jlc3VsdHMiOnRydWUsInNob3dDb3JyZWN0QW5zd2VycyI6ZmFsc2UsInZvdGluZ0xvY2tlZCI6dHJ1ZX0seyJwb2xsUXVlc3Rpb25VdWlkIjoiYmMzMzVlYTMtNTViMi00NTA2LWFkZmMtMzNiMWIxMTVjMzA4Iiwic2hvd1Jlc3VsdHMiOnRydWUsInNob3dDb3JyZWN0QW5zd2VycyI6dHJ1ZSwidm90aW5nTG9ja2VkIjp0cnVlfV0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zc3MDI5Mzd9"/>
  <p:tag name="SLIDO_TYPE" val="SlidoPoll"/>
  <p:tag name="SLIDO_POLL_UUID" val="cbeabd01-9fd0-4685-86aa-fbe71ff8499a"/>
  <p:tag name="SLIDO_POLL_QUESTION_UUID" val="439ef644-2189-4586-9713-2bdbd1613fbf"/>
  <p:tag name="SLIDO_TIMELINE" val="W3sicG9sbFF1ZXN0aW9uVXVpZCI6IjQzOWVmNjQ0LTIxODktNDU4Ni05NzEzLTJiZGJkMTYxM2ZiZiIsInNob3dSZXN1bHRzIjpmYWxzZSwic2hvd0NvcnJlY3RBbnN3ZXJzIjpmYWxzZSwidm90aW5nTG9ja2VkIjpmYWxzZX0seyJwb2xsUXVlc3Rpb25VdWlkIjoiNDM5ZWY2NDQtMjE4OS00NTg2LTk3MTMtMmJkYmQxNjEzZmJmIiwic2hvd1Jlc3VsdHMiOnRydWUsInNob3dDb3JyZWN0QW5zd2VycyI6ZmFsc2UsInZvdGluZ0xvY2tlZCI6dHJ1ZX0seyJwb2xsUXVlc3Rpb25VdWlkIjoiNDM5ZWY2NDQtMjE4OS00NTg2LTk3MTMtMmJkYmQxNjEzZmJmIiwic2hvd1Jlc3VsdHMiOnRydWUsInNob3dDb3JyZWN0QW5zd2VycyI6dHJ1ZSwidm90aW5nTG9ja2VkIjp0cnVlfV0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zc3MDMxMTZ9"/>
  <p:tag name="SLIDO_TYPE" val="SlidoPoll"/>
  <p:tag name="SLIDO_POLL_UUID" val="cbeabd01-9fd0-4685-86aa-fbe71ff8499a"/>
  <p:tag name="SLIDO_POLL_QUESTION_UUID" val="ed86b2bb-7fac-4037-9704-9f97117c9bd4"/>
  <p:tag name="SLIDO_TIMELINE" val="W3sicG9sbFF1ZXN0aW9uVXVpZCI6ImVkODZiMmJiLTdmYWMtNDAzNy05NzA0LTlmOTcxMTdjOWJkNCIsInNob3dSZXN1bHRzIjpmYWxzZSwic2hvd0NvcnJlY3RBbnN3ZXJzIjpmYWxzZSwidm90aW5nTG9ja2VkIjpmYWxzZX0seyJwb2xsUXVlc3Rpb25VdWlkIjoiZWQ4NmIyYmItN2ZhYy00MDM3LTk3MDQtOWY5NzExN2M5YmQ0Iiwic2hvd1Jlc3VsdHMiOnRydWUsInNob3dDb3JyZWN0QW5zd2VycyI6ZmFsc2UsInZvdGluZ0xvY2tlZCI6dHJ1ZX0seyJwb2xsUXVlc3Rpb25VdWlkIjoiZWQ4NmIyYmItN2ZhYy00MDM3LTk3MDQtOWY5NzExN2M5YmQ0Iiwic2hvd1Jlc3VsdHMiOnRydWUsInNob3dDb3JyZWN0QW5zd2VycyI6dHJ1ZSwidm90aW5nTG9ja2VkIjp0cnVlfSx7InNjcmVlbiI6IlF1aXpJbnRlcmltTGVhZGVyYm9hcmQiLCJwb2xsUXVlc3Rpb25VdWlkIjoiZWQ4NmIyYmItN2ZhYy00MDM3LTk3MDQtOWY5NzExN2M5YmQ0Iiwic2hvd1Jlc3VsdHMiOmZhbHNlLCJzaG93Q29ycmVjdEFuc3dlcnMiOmZhbHNlLCJ2b3RpbmdMb2NrZWQiOmZhbHNlfV0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zc3MDM0MTZ9"/>
  <p:tag name="SLIDO_TYPE" val="SlidoPoll"/>
  <p:tag name="SLIDO_POLL_UUID" val="cbeabd01-9fd0-4685-86aa-fbe71ff8499a"/>
  <p:tag name="SLIDO_POLL_QUESTION_UUID" val="2cc9a6be-5493-46c9-ae1d-4717f19bfafe"/>
  <p:tag name="SLIDO_TIMELINE" val="W3sicG9sbFF1ZXN0aW9uVXVpZCI6IjJjYzlhNmJlLTU0OTMtNDZjOS1hZTFkLTQ3MTdmMTliZmFmZSIsInNob3dSZXN1bHRzIjpmYWxzZSwic2hvd0NvcnJlY3RBbnN3ZXJzIjpmYWxzZSwidm90aW5nTG9ja2VkIjpmYWxzZX0seyJwb2xsUXVlc3Rpb25VdWlkIjoiMmNjOWE2YmUtNTQ5My00NmM5LWFlMWQtNDcxN2YxOWJmYWZlIiwic2hvd1Jlc3VsdHMiOnRydWUsInNob3dDb3JyZWN0QW5zd2VycyI6ZmFsc2UsInZvdGluZ0xvY2tlZCI6dHJ1ZX0seyJwb2xsUXVlc3Rpb25VdWlkIjoiMmNjOWE2YmUtNTQ5My00NmM5LWFlMWQtNDcxN2YxOWJmYWZlIiwic2hvd1Jlc3VsdHMiOnRydWUsInNob3dDb3JyZWN0QW5zd2VycyI6dHJ1ZSwidm90aW5nTG9ja2VkIjp0cnVlfV0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zc3MDM0NjR9"/>
  <p:tag name="SLIDO_TYPE" val="SlidoPoll"/>
  <p:tag name="SLIDO_POLL_UUID" val="cbeabd01-9fd0-4685-86aa-fbe71ff8499a"/>
  <p:tag name="SLIDO_POLL_QUESTION_UUID" val="40ae8e36-82fe-4860-a75e-f1be2540442e"/>
  <p:tag name="SLIDO_TIMELINE" val="W3sicG9sbFF1ZXN0aW9uVXVpZCI6IjQwYWU4ZTM2LTgyZmUtNDg2MC1hNzVlLWYxYmUyNTQwNDQyZSIsInNob3dSZXN1bHRzIjpmYWxzZSwic2hvd0NvcnJlY3RBbnN3ZXJzIjpmYWxzZSwidm90aW5nTG9ja2VkIjpmYWxzZX0seyJwb2xsUXVlc3Rpb25VdWlkIjoiNDBhZThlMzYtODJmZS00ODYwLWE3NWUtZjFiZTI1NDA0NDJlIiwic2hvd1Jlc3VsdHMiOnRydWUsInNob3dDb3JyZWN0QW5zd2VycyI6ZmFsc2UsInZvdGluZ0xvY2tlZCI6dHJ1ZX0seyJwb2xsUXVlc3Rpb25VdWlkIjoiNDBhZThlMzYtODJmZS00ODYwLWE3NWUtZjFiZTI1NDA0NDJlIiwic2hvd1Jlc3VsdHMiOnRydWUsInNob3dDb3JyZWN0QW5zd2VycyI6dHJ1ZSwidm90aW5nTG9ja2VkIjp0cnVlfV0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zc3MDM2NzJ9"/>
  <p:tag name="SLIDO_TYPE" val="SlidoPoll"/>
  <p:tag name="SLIDO_POLL_UUID" val="cbeabd01-9fd0-4685-86aa-fbe71ff8499a"/>
  <p:tag name="SLIDO_POLL_QUESTION_UUID" val="1aef46fb-9670-43f1-bedc-b9fd5fb303bd"/>
  <p:tag name="SLIDO_TIMELINE" val="W3sicG9sbFF1ZXN0aW9uVXVpZCI6IjFhZWY0NmZiLTk2NzAtNDNmMS1iZWRjLWI5ZmQ1ZmIzMDNiZCIsInNob3dSZXN1bHRzIjpmYWxzZSwic2hvd0NvcnJlY3RBbnN3ZXJzIjpmYWxzZSwidm90aW5nTG9ja2VkIjpmYWxzZX0seyJwb2xsUXVlc3Rpb25VdWlkIjoiMWFlZjQ2ZmItOTY3MC00M2YxLWJlZGMtYjlmZDVmYjMwM2JkIiwic2hvd1Jlc3VsdHMiOnRydWUsInNob3dDb3JyZWN0QW5zd2VycyI6ZmFsc2UsInZvdGluZ0xvY2tlZCI6dHJ1ZX0seyJwb2xsUXVlc3Rpb25VdWlkIjoiMWFlZjQ2ZmItOTY3MC00M2YxLWJlZGMtYjlmZDVmYjMwM2JkIiwic2hvd1Jlc3VsdHMiOnRydWUsInNob3dDb3JyZWN0QW5zd2VycyI6dHJ1ZSwidm90aW5nTG9ja2VkIjp0cnVlfV0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zc2OTk4MTB9"/>
  <p:tag name="SLIDO_TYPE" val="SlidoPoll"/>
  <p:tag name="SLIDO_POLL_UUID" val="cbeabd01-9fd0-4685-86aa-fbe71ff8499a"/>
  <p:tag name="SLIDO_POLL_QUESTION_UUID" val="ac4f14b2-ec26-4fe4-be9e-f53be9b4bd86"/>
  <p:tag name="SLIDO_TIMELINE" val="W3sicG9sbFF1ZXN0aW9uVXVpZCI6ImFjNGYxNGIyLWVjMjYtNGZlNC1iZTllLWY1M2JlOWI0YmQ4NiIsInNob3dSZXN1bHRzIjpmYWxzZSwic2hvd0NvcnJlY3RBbnN3ZXJzIjpmYWxzZSwidm90aW5nTG9ja2VkIjpmYWxzZX0seyJwb2xsUXVlc3Rpb25VdWlkIjoiYWM0ZjE0YjItZWMyNi00ZmU0LWJlOWUtZjUzYmU5YjRiZDg2Iiwic2hvd1Jlc3VsdHMiOnRydWUsInNob3dDb3JyZWN0QW5zd2VycyI6ZmFsc2UsInZvdGluZ0xvY2tlZCI6dHJ1ZX0seyJwb2xsUXVlc3Rpb25VdWlkIjoiYWM0ZjE0YjItZWMyNi00ZmU0LWJlOWUtZjUzYmU5YjRiZDg2Iiwic2hvd1Jlc3VsdHMiOnRydWUsInNob3dDb3JyZWN0QW5zd2VycyI6dHJ1ZSwidm90aW5nTG9ja2VkIjp0cnVlfV0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zc3MDM4NTR9"/>
  <p:tag name="SLIDO_TYPE" val="SlidoPoll"/>
  <p:tag name="SLIDO_POLL_UUID" val="cbeabd01-9fd0-4685-86aa-fbe71ff8499a"/>
  <p:tag name="SLIDO_POLL_QUESTION_UUID" val="3cf65417-9c8b-466c-84fc-4e559e2c5d1e"/>
  <p:tag name="SLIDO_TIMELINE" val="W3sicG9sbFF1ZXN0aW9uVXVpZCI6IjNjZjY1NDE3LTljOGItNDY2Yy04NGZjLTRlNTU5ZTJjNWQxZSIsInNob3dSZXN1bHRzIjpmYWxzZSwic2hvd0NvcnJlY3RBbnN3ZXJzIjpmYWxzZSwidm90aW5nTG9ja2VkIjpmYWxzZX0seyJwb2xsUXVlc3Rpb25VdWlkIjoiM2NmNjU0MTctOWM4Yi00NjZjLTg0ZmMtNGU1NTllMmM1ZDFlIiwic2hvd1Jlc3VsdHMiOnRydWUsInNob3dDb3JyZWN0QW5zd2VycyI6ZmFsc2UsInZvdGluZ0xvY2tlZCI6dHJ1ZX0seyJwb2xsUXVlc3Rpb25VdWlkIjoiM2NmNjU0MTctOWM4Yi00NjZjLTg0ZmMtNGU1NTllMmM1ZDFlIiwic2hvd1Jlc3VsdHMiOnRydWUsInNob3dDb3JyZWN0QW5zd2VycyI6dHJ1ZSwidm90aW5nTG9ja2VkIjp0cnVlfV0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2C6EDF2177314BBC371DC108053EE1" ma:contentTypeVersion="8" ma:contentTypeDescription="Create a new document." ma:contentTypeScope="" ma:versionID="47910605c7ef5741c3b956bdd2dfe747">
  <xsd:schema xmlns:xsd="http://www.w3.org/2001/XMLSchema" xmlns:xs="http://www.w3.org/2001/XMLSchema" xmlns:p="http://schemas.microsoft.com/office/2006/metadata/properties" xmlns:ns2="4af21e6f-bc32-471d-82c5-339e1718249e" targetNamespace="http://schemas.microsoft.com/office/2006/metadata/properties" ma:root="true" ma:fieldsID="421449da32ffa7267c27cc07f52186fc" ns2:_="">
    <xsd:import namespace="4af21e6f-bc32-471d-82c5-339e171824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f21e6f-bc32-471d-82c5-339e171824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48051F-616E-46ED-B9D3-DB2B957138DB}"/>
</file>

<file path=customXml/itemProps2.xml><?xml version="1.0" encoding="utf-8"?>
<ds:datastoreItem xmlns:ds="http://schemas.openxmlformats.org/officeDocument/2006/customXml" ds:itemID="{79AD1D90-161B-4C81-A482-88EA005875C5}"/>
</file>

<file path=customXml/itemProps3.xml><?xml version="1.0" encoding="utf-8"?>
<ds:datastoreItem xmlns:ds="http://schemas.openxmlformats.org/officeDocument/2006/customXml" ds:itemID="{1C0AC208-AAE8-4828-9EF1-F04C7543551B}"/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1411</Words>
  <Application>Microsoft Office PowerPoint</Application>
  <PresentationFormat>Widescreen</PresentationFormat>
  <Paragraphs>132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 Module 2: Data Visualization and Communication   Quiz, Visualization and Tableau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Tableau - Introduction</vt:lpstr>
      <vt:lpstr>Tableau - Features</vt:lpstr>
      <vt:lpstr>How to Install Tableau?</vt:lpstr>
      <vt:lpstr>How to Install Tableau?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Siddharth Sundar</dc:creator>
  <cp:lastModifiedBy>Siddharth Sundar</cp:lastModifiedBy>
  <cp:revision>7</cp:revision>
  <dcterms:created xsi:type="dcterms:W3CDTF">2025-01-24T06:07:35Z</dcterms:created>
  <dcterms:modified xsi:type="dcterms:W3CDTF">2025-01-24T12:28:17Z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0x010100B22C6EDF2177314BBC371DC108053EE1</vt:lpwstr>
  </property>
</Properties>
</file>