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86.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78.xml" ContentType="application/vnd.openxmlformats-officedocument.presentationml.slideLayout+xml"/>
  <Override PartName="/ppt/slideLayouts/slideLayout87.xml" ContentType="application/vnd.openxmlformats-officedocument.presentationml.slideLayout+xml"/>
  <Override PartName="/ppt/theme/theme6.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Default Extension="png" ContentType="image/png"/>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slideLayouts/slideLayout67.xml" ContentType="application/vnd.openxmlformats-officedocument.presentationml.slideLayout+xml"/>
  <Override PartName="/ppt/slideLayouts/slideLayout76.xml" ContentType="application/vnd.openxmlformats-officedocument.presentationml.slideLayout+xml"/>
  <Override PartName="/ppt/slideLayouts/slideLayout85.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Layouts/slideLayout74.xml" ContentType="application/vnd.openxmlformats-officedocument.presentationml.slideLayout+xml"/>
  <Override PartName="/ppt/slideLayouts/slideLayout83.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slideLayouts/slideLayout72.xml" ContentType="application/vnd.openxmlformats-officedocument.presentationml.slideLayout+xml"/>
  <Override PartName="/ppt/slideLayouts/slideLayout81.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88.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Masters/slideMaster6.xml" ContentType="application/vnd.openxmlformats-officedocument.presentationml.slideMaster+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 id="2147483678" r:id="rId3"/>
    <p:sldMasterId id="2147483696" r:id="rId4"/>
    <p:sldMasterId id="2147483713" r:id="rId5"/>
    <p:sldMasterId id="2147483730" r:id="rId6"/>
  </p:sldMasterIdLst>
  <p:notesMasterIdLst>
    <p:notesMasterId r:id="rId29"/>
  </p:notesMasterIdLst>
  <p:sldIdLst>
    <p:sldId id="344" r:id="rId7"/>
    <p:sldId id="345" r:id="rId8"/>
    <p:sldId id="346" r:id="rId9"/>
    <p:sldId id="262" r:id="rId10"/>
    <p:sldId id="266" r:id="rId11"/>
    <p:sldId id="355" r:id="rId12"/>
    <p:sldId id="356" r:id="rId13"/>
    <p:sldId id="357" r:id="rId14"/>
    <p:sldId id="273" r:id="rId15"/>
    <p:sldId id="263" r:id="rId16"/>
    <p:sldId id="358" r:id="rId17"/>
    <p:sldId id="288" r:id="rId18"/>
    <p:sldId id="352" r:id="rId19"/>
    <p:sldId id="353" r:id="rId20"/>
    <p:sldId id="354" r:id="rId21"/>
    <p:sldId id="359" r:id="rId22"/>
    <p:sldId id="348" r:id="rId23"/>
    <p:sldId id="349" r:id="rId24"/>
    <p:sldId id="350" r:id="rId25"/>
    <p:sldId id="336" r:id="rId26"/>
    <p:sldId id="360" r:id="rId27"/>
    <p:sldId id="34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458" autoAdjust="0"/>
  </p:normalViewPr>
  <p:slideViewPr>
    <p:cSldViewPr>
      <p:cViewPr varScale="1">
        <p:scale>
          <a:sx n="85" d="100"/>
          <a:sy n="85" d="100"/>
        </p:scale>
        <p:origin x="-1378"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ED3669-05FE-488F-980D-F3A5D141C709}" type="datetimeFigureOut">
              <a:rPr lang="en-US" smtClean="0"/>
              <a:pPr/>
              <a:t>4/1/2025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DD5648-9B24-456F-926F-7402B82656E6}" type="slidenum">
              <a:rPr lang="en-US" smtClean="0"/>
              <a:pPr/>
              <a:t>‹#›</a:t>
            </a:fld>
            <a:endParaRPr lang="en-US"/>
          </a:p>
        </p:txBody>
      </p:sp>
    </p:spTree>
    <p:extLst>
      <p:ext uri="{BB962C8B-B14F-4D97-AF65-F5344CB8AC3E}">
        <p14:creationId xmlns:p14="http://schemas.microsoft.com/office/powerpoint/2010/main" xmlns="" val="1309426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34DD5648-9B24-456F-926F-7402B82656E6}" type="slidenum">
              <a:rPr lang="en-US" smtClean="0"/>
              <a:pPr/>
              <a:t>21</a:t>
            </a:fld>
            <a:endParaRPr lang="en-US"/>
          </a:p>
        </p:txBody>
      </p:sp>
    </p:spTree>
    <p:extLst>
      <p:ext uri="{BB962C8B-B14F-4D97-AF65-F5344CB8AC3E}">
        <p14:creationId xmlns:p14="http://schemas.microsoft.com/office/powerpoint/2010/main" xmlns="" val="3400400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564DB02-CFF0-4091-BC1E-4FBE47B7B211}"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C134B-6764-441C-9232-E17BC938C46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64DB02-CFF0-4091-BC1E-4FBE47B7B211}"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C134B-6764-441C-9232-E17BC938C46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64DB02-CFF0-4091-BC1E-4FBE47B7B211}"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C134B-6764-441C-9232-E17BC938C46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0F2821-741E-4733-8CC6-4579447BA5C0}" type="datetime1">
              <a:rPr lang="en-US" smtClean="0"/>
              <a:pPr/>
              <a:t>4/1/2025</a:t>
            </a:fld>
            <a:endParaRPr lang="en-US"/>
          </a:p>
        </p:txBody>
      </p:sp>
      <p:sp>
        <p:nvSpPr>
          <p:cNvPr id="5" name="Footer Placeholder 4"/>
          <p:cNvSpPr>
            <a:spLocks noGrp="1"/>
          </p:cNvSpPr>
          <p:nvPr>
            <p:ph type="ftr" sz="quarter" idx="11"/>
          </p:nvPr>
        </p:nvSpPr>
        <p:spPr/>
        <p:txBody>
          <a:bodyPr/>
          <a:lstStyle/>
          <a:p>
            <a:r>
              <a:rPr lang="en-US"/>
              <a:t>MCA  NRI INSTITUTE OF INFORMATION SCIENCE &amp; TECHNOLOGY ,BHOPAL</a:t>
            </a:r>
          </a:p>
        </p:txBody>
      </p:sp>
      <p:sp>
        <p:nvSpPr>
          <p:cNvPr id="6" name="Slide Number Placeholder 5"/>
          <p:cNvSpPr>
            <a:spLocks noGrp="1"/>
          </p:cNvSpPr>
          <p:nvPr>
            <p:ph type="sldNum" sz="quarter" idx="12"/>
          </p:nvPr>
        </p:nvSpPr>
        <p:spPr/>
        <p:txBody>
          <a:bodyPr/>
          <a:lstStyle/>
          <a:p>
            <a:fld id="{2F061B1D-E2B0-40B9-89CA-8BF89C988645}" type="slidenum">
              <a:rPr lang="en-US" smtClean="0"/>
              <a:pPr/>
              <a:t>‹#›</a:t>
            </a:fld>
            <a:endParaRPr lang="en-US"/>
          </a:p>
        </p:txBody>
      </p:sp>
    </p:spTree>
    <p:extLst>
      <p:ext uri="{BB962C8B-B14F-4D97-AF65-F5344CB8AC3E}">
        <p14:creationId xmlns:p14="http://schemas.microsoft.com/office/powerpoint/2010/main" xmlns="" val="3612106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F2D797-E69C-48F8-9328-E04BE8792456}" type="datetime1">
              <a:rPr lang="en-US" smtClean="0"/>
              <a:pPr/>
              <a:t>4/1/2025</a:t>
            </a:fld>
            <a:endParaRPr lang="en-US"/>
          </a:p>
        </p:txBody>
      </p:sp>
      <p:sp>
        <p:nvSpPr>
          <p:cNvPr id="5" name="Footer Placeholder 4"/>
          <p:cNvSpPr>
            <a:spLocks noGrp="1"/>
          </p:cNvSpPr>
          <p:nvPr>
            <p:ph type="ftr" sz="quarter" idx="11"/>
          </p:nvPr>
        </p:nvSpPr>
        <p:spPr/>
        <p:txBody>
          <a:bodyPr/>
          <a:lstStyle/>
          <a:p>
            <a:r>
              <a:rPr lang="en-US"/>
              <a:t>MCA  NRI INSTITUTE OF INFORMATION SCIENCE &amp; TECHNOLOGY ,BHOPAL</a:t>
            </a:r>
          </a:p>
        </p:txBody>
      </p:sp>
      <p:sp>
        <p:nvSpPr>
          <p:cNvPr id="6" name="Slide Number Placeholder 5"/>
          <p:cNvSpPr>
            <a:spLocks noGrp="1"/>
          </p:cNvSpPr>
          <p:nvPr>
            <p:ph type="sldNum" sz="quarter" idx="12"/>
          </p:nvPr>
        </p:nvSpPr>
        <p:spPr/>
        <p:txBody>
          <a:bodyPr/>
          <a:lstStyle/>
          <a:p>
            <a:fld id="{2F061B1D-E2B0-40B9-89CA-8BF89C988645}" type="slidenum">
              <a:rPr lang="en-US" smtClean="0"/>
              <a:pPr/>
              <a:t>‹#›</a:t>
            </a:fld>
            <a:endParaRPr lang="en-US"/>
          </a:p>
        </p:txBody>
      </p:sp>
    </p:spTree>
    <p:extLst>
      <p:ext uri="{BB962C8B-B14F-4D97-AF65-F5344CB8AC3E}">
        <p14:creationId xmlns:p14="http://schemas.microsoft.com/office/powerpoint/2010/main" xmlns="" val="2631049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8CFA4C-DB62-4BF7-8ACC-654E60960CF5}" type="datetime1">
              <a:rPr lang="en-US" smtClean="0"/>
              <a:pPr/>
              <a:t>4/1/2025</a:t>
            </a:fld>
            <a:endParaRPr lang="en-US"/>
          </a:p>
        </p:txBody>
      </p:sp>
      <p:sp>
        <p:nvSpPr>
          <p:cNvPr id="5" name="Footer Placeholder 4"/>
          <p:cNvSpPr>
            <a:spLocks noGrp="1"/>
          </p:cNvSpPr>
          <p:nvPr>
            <p:ph type="ftr" sz="quarter" idx="11"/>
          </p:nvPr>
        </p:nvSpPr>
        <p:spPr/>
        <p:txBody>
          <a:bodyPr/>
          <a:lstStyle/>
          <a:p>
            <a:r>
              <a:rPr lang="en-US"/>
              <a:t>MCA  NRI INSTITUTE OF INFORMATION SCIENCE &amp; TECHNOLOGY ,BHOPAL</a:t>
            </a:r>
          </a:p>
        </p:txBody>
      </p:sp>
      <p:sp>
        <p:nvSpPr>
          <p:cNvPr id="6" name="Slide Number Placeholder 5"/>
          <p:cNvSpPr>
            <a:spLocks noGrp="1"/>
          </p:cNvSpPr>
          <p:nvPr>
            <p:ph type="sldNum" sz="quarter" idx="12"/>
          </p:nvPr>
        </p:nvSpPr>
        <p:spPr/>
        <p:txBody>
          <a:bodyPr/>
          <a:lstStyle/>
          <a:p>
            <a:fld id="{2F061B1D-E2B0-40B9-89CA-8BF89C988645}" type="slidenum">
              <a:rPr lang="en-US" smtClean="0"/>
              <a:pPr/>
              <a:t>‹#›</a:t>
            </a:fld>
            <a:endParaRPr lang="en-US"/>
          </a:p>
        </p:txBody>
      </p:sp>
    </p:spTree>
    <p:extLst>
      <p:ext uri="{BB962C8B-B14F-4D97-AF65-F5344CB8AC3E}">
        <p14:creationId xmlns:p14="http://schemas.microsoft.com/office/powerpoint/2010/main" xmlns="" val="523163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7F433D-AAF3-4F8A-A959-F8B3E9B88F20}" type="datetime1">
              <a:rPr lang="en-US" smtClean="0"/>
              <a:pPr/>
              <a:t>4/1/2025</a:t>
            </a:fld>
            <a:endParaRPr lang="en-US"/>
          </a:p>
        </p:txBody>
      </p:sp>
      <p:sp>
        <p:nvSpPr>
          <p:cNvPr id="6" name="Footer Placeholder 5"/>
          <p:cNvSpPr>
            <a:spLocks noGrp="1"/>
          </p:cNvSpPr>
          <p:nvPr>
            <p:ph type="ftr" sz="quarter" idx="11"/>
          </p:nvPr>
        </p:nvSpPr>
        <p:spPr/>
        <p:txBody>
          <a:bodyPr/>
          <a:lstStyle/>
          <a:p>
            <a:r>
              <a:rPr lang="en-US"/>
              <a:t>MCA  NRI INSTITUTE OF INFORMATION SCIENCE &amp; TECHNOLOGY ,BHOPAL</a:t>
            </a:r>
          </a:p>
        </p:txBody>
      </p:sp>
      <p:sp>
        <p:nvSpPr>
          <p:cNvPr id="7" name="Slide Number Placeholder 6"/>
          <p:cNvSpPr>
            <a:spLocks noGrp="1"/>
          </p:cNvSpPr>
          <p:nvPr>
            <p:ph type="sldNum" sz="quarter" idx="12"/>
          </p:nvPr>
        </p:nvSpPr>
        <p:spPr/>
        <p:txBody>
          <a:bodyPr/>
          <a:lstStyle/>
          <a:p>
            <a:fld id="{2F061B1D-E2B0-40B9-89CA-8BF89C988645}" type="slidenum">
              <a:rPr lang="en-US" smtClean="0"/>
              <a:pPr/>
              <a:t>‹#›</a:t>
            </a:fld>
            <a:endParaRPr lang="en-US"/>
          </a:p>
        </p:txBody>
      </p:sp>
    </p:spTree>
    <p:extLst>
      <p:ext uri="{BB962C8B-B14F-4D97-AF65-F5344CB8AC3E}">
        <p14:creationId xmlns:p14="http://schemas.microsoft.com/office/powerpoint/2010/main" xmlns="" val="318364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BBE70B-86F5-4F56-B36B-3CA9999C7D2C}" type="datetime1">
              <a:rPr lang="en-US" smtClean="0"/>
              <a:pPr/>
              <a:t>4/1/2025</a:t>
            </a:fld>
            <a:endParaRPr lang="en-US"/>
          </a:p>
        </p:txBody>
      </p:sp>
      <p:sp>
        <p:nvSpPr>
          <p:cNvPr id="8" name="Footer Placeholder 7"/>
          <p:cNvSpPr>
            <a:spLocks noGrp="1"/>
          </p:cNvSpPr>
          <p:nvPr>
            <p:ph type="ftr" sz="quarter" idx="11"/>
          </p:nvPr>
        </p:nvSpPr>
        <p:spPr/>
        <p:txBody>
          <a:bodyPr/>
          <a:lstStyle/>
          <a:p>
            <a:r>
              <a:rPr lang="en-US"/>
              <a:t>MCA  NRI INSTITUTE OF INFORMATION SCIENCE &amp; TECHNOLOGY ,BHOPAL</a:t>
            </a:r>
          </a:p>
        </p:txBody>
      </p:sp>
      <p:sp>
        <p:nvSpPr>
          <p:cNvPr id="9" name="Slide Number Placeholder 8"/>
          <p:cNvSpPr>
            <a:spLocks noGrp="1"/>
          </p:cNvSpPr>
          <p:nvPr>
            <p:ph type="sldNum" sz="quarter" idx="12"/>
          </p:nvPr>
        </p:nvSpPr>
        <p:spPr/>
        <p:txBody>
          <a:bodyPr/>
          <a:lstStyle/>
          <a:p>
            <a:fld id="{2F061B1D-E2B0-40B9-89CA-8BF89C988645}" type="slidenum">
              <a:rPr lang="en-US" smtClean="0"/>
              <a:pPr/>
              <a:t>‹#›</a:t>
            </a:fld>
            <a:endParaRPr lang="en-US"/>
          </a:p>
        </p:txBody>
      </p:sp>
    </p:spTree>
    <p:extLst>
      <p:ext uri="{BB962C8B-B14F-4D97-AF65-F5344CB8AC3E}">
        <p14:creationId xmlns:p14="http://schemas.microsoft.com/office/powerpoint/2010/main" xmlns="" val="3292281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6157224-6F7F-4958-9108-A2EAC5AF5DDD}" type="datetime1">
              <a:rPr lang="en-US" smtClean="0"/>
              <a:pPr/>
              <a:t>4/1/2025</a:t>
            </a:fld>
            <a:endParaRPr lang="en-US"/>
          </a:p>
        </p:txBody>
      </p:sp>
      <p:sp>
        <p:nvSpPr>
          <p:cNvPr id="5" name="Footer Placeholder 3"/>
          <p:cNvSpPr>
            <a:spLocks noGrp="1"/>
          </p:cNvSpPr>
          <p:nvPr>
            <p:ph type="ftr" sz="quarter" idx="11"/>
          </p:nvPr>
        </p:nvSpPr>
        <p:spPr/>
        <p:txBody>
          <a:bodyPr/>
          <a:lstStyle/>
          <a:p>
            <a:r>
              <a:rPr lang="en-US"/>
              <a:t>MCA  NRI INSTITUTE OF INFORMATION SCIENCE &amp; TECHNOLOGY ,BHOPAL</a:t>
            </a:r>
          </a:p>
        </p:txBody>
      </p:sp>
      <p:sp>
        <p:nvSpPr>
          <p:cNvPr id="6" name="Slide Number Placeholder 4"/>
          <p:cNvSpPr>
            <a:spLocks noGrp="1"/>
          </p:cNvSpPr>
          <p:nvPr>
            <p:ph type="sldNum" sz="quarter" idx="12"/>
          </p:nvPr>
        </p:nvSpPr>
        <p:spPr/>
        <p:txBody>
          <a:bodyPr/>
          <a:lstStyle/>
          <a:p>
            <a:fld id="{2F061B1D-E2B0-40B9-89CA-8BF89C988645}" type="slidenum">
              <a:rPr lang="en-US" smtClean="0"/>
              <a:pPr/>
              <a:t>‹#›</a:t>
            </a:fld>
            <a:endParaRPr lang="en-US"/>
          </a:p>
        </p:txBody>
      </p:sp>
    </p:spTree>
    <p:extLst>
      <p:ext uri="{BB962C8B-B14F-4D97-AF65-F5344CB8AC3E}">
        <p14:creationId xmlns:p14="http://schemas.microsoft.com/office/powerpoint/2010/main" xmlns="" val="40742646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FE78C9A-296B-4A55-811E-574859C5216A}" type="datetime1">
              <a:rPr lang="en-US" smtClean="0"/>
              <a:pPr/>
              <a:t>4/1/2025</a:t>
            </a:fld>
            <a:endParaRPr lang="en-US"/>
          </a:p>
        </p:txBody>
      </p:sp>
      <p:sp>
        <p:nvSpPr>
          <p:cNvPr id="5" name="Footer Placeholder 2"/>
          <p:cNvSpPr>
            <a:spLocks noGrp="1"/>
          </p:cNvSpPr>
          <p:nvPr>
            <p:ph type="ftr" sz="quarter" idx="11"/>
          </p:nvPr>
        </p:nvSpPr>
        <p:spPr/>
        <p:txBody>
          <a:bodyPr/>
          <a:lstStyle/>
          <a:p>
            <a:r>
              <a:rPr lang="en-US"/>
              <a:t>MCA  NRI INSTITUTE OF INFORMATION SCIENCE &amp; TECHNOLOGY ,BHOPAL</a:t>
            </a:r>
          </a:p>
        </p:txBody>
      </p:sp>
      <p:sp>
        <p:nvSpPr>
          <p:cNvPr id="6" name="Slide Number Placeholder 3"/>
          <p:cNvSpPr>
            <a:spLocks noGrp="1"/>
          </p:cNvSpPr>
          <p:nvPr>
            <p:ph type="sldNum" sz="quarter" idx="12"/>
          </p:nvPr>
        </p:nvSpPr>
        <p:spPr/>
        <p:txBody>
          <a:bodyPr/>
          <a:lstStyle/>
          <a:p>
            <a:fld id="{2F061B1D-E2B0-40B9-89CA-8BF89C988645}" type="slidenum">
              <a:rPr lang="en-US" smtClean="0"/>
              <a:pPr/>
              <a:t>‹#›</a:t>
            </a:fld>
            <a:endParaRPr lang="en-US"/>
          </a:p>
        </p:txBody>
      </p:sp>
    </p:spTree>
    <p:extLst>
      <p:ext uri="{BB962C8B-B14F-4D97-AF65-F5344CB8AC3E}">
        <p14:creationId xmlns:p14="http://schemas.microsoft.com/office/powerpoint/2010/main" xmlns="" val="27033436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63A0822-E884-44D8-991E-D50CA6764A4D}" type="datetime1">
              <a:rPr lang="en-US" smtClean="0"/>
              <a:pPr/>
              <a:t>4/1/2025</a:t>
            </a:fld>
            <a:endParaRPr lang="en-US"/>
          </a:p>
        </p:txBody>
      </p:sp>
      <p:sp>
        <p:nvSpPr>
          <p:cNvPr id="5" name="Footer Placeholder 5"/>
          <p:cNvSpPr>
            <a:spLocks noGrp="1"/>
          </p:cNvSpPr>
          <p:nvPr>
            <p:ph type="ftr" sz="quarter" idx="11"/>
          </p:nvPr>
        </p:nvSpPr>
        <p:spPr/>
        <p:txBody>
          <a:bodyPr/>
          <a:lstStyle/>
          <a:p>
            <a:r>
              <a:rPr lang="en-US"/>
              <a:t>MCA  NRI INSTITUTE OF INFORMATION SCIENCE &amp; TECHNOLOGY ,BHOPAL</a:t>
            </a:r>
          </a:p>
        </p:txBody>
      </p:sp>
      <p:sp>
        <p:nvSpPr>
          <p:cNvPr id="6" name="Slide Number Placeholder 6"/>
          <p:cNvSpPr>
            <a:spLocks noGrp="1"/>
          </p:cNvSpPr>
          <p:nvPr>
            <p:ph type="sldNum" sz="quarter" idx="12"/>
          </p:nvPr>
        </p:nvSpPr>
        <p:spPr/>
        <p:txBody>
          <a:bodyPr/>
          <a:lstStyle/>
          <a:p>
            <a:fld id="{2F061B1D-E2B0-40B9-89CA-8BF89C988645}" type="slidenum">
              <a:rPr lang="en-US" smtClean="0"/>
              <a:pPr/>
              <a:t>‹#›</a:t>
            </a:fld>
            <a:endParaRPr lang="en-US"/>
          </a:p>
        </p:txBody>
      </p:sp>
    </p:spTree>
    <p:extLst>
      <p:ext uri="{BB962C8B-B14F-4D97-AF65-F5344CB8AC3E}">
        <p14:creationId xmlns:p14="http://schemas.microsoft.com/office/powerpoint/2010/main" xmlns="" val="68173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64DB02-CFF0-4091-BC1E-4FBE47B7B211}"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C134B-6764-441C-9232-E17BC938C468}"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D4B007-5CCF-4FB3-A55E-1794E633A5F5}" type="datetime1">
              <a:rPr lang="en-US" smtClean="0"/>
              <a:pPr/>
              <a:t>4/1/2025</a:t>
            </a:fld>
            <a:endParaRPr lang="en-US"/>
          </a:p>
        </p:txBody>
      </p:sp>
      <p:sp>
        <p:nvSpPr>
          <p:cNvPr id="6" name="Footer Placeholder 5"/>
          <p:cNvSpPr>
            <a:spLocks noGrp="1"/>
          </p:cNvSpPr>
          <p:nvPr>
            <p:ph type="ftr" sz="quarter" idx="11"/>
          </p:nvPr>
        </p:nvSpPr>
        <p:spPr/>
        <p:txBody>
          <a:bodyPr/>
          <a:lstStyle/>
          <a:p>
            <a:r>
              <a:rPr lang="en-US"/>
              <a:t>MCA  NRI INSTITUTE OF INFORMATION SCIENCE &amp; TECHNOLOGY ,BHOPAL</a:t>
            </a:r>
          </a:p>
        </p:txBody>
      </p:sp>
      <p:sp>
        <p:nvSpPr>
          <p:cNvPr id="7" name="Slide Number Placeholder 6"/>
          <p:cNvSpPr>
            <a:spLocks noGrp="1"/>
          </p:cNvSpPr>
          <p:nvPr>
            <p:ph type="sldNum" sz="quarter" idx="12"/>
          </p:nvPr>
        </p:nvSpPr>
        <p:spPr/>
        <p:txBody>
          <a:bodyPr/>
          <a:lstStyle/>
          <a:p>
            <a:fld id="{2F061B1D-E2B0-40B9-89CA-8BF89C988645}" type="slidenum">
              <a:rPr lang="en-US" smtClean="0"/>
              <a:pPr/>
              <a:t>‹#›</a:t>
            </a:fld>
            <a:endParaRPr lang="en-US"/>
          </a:p>
        </p:txBody>
      </p:sp>
    </p:spTree>
    <p:extLst>
      <p:ext uri="{BB962C8B-B14F-4D97-AF65-F5344CB8AC3E}">
        <p14:creationId xmlns:p14="http://schemas.microsoft.com/office/powerpoint/2010/main" xmlns="" val="6863395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0EBB63-B1DA-426B-8AF4-453A75EDFBB0}" type="datetime1">
              <a:rPr lang="en-US" smtClean="0"/>
              <a:pPr/>
              <a:t>4/1/2025</a:t>
            </a:fld>
            <a:endParaRPr lang="en-US"/>
          </a:p>
        </p:txBody>
      </p:sp>
      <p:sp>
        <p:nvSpPr>
          <p:cNvPr id="6" name="Footer Placeholder 5"/>
          <p:cNvSpPr>
            <a:spLocks noGrp="1"/>
          </p:cNvSpPr>
          <p:nvPr>
            <p:ph type="ftr" sz="quarter" idx="11"/>
          </p:nvPr>
        </p:nvSpPr>
        <p:spPr/>
        <p:txBody>
          <a:bodyPr/>
          <a:lstStyle/>
          <a:p>
            <a:r>
              <a:rPr lang="en-US"/>
              <a:t>MCA  NRI INSTITUTE OF INFORMATION SCIENCE &amp; TECHNOLOGY ,BHOPAL</a:t>
            </a:r>
          </a:p>
        </p:txBody>
      </p:sp>
      <p:sp>
        <p:nvSpPr>
          <p:cNvPr id="7" name="Slide Number Placeholder 6"/>
          <p:cNvSpPr>
            <a:spLocks noGrp="1"/>
          </p:cNvSpPr>
          <p:nvPr>
            <p:ph type="sldNum" sz="quarter" idx="12"/>
          </p:nvPr>
        </p:nvSpPr>
        <p:spPr/>
        <p:txBody>
          <a:bodyPr/>
          <a:lstStyle/>
          <a:p>
            <a:fld id="{2F061B1D-E2B0-40B9-89CA-8BF89C988645}" type="slidenum">
              <a:rPr lang="en-US" smtClean="0"/>
              <a:pPr/>
              <a:t>‹#›</a:t>
            </a:fld>
            <a:endParaRPr lang="en-US"/>
          </a:p>
        </p:txBody>
      </p:sp>
    </p:spTree>
    <p:extLst>
      <p:ext uri="{BB962C8B-B14F-4D97-AF65-F5344CB8AC3E}">
        <p14:creationId xmlns:p14="http://schemas.microsoft.com/office/powerpoint/2010/main" xmlns="" val="3444907371"/>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60EBB63-B1DA-426B-8AF4-453A75EDFBB0}" type="datetime1">
              <a:rPr lang="en-US" smtClean="0"/>
              <a:pPr/>
              <a:t>4/1/2025</a:t>
            </a:fld>
            <a:endParaRPr lang="en-US"/>
          </a:p>
        </p:txBody>
      </p:sp>
      <p:sp>
        <p:nvSpPr>
          <p:cNvPr id="5" name="Footer Placeholder 4"/>
          <p:cNvSpPr>
            <a:spLocks noGrp="1"/>
          </p:cNvSpPr>
          <p:nvPr>
            <p:ph type="ftr" sz="quarter" idx="11"/>
          </p:nvPr>
        </p:nvSpPr>
        <p:spPr/>
        <p:txBody>
          <a:bodyPr/>
          <a:lstStyle/>
          <a:p>
            <a:r>
              <a:rPr lang="en-US"/>
              <a:t>MCA  NRI INSTITUTE OF INFORMATION SCIENCE &amp; TECHNOLOGY ,BHOPAL</a:t>
            </a:r>
          </a:p>
        </p:txBody>
      </p:sp>
      <p:sp>
        <p:nvSpPr>
          <p:cNvPr id="6" name="Slide Number Placeholder 5"/>
          <p:cNvSpPr>
            <a:spLocks noGrp="1"/>
          </p:cNvSpPr>
          <p:nvPr>
            <p:ph type="sldNum" sz="quarter" idx="12"/>
          </p:nvPr>
        </p:nvSpPr>
        <p:spPr/>
        <p:txBody>
          <a:bodyPr/>
          <a:lstStyle/>
          <a:p>
            <a:fld id="{2F061B1D-E2B0-40B9-89CA-8BF89C988645}" type="slidenum">
              <a:rPr lang="en-US" smtClean="0"/>
              <a:pPr/>
              <a:t>‹#›</a:t>
            </a:fld>
            <a:endParaRPr lang="en-US"/>
          </a:p>
        </p:txBody>
      </p:sp>
    </p:spTree>
    <p:extLst>
      <p:ext uri="{BB962C8B-B14F-4D97-AF65-F5344CB8AC3E}">
        <p14:creationId xmlns:p14="http://schemas.microsoft.com/office/powerpoint/2010/main" xmlns="" val="2948226658"/>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17649"/>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454530" y="3765449"/>
            <a:ext cx="5449871"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60EBB63-B1DA-426B-8AF4-453A75EDFBB0}" type="datetime1">
              <a:rPr lang="en-US" smtClean="0"/>
              <a:pPr/>
              <a:t>4/1/2025</a:t>
            </a:fld>
            <a:endParaRPr lang="en-US"/>
          </a:p>
        </p:txBody>
      </p:sp>
      <p:sp>
        <p:nvSpPr>
          <p:cNvPr id="5" name="Footer Placeholder 4"/>
          <p:cNvSpPr>
            <a:spLocks noGrp="1"/>
          </p:cNvSpPr>
          <p:nvPr>
            <p:ph type="ftr" sz="quarter" idx="11"/>
          </p:nvPr>
        </p:nvSpPr>
        <p:spPr/>
        <p:txBody>
          <a:bodyPr/>
          <a:lstStyle/>
          <a:p>
            <a:r>
              <a:rPr lang="en-US"/>
              <a:t>MCA  NRI INSTITUTE OF INFORMATION SCIENCE &amp; TECHNOLOGY ,BHOPAL</a:t>
            </a:r>
          </a:p>
        </p:txBody>
      </p:sp>
      <p:sp>
        <p:nvSpPr>
          <p:cNvPr id="6" name="Slide Number Placeholder 5"/>
          <p:cNvSpPr>
            <a:spLocks noGrp="1"/>
          </p:cNvSpPr>
          <p:nvPr>
            <p:ph type="sldNum" sz="quarter" idx="12"/>
          </p:nvPr>
        </p:nvSpPr>
        <p:spPr/>
        <p:txBody>
          <a:bodyPr/>
          <a:lstStyle/>
          <a:p>
            <a:fld id="{2F061B1D-E2B0-40B9-89CA-8BF89C988645}" type="slidenum">
              <a:rPr lang="en-US" smtClean="0"/>
              <a:pPr/>
              <a:t>‹#›</a:t>
            </a:fld>
            <a:endParaRPr lang="en-US"/>
          </a:p>
        </p:txBody>
      </p:sp>
      <p:sp>
        <p:nvSpPr>
          <p:cNvPr id="9" name="TextBox 8"/>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xmlns="" val="160206900"/>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0EBB63-B1DA-426B-8AF4-453A75EDFBB0}" type="datetime1">
              <a:rPr lang="en-US" smtClean="0"/>
              <a:pPr/>
              <a:t>4/1/2025</a:t>
            </a:fld>
            <a:endParaRPr lang="en-US"/>
          </a:p>
        </p:txBody>
      </p:sp>
      <p:sp>
        <p:nvSpPr>
          <p:cNvPr id="5" name="Footer Placeholder 4"/>
          <p:cNvSpPr>
            <a:spLocks noGrp="1"/>
          </p:cNvSpPr>
          <p:nvPr>
            <p:ph type="ftr" sz="quarter" idx="11"/>
          </p:nvPr>
        </p:nvSpPr>
        <p:spPr/>
        <p:txBody>
          <a:bodyPr/>
          <a:lstStyle/>
          <a:p>
            <a:r>
              <a:rPr lang="en-US"/>
              <a:t>MCA  NRI INSTITUTE OF INFORMATION SCIENCE &amp; TECHNOLOGY ,BHOPAL</a:t>
            </a:r>
          </a:p>
        </p:txBody>
      </p:sp>
      <p:sp>
        <p:nvSpPr>
          <p:cNvPr id="6" name="Slide Number Placeholder 5"/>
          <p:cNvSpPr>
            <a:spLocks noGrp="1"/>
          </p:cNvSpPr>
          <p:nvPr>
            <p:ph type="sldNum" sz="quarter" idx="12"/>
          </p:nvPr>
        </p:nvSpPr>
        <p:spPr/>
        <p:txBody>
          <a:bodyPr/>
          <a:lstStyle/>
          <a:p>
            <a:fld id="{2F061B1D-E2B0-40B9-89CA-8BF89C988645}" type="slidenum">
              <a:rPr lang="en-US" smtClean="0"/>
              <a:pPr/>
              <a:t>‹#›</a:t>
            </a:fld>
            <a:endParaRPr lang="en-US"/>
          </a:p>
        </p:txBody>
      </p:sp>
    </p:spTree>
    <p:extLst>
      <p:ext uri="{BB962C8B-B14F-4D97-AF65-F5344CB8AC3E}">
        <p14:creationId xmlns:p14="http://schemas.microsoft.com/office/powerpoint/2010/main" xmlns="" val="217793876"/>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0EBB63-B1DA-426B-8AF4-453A75EDFBB0}" type="datetime1">
              <a:rPr lang="en-US" smtClean="0"/>
              <a:pPr/>
              <a:t>4/1/2025</a:t>
            </a:fld>
            <a:endParaRPr lang="en-US"/>
          </a:p>
        </p:txBody>
      </p:sp>
      <p:sp>
        <p:nvSpPr>
          <p:cNvPr id="4" name="Footer Placeholder 4"/>
          <p:cNvSpPr>
            <a:spLocks noGrp="1"/>
          </p:cNvSpPr>
          <p:nvPr>
            <p:ph type="ftr" sz="quarter" idx="11"/>
          </p:nvPr>
        </p:nvSpPr>
        <p:spPr/>
        <p:txBody>
          <a:bodyPr/>
          <a:lstStyle/>
          <a:p>
            <a:r>
              <a:rPr lang="en-US"/>
              <a:t>MCA  NRI INSTITUTE OF INFORMATION SCIENCE &amp; TECHNOLOGY ,BHOPAL</a:t>
            </a:r>
          </a:p>
        </p:txBody>
      </p:sp>
      <p:sp>
        <p:nvSpPr>
          <p:cNvPr id="6" name="Slide Number Placeholder 5"/>
          <p:cNvSpPr>
            <a:spLocks noGrp="1"/>
          </p:cNvSpPr>
          <p:nvPr>
            <p:ph type="sldNum" sz="quarter" idx="12"/>
          </p:nvPr>
        </p:nvSpPr>
        <p:spPr/>
        <p:txBody>
          <a:bodyPr/>
          <a:lstStyle/>
          <a:p>
            <a:fld id="{2F061B1D-E2B0-40B9-89CA-8BF89C988645}" type="slidenum">
              <a:rPr lang="en-US" smtClean="0"/>
              <a:pPr/>
              <a:t>‹#›</a:t>
            </a:fld>
            <a:endParaRPr lang="en-US"/>
          </a:p>
        </p:txBody>
      </p:sp>
    </p:spTree>
    <p:extLst>
      <p:ext uri="{BB962C8B-B14F-4D97-AF65-F5344CB8AC3E}">
        <p14:creationId xmlns:p14="http://schemas.microsoft.com/office/powerpoint/2010/main" xmlns="" val="3878633305"/>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0EBB63-B1DA-426B-8AF4-453A75EDFBB0}" type="datetime1">
              <a:rPr lang="en-US" smtClean="0"/>
              <a:pPr/>
              <a:t>4/1/2025</a:t>
            </a:fld>
            <a:endParaRPr lang="en-US"/>
          </a:p>
        </p:txBody>
      </p:sp>
      <p:sp>
        <p:nvSpPr>
          <p:cNvPr id="4" name="Footer Placeholder 4"/>
          <p:cNvSpPr>
            <a:spLocks noGrp="1"/>
          </p:cNvSpPr>
          <p:nvPr>
            <p:ph type="ftr" sz="quarter" idx="11"/>
          </p:nvPr>
        </p:nvSpPr>
        <p:spPr/>
        <p:txBody>
          <a:bodyPr/>
          <a:lstStyle/>
          <a:p>
            <a:r>
              <a:rPr lang="en-US"/>
              <a:t>MCA  NRI INSTITUTE OF INFORMATION SCIENCE &amp; TECHNOLOGY ,BHOPAL</a:t>
            </a:r>
          </a:p>
        </p:txBody>
      </p:sp>
      <p:sp>
        <p:nvSpPr>
          <p:cNvPr id="6" name="Slide Number Placeholder 5"/>
          <p:cNvSpPr>
            <a:spLocks noGrp="1"/>
          </p:cNvSpPr>
          <p:nvPr>
            <p:ph type="sldNum" sz="quarter" idx="12"/>
          </p:nvPr>
        </p:nvSpPr>
        <p:spPr/>
        <p:txBody>
          <a:bodyPr/>
          <a:lstStyle/>
          <a:p>
            <a:fld id="{2F061B1D-E2B0-40B9-89CA-8BF89C988645}" type="slidenum">
              <a:rPr lang="en-US" smtClean="0"/>
              <a:pPr/>
              <a:t>‹#›</a:t>
            </a:fld>
            <a:endParaRPr lang="en-US"/>
          </a:p>
        </p:txBody>
      </p:sp>
    </p:spTree>
    <p:extLst>
      <p:ext uri="{BB962C8B-B14F-4D97-AF65-F5344CB8AC3E}">
        <p14:creationId xmlns:p14="http://schemas.microsoft.com/office/powerpoint/2010/main" xmlns="" val="2184208960"/>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6FC44A-CD2C-4474-AD80-8A159B84872A}" type="datetime1">
              <a:rPr lang="en-US" smtClean="0"/>
              <a:pPr/>
              <a:t>4/1/2025</a:t>
            </a:fld>
            <a:endParaRPr lang="en-US"/>
          </a:p>
        </p:txBody>
      </p:sp>
      <p:sp>
        <p:nvSpPr>
          <p:cNvPr id="5" name="Footer Placeholder 4"/>
          <p:cNvSpPr>
            <a:spLocks noGrp="1"/>
          </p:cNvSpPr>
          <p:nvPr>
            <p:ph type="ftr" sz="quarter" idx="11"/>
          </p:nvPr>
        </p:nvSpPr>
        <p:spPr/>
        <p:txBody>
          <a:bodyPr/>
          <a:lstStyle/>
          <a:p>
            <a:r>
              <a:rPr lang="en-US"/>
              <a:t>MCA  NRI INSTITUTE OF INFORMATION SCIENCE &amp; TECHNOLOGY ,BHOPAL</a:t>
            </a:r>
          </a:p>
        </p:txBody>
      </p:sp>
      <p:sp>
        <p:nvSpPr>
          <p:cNvPr id="6" name="Slide Number Placeholder 5"/>
          <p:cNvSpPr>
            <a:spLocks noGrp="1"/>
          </p:cNvSpPr>
          <p:nvPr>
            <p:ph type="sldNum" sz="quarter" idx="12"/>
          </p:nvPr>
        </p:nvSpPr>
        <p:spPr/>
        <p:txBody>
          <a:bodyPr/>
          <a:lstStyle/>
          <a:p>
            <a:fld id="{2F061B1D-E2B0-40B9-89CA-8BF89C988645}" type="slidenum">
              <a:rPr lang="en-US" smtClean="0"/>
              <a:pPr/>
              <a:t>‹#›</a:t>
            </a:fld>
            <a:endParaRPr lang="en-US"/>
          </a:p>
        </p:txBody>
      </p:sp>
    </p:spTree>
    <p:extLst>
      <p:ext uri="{BB962C8B-B14F-4D97-AF65-F5344CB8AC3E}">
        <p14:creationId xmlns:p14="http://schemas.microsoft.com/office/powerpoint/2010/main" xmlns="" val="27717347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1E1ED9-F2DD-4F93-B5FC-EF1CDA87A6FF}" type="datetime1">
              <a:rPr lang="en-US" smtClean="0"/>
              <a:pPr/>
              <a:t>4/1/2025</a:t>
            </a:fld>
            <a:endParaRPr lang="en-US"/>
          </a:p>
        </p:txBody>
      </p:sp>
      <p:sp>
        <p:nvSpPr>
          <p:cNvPr id="5" name="Footer Placeholder 4"/>
          <p:cNvSpPr>
            <a:spLocks noGrp="1"/>
          </p:cNvSpPr>
          <p:nvPr>
            <p:ph type="ftr" sz="quarter" idx="11"/>
          </p:nvPr>
        </p:nvSpPr>
        <p:spPr/>
        <p:txBody>
          <a:bodyPr/>
          <a:lstStyle/>
          <a:p>
            <a:r>
              <a:rPr lang="en-US"/>
              <a:t>MCA  NRI INSTITUTE OF INFORMATION SCIENCE &amp; TECHNOLOGY ,BHOPAL</a:t>
            </a:r>
          </a:p>
        </p:txBody>
      </p:sp>
      <p:sp>
        <p:nvSpPr>
          <p:cNvPr id="6" name="Slide Number Placeholder 5"/>
          <p:cNvSpPr>
            <a:spLocks noGrp="1"/>
          </p:cNvSpPr>
          <p:nvPr>
            <p:ph type="sldNum" sz="quarter" idx="12"/>
          </p:nvPr>
        </p:nvSpPr>
        <p:spPr/>
        <p:txBody>
          <a:bodyPr/>
          <a:lstStyle/>
          <a:p>
            <a:fld id="{2F061B1D-E2B0-40B9-89CA-8BF89C988645}" type="slidenum">
              <a:rPr lang="en-US" smtClean="0"/>
              <a:pPr/>
              <a:t>‹#›</a:t>
            </a:fld>
            <a:endParaRPr lang="en-US"/>
          </a:p>
        </p:txBody>
      </p:sp>
    </p:spTree>
    <p:extLst>
      <p:ext uri="{BB962C8B-B14F-4D97-AF65-F5344CB8AC3E}">
        <p14:creationId xmlns:p14="http://schemas.microsoft.com/office/powerpoint/2010/main" xmlns="" val="13649550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cstate="print">
              <a:extLst>
                <a:ext uri="{28A0092B-C50C-407E-A947-70E740481C1C}">
                  <a14:useLocalDpi xmlns:a14="http://schemas.microsoft.com/office/drawing/2010/main" xmlns=""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cstate="print">
              <a:extLst>
                <a:ext uri="{28A0092B-C50C-407E-A947-70E740481C1C}">
                  <a14:useLocalDpi xmlns:a14="http://schemas.microsoft.com/office/drawing/2010/main" xmlns=""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D564DB02-CFF0-4091-BC1E-4FBE47B7B211}" type="datetimeFigureOut">
              <a:rPr lang="en-US" smtClean="0"/>
              <a:pPr/>
              <a:t>4/1/2025</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146C134B-6764-441C-9232-E17BC938C468}" type="slidenum">
              <a:rPr lang="en-US" smtClean="0"/>
              <a:pPr/>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554443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64DB02-CFF0-4091-BC1E-4FBE47B7B211}"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C134B-6764-441C-9232-E17BC938C468}"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64DB02-CFF0-4091-BC1E-4FBE47B7B211}"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C134B-6764-441C-9232-E17BC938C468}" type="slidenum">
              <a:rPr lang="en-US" smtClean="0"/>
              <a:pPr/>
              <a:t>‹#›</a:t>
            </a:fld>
            <a:endParaRPr lang="en-US"/>
          </a:p>
        </p:txBody>
      </p:sp>
    </p:spTree>
    <p:extLst>
      <p:ext uri="{BB962C8B-B14F-4D97-AF65-F5344CB8AC3E}">
        <p14:creationId xmlns:p14="http://schemas.microsoft.com/office/powerpoint/2010/main" xmlns="" val="27165979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64DB02-CFF0-4091-BC1E-4FBE47B7B211}"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C134B-6764-441C-9232-E17BC938C468}" type="slidenum">
              <a:rPr lang="en-US" smtClean="0"/>
              <a:pPr/>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1829420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64DB02-CFF0-4091-BC1E-4FBE47B7B211}" type="datetimeFigureOut">
              <a:rPr lang="en-US" smtClean="0"/>
              <a:pPr/>
              <a:t>4/1/2025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6C134B-6764-441C-9232-E17BC938C468}" type="slidenum">
              <a:rPr lang="en-US" smtClean="0"/>
              <a:pPr/>
              <a:t>‹#›</a:t>
            </a:fld>
            <a:endParaRPr lang="en-US"/>
          </a:p>
        </p:txBody>
      </p:sp>
    </p:spTree>
    <p:extLst>
      <p:ext uri="{BB962C8B-B14F-4D97-AF65-F5344CB8AC3E}">
        <p14:creationId xmlns:p14="http://schemas.microsoft.com/office/powerpoint/2010/main" xmlns="" val="30868440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64DB02-CFF0-4091-BC1E-4FBE47B7B211}" type="datetimeFigureOut">
              <a:rPr lang="en-US" smtClean="0"/>
              <a:pPr/>
              <a:t>4/1/2025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6C134B-6764-441C-9232-E17BC938C468}" type="slidenum">
              <a:rPr lang="en-US" smtClean="0"/>
              <a:pPr/>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5569815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64DB02-CFF0-4091-BC1E-4FBE47B7B211}" type="datetimeFigureOut">
              <a:rPr lang="en-US" smtClean="0"/>
              <a:pPr/>
              <a:t>4/1/2025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6C134B-6764-441C-9232-E17BC938C468}" type="slidenum">
              <a:rPr lang="en-US" smtClean="0"/>
              <a:pPr/>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4456559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64DB02-CFF0-4091-BC1E-4FBE47B7B211}" type="datetimeFigureOut">
              <a:rPr lang="en-US" smtClean="0"/>
              <a:pPr/>
              <a:t>4/1/2025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6C134B-6764-441C-9232-E17BC938C468}" type="slidenum">
              <a:rPr lang="en-US" smtClean="0"/>
              <a:pPr/>
              <a:t>‹#›</a:t>
            </a:fld>
            <a:endParaRPr lang="en-US"/>
          </a:p>
        </p:txBody>
      </p:sp>
    </p:spTree>
    <p:extLst>
      <p:ext uri="{BB962C8B-B14F-4D97-AF65-F5344CB8AC3E}">
        <p14:creationId xmlns:p14="http://schemas.microsoft.com/office/powerpoint/2010/main" xmlns="" val="16769719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64DB02-CFF0-4091-BC1E-4FBE47B7B211}" type="datetimeFigureOut">
              <a:rPr lang="en-US" smtClean="0"/>
              <a:pPr/>
              <a:t>4/1/2025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6C134B-6764-441C-9232-E17BC938C468}" type="slidenum">
              <a:rPr lang="en-US" smtClean="0"/>
              <a:pPr/>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40360252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64DB02-CFF0-4091-BC1E-4FBE47B7B211}" type="datetimeFigureOut">
              <a:rPr lang="en-US" smtClean="0"/>
              <a:pPr/>
              <a:t>4/1/2025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6C134B-6764-441C-9232-E17BC938C468}" type="slidenum">
              <a:rPr lang="en-US" smtClean="0"/>
              <a:pPr/>
              <a:t>‹#›</a:t>
            </a:fld>
            <a:endParaRPr lang="en-US"/>
          </a:p>
        </p:txBody>
      </p:sp>
    </p:spTree>
    <p:extLst>
      <p:ext uri="{BB962C8B-B14F-4D97-AF65-F5344CB8AC3E}">
        <p14:creationId xmlns:p14="http://schemas.microsoft.com/office/powerpoint/2010/main" xmlns="" val="34837388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64DB02-CFF0-4091-BC1E-4FBE47B7B211}" type="datetimeFigureOut">
              <a:rPr lang="en-US" smtClean="0"/>
              <a:pPr/>
              <a:t>4/1/2025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6C134B-6764-441C-9232-E17BC938C468}" type="slidenum">
              <a:rPr lang="en-US" smtClean="0"/>
              <a:pPr/>
              <a:t>‹#›</a:t>
            </a:fld>
            <a:endParaRPr lang="en-US"/>
          </a:p>
        </p:txBody>
      </p:sp>
    </p:spTree>
    <p:extLst>
      <p:ext uri="{BB962C8B-B14F-4D97-AF65-F5344CB8AC3E}">
        <p14:creationId xmlns:p14="http://schemas.microsoft.com/office/powerpoint/2010/main" xmlns="" val="13968716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64DB02-CFF0-4091-BC1E-4FBE47B7B211}"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C134B-6764-441C-9232-E17BC938C468}" type="slidenum">
              <a:rPr lang="en-US" smtClean="0"/>
              <a:pPr/>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481020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564DB02-CFF0-4091-BC1E-4FBE47B7B211}" type="datetimeFigureOut">
              <a:rPr lang="en-US" smtClean="0"/>
              <a:pPr/>
              <a:t>4/1/2025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6C134B-6764-441C-9232-E17BC938C468}"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64DB02-CFF0-4091-BC1E-4FBE47B7B211}"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C134B-6764-441C-9232-E17BC938C468}" type="slidenum">
              <a:rPr lang="en-US" smtClean="0"/>
              <a:pPr/>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6952817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64DB02-CFF0-4091-BC1E-4FBE47B7B211}"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C134B-6764-441C-9232-E17BC938C468}" type="slidenum">
              <a:rPr lang="en-US" smtClean="0"/>
              <a:pPr/>
              <a:t>‹#›</a:t>
            </a:fld>
            <a:endParaRPr lang="en-US"/>
          </a:p>
        </p:txBody>
      </p:sp>
    </p:spTree>
    <p:extLst>
      <p:ext uri="{BB962C8B-B14F-4D97-AF65-F5344CB8AC3E}">
        <p14:creationId xmlns:p14="http://schemas.microsoft.com/office/powerpoint/2010/main" xmlns="" val="129511490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64DB02-CFF0-4091-BC1E-4FBE47B7B211}"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C134B-6764-441C-9232-E17BC938C468}" type="slidenum">
              <a:rPr lang="en-US" smtClean="0"/>
              <a:pPr/>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07197401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64DB02-CFF0-4091-BC1E-4FBE47B7B211}"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C134B-6764-441C-9232-E17BC938C468}" type="slidenum">
              <a:rPr lang="en-US" smtClean="0"/>
              <a:pPr/>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9648590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64DB02-CFF0-4091-BC1E-4FBE47B7B211}"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C134B-6764-441C-9232-E17BC938C468}" type="slidenum">
              <a:rPr lang="en-US" smtClean="0"/>
              <a:pPr/>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00785850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64DB02-CFF0-4091-BC1E-4FBE47B7B211}"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C134B-6764-441C-9232-E17BC938C468}" type="slidenum">
              <a:rPr lang="en-US" smtClean="0"/>
              <a:pPr/>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22734294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64DB02-CFF0-4091-BC1E-4FBE47B7B211}"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C134B-6764-441C-9232-E17BC938C468}" type="slidenum">
              <a:rPr lang="en-US" smtClean="0"/>
              <a:pPr/>
              <a:t>‹#›</a:t>
            </a:fld>
            <a:endParaRPr lang="en-US"/>
          </a:p>
        </p:txBody>
      </p:sp>
    </p:spTree>
    <p:extLst>
      <p:ext uri="{BB962C8B-B14F-4D97-AF65-F5344CB8AC3E}">
        <p14:creationId xmlns:p14="http://schemas.microsoft.com/office/powerpoint/2010/main" xmlns="" val="28169691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64DB02-CFF0-4091-BC1E-4FBE47B7B211}"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C134B-6764-441C-9232-E17BC938C468}" type="slidenum">
              <a:rPr lang="en-US" smtClean="0"/>
              <a:pPr/>
              <a:t>‹#›</a:t>
            </a:fld>
            <a:endParaRPr lang="en-US"/>
          </a:p>
        </p:txBody>
      </p:sp>
    </p:spTree>
    <p:extLst>
      <p:ext uri="{BB962C8B-B14F-4D97-AF65-F5344CB8AC3E}">
        <p14:creationId xmlns:p14="http://schemas.microsoft.com/office/powerpoint/2010/main" xmlns="" val="251807762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64DB02-CFF0-4091-BC1E-4FBE47B7B211}"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C134B-6764-441C-9232-E17BC938C468}" type="slidenum">
              <a:rPr lang="en-US" smtClean="0"/>
              <a:pPr/>
              <a:t>‹#›</a:t>
            </a:fld>
            <a:endParaRPr lang="en-US"/>
          </a:p>
        </p:txBody>
      </p:sp>
    </p:spTree>
    <p:extLst>
      <p:ext uri="{BB962C8B-B14F-4D97-AF65-F5344CB8AC3E}">
        <p14:creationId xmlns:p14="http://schemas.microsoft.com/office/powerpoint/2010/main" xmlns="" val="283666593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64DB02-CFF0-4091-BC1E-4FBE47B7B211}" type="datetimeFigureOut">
              <a:rPr lang="en-US" smtClean="0"/>
              <a:pPr/>
              <a:t>4/1/2025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6C134B-6764-441C-9232-E17BC938C468}" type="slidenum">
              <a:rPr lang="en-US" smtClean="0"/>
              <a:pPr/>
              <a:t>‹#›</a:t>
            </a:fld>
            <a:endParaRPr lang="en-US"/>
          </a:p>
        </p:txBody>
      </p:sp>
    </p:spTree>
    <p:extLst>
      <p:ext uri="{BB962C8B-B14F-4D97-AF65-F5344CB8AC3E}">
        <p14:creationId xmlns:p14="http://schemas.microsoft.com/office/powerpoint/2010/main" xmlns="" val="3697732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564DB02-CFF0-4091-BC1E-4FBE47B7B211}" type="datetimeFigureOut">
              <a:rPr lang="en-US" smtClean="0"/>
              <a:pPr/>
              <a:t>4/1/2025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6C134B-6764-441C-9232-E17BC938C468}"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64DB02-CFF0-4091-BC1E-4FBE47B7B211}" type="datetimeFigureOut">
              <a:rPr lang="en-US" smtClean="0"/>
              <a:pPr/>
              <a:t>4/1/2025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6C134B-6764-441C-9232-E17BC938C468}" type="slidenum">
              <a:rPr lang="en-US" smtClean="0"/>
              <a:pPr/>
              <a:t>‹#›</a:t>
            </a:fld>
            <a:endParaRPr lang="en-US"/>
          </a:p>
        </p:txBody>
      </p:sp>
    </p:spTree>
    <p:extLst>
      <p:ext uri="{BB962C8B-B14F-4D97-AF65-F5344CB8AC3E}">
        <p14:creationId xmlns:p14="http://schemas.microsoft.com/office/powerpoint/2010/main" xmlns="" val="417558552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64DB02-CFF0-4091-BC1E-4FBE47B7B211}" type="datetimeFigureOut">
              <a:rPr lang="en-US" smtClean="0"/>
              <a:pPr/>
              <a:t>4/1/2025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6C134B-6764-441C-9232-E17BC938C468}" type="slidenum">
              <a:rPr lang="en-US" smtClean="0"/>
              <a:pPr/>
              <a:t>‹#›</a:t>
            </a:fld>
            <a:endParaRPr lang="en-US"/>
          </a:p>
        </p:txBody>
      </p:sp>
    </p:spTree>
    <p:extLst>
      <p:ext uri="{BB962C8B-B14F-4D97-AF65-F5344CB8AC3E}">
        <p14:creationId xmlns:p14="http://schemas.microsoft.com/office/powerpoint/2010/main" xmlns="" val="30192214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64DB02-CFF0-4091-BC1E-4FBE47B7B211}" type="datetimeFigureOut">
              <a:rPr lang="en-US" smtClean="0"/>
              <a:pPr/>
              <a:t>4/1/2025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6C134B-6764-441C-9232-E17BC938C468}" type="slidenum">
              <a:rPr lang="en-US" smtClean="0"/>
              <a:pPr/>
              <a:t>‹#›</a:t>
            </a:fld>
            <a:endParaRPr lang="en-US"/>
          </a:p>
        </p:txBody>
      </p:sp>
    </p:spTree>
    <p:extLst>
      <p:ext uri="{BB962C8B-B14F-4D97-AF65-F5344CB8AC3E}">
        <p14:creationId xmlns:p14="http://schemas.microsoft.com/office/powerpoint/2010/main" xmlns="" val="143078386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564DB02-CFF0-4091-BC1E-4FBE47B7B211}" type="datetimeFigureOut">
              <a:rPr lang="en-US" smtClean="0"/>
              <a:pPr/>
              <a:t>4/1/2025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6C134B-6764-441C-9232-E17BC938C468}" type="slidenum">
              <a:rPr lang="en-US" smtClean="0"/>
              <a:pPr/>
              <a:t>‹#›</a:t>
            </a:fld>
            <a:endParaRPr lang="en-US"/>
          </a:p>
        </p:txBody>
      </p:sp>
    </p:spTree>
    <p:extLst>
      <p:ext uri="{BB962C8B-B14F-4D97-AF65-F5344CB8AC3E}">
        <p14:creationId xmlns:p14="http://schemas.microsoft.com/office/powerpoint/2010/main" xmlns="" val="41713843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64DB02-CFF0-4091-BC1E-4FBE47B7B211}" type="datetimeFigureOut">
              <a:rPr lang="en-US" smtClean="0"/>
              <a:pPr/>
              <a:t>4/1/2025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6C134B-6764-441C-9232-E17BC938C468}" type="slidenum">
              <a:rPr lang="en-US" smtClean="0"/>
              <a:pPr/>
              <a:t>‹#›</a:t>
            </a:fld>
            <a:endParaRPr lang="en-US"/>
          </a:p>
        </p:txBody>
      </p:sp>
    </p:spTree>
    <p:extLst>
      <p:ext uri="{BB962C8B-B14F-4D97-AF65-F5344CB8AC3E}">
        <p14:creationId xmlns:p14="http://schemas.microsoft.com/office/powerpoint/2010/main" xmlns="" val="283706417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64DB02-CFF0-4091-BC1E-4FBE47B7B211}"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C134B-6764-441C-9232-E17BC938C468}" type="slidenum">
              <a:rPr lang="en-US" smtClean="0"/>
              <a:pPr/>
              <a:t>‹#›</a:t>
            </a:fld>
            <a:endParaRPr lang="en-US"/>
          </a:p>
        </p:txBody>
      </p:sp>
    </p:spTree>
    <p:extLst>
      <p:ext uri="{BB962C8B-B14F-4D97-AF65-F5344CB8AC3E}">
        <p14:creationId xmlns:p14="http://schemas.microsoft.com/office/powerpoint/2010/main" xmlns="" val="38778302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64DB02-CFF0-4091-BC1E-4FBE47B7B211}"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C134B-6764-441C-9232-E17BC938C468}"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53515477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64DB02-CFF0-4091-BC1E-4FBE47B7B211}"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C134B-6764-441C-9232-E17BC938C468}" type="slidenum">
              <a:rPr lang="en-US" smtClean="0"/>
              <a:pPr/>
              <a:t>‹#›</a:t>
            </a:fld>
            <a:endParaRPr lang="en-US"/>
          </a:p>
        </p:txBody>
      </p:sp>
    </p:spTree>
    <p:extLst>
      <p:ext uri="{BB962C8B-B14F-4D97-AF65-F5344CB8AC3E}">
        <p14:creationId xmlns:p14="http://schemas.microsoft.com/office/powerpoint/2010/main" xmlns="" val="238666369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64DB02-CFF0-4091-BC1E-4FBE47B7B211}"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C134B-6764-441C-9232-E17BC938C468}"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48651367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64DB02-CFF0-4091-BC1E-4FBE47B7B211}"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C134B-6764-441C-9232-E17BC938C468}" type="slidenum">
              <a:rPr lang="en-US" smtClean="0"/>
              <a:pPr/>
              <a:t>‹#›</a:t>
            </a:fld>
            <a:endParaRPr lang="en-US"/>
          </a:p>
        </p:txBody>
      </p:sp>
    </p:spTree>
    <p:extLst>
      <p:ext uri="{BB962C8B-B14F-4D97-AF65-F5344CB8AC3E}">
        <p14:creationId xmlns:p14="http://schemas.microsoft.com/office/powerpoint/2010/main" xmlns="" val="2773194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564DB02-CFF0-4091-BC1E-4FBE47B7B211}" type="datetimeFigureOut">
              <a:rPr lang="en-US" smtClean="0"/>
              <a:pPr/>
              <a:t>4/1/2025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6C134B-6764-441C-9232-E17BC938C468}" type="slidenum">
              <a:rPr lang="en-US" smtClean="0"/>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64DB02-CFF0-4091-BC1E-4FBE47B7B211}"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C134B-6764-441C-9232-E17BC938C468}" type="slidenum">
              <a:rPr lang="en-US" smtClean="0"/>
              <a:pPr/>
              <a:t>‹#›</a:t>
            </a:fld>
            <a:endParaRPr lang="en-US"/>
          </a:p>
        </p:txBody>
      </p:sp>
    </p:spTree>
    <p:extLst>
      <p:ext uri="{BB962C8B-B14F-4D97-AF65-F5344CB8AC3E}">
        <p14:creationId xmlns:p14="http://schemas.microsoft.com/office/powerpoint/2010/main" xmlns="" val="33783662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64DB02-CFF0-4091-BC1E-4FBE47B7B211}"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C134B-6764-441C-9232-E17BC938C468}" type="slidenum">
              <a:rPr lang="en-US" smtClean="0"/>
              <a:pPr/>
              <a:t>‹#›</a:t>
            </a:fld>
            <a:endParaRPr lang="en-US"/>
          </a:p>
        </p:txBody>
      </p:sp>
    </p:spTree>
    <p:extLst>
      <p:ext uri="{BB962C8B-B14F-4D97-AF65-F5344CB8AC3E}">
        <p14:creationId xmlns:p14="http://schemas.microsoft.com/office/powerpoint/2010/main" xmlns="" val="285730894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64DB02-CFF0-4091-BC1E-4FBE47B7B211}"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146C134B-6764-441C-9232-E17BC938C468}" type="slidenum">
              <a:rPr lang="en-US" smtClean="0"/>
              <a:pPr/>
              <a:t>‹#›</a:t>
            </a:fld>
            <a:endParaRPr lang="en-US"/>
          </a:p>
        </p:txBody>
      </p:sp>
    </p:spTree>
    <p:extLst>
      <p:ext uri="{BB962C8B-B14F-4D97-AF65-F5344CB8AC3E}">
        <p14:creationId xmlns:p14="http://schemas.microsoft.com/office/powerpoint/2010/main" xmlns="" val="150168065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64DB02-CFF0-4091-BC1E-4FBE47B7B211}"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46C134B-6764-441C-9232-E17BC938C468}" type="slidenum">
              <a:rPr lang="en-US" smtClean="0"/>
              <a:pPr/>
              <a:t>‹#›</a:t>
            </a:fld>
            <a:endParaRPr lang="en-US"/>
          </a:p>
        </p:txBody>
      </p:sp>
    </p:spTree>
    <p:extLst>
      <p:ext uri="{BB962C8B-B14F-4D97-AF65-F5344CB8AC3E}">
        <p14:creationId xmlns:p14="http://schemas.microsoft.com/office/powerpoint/2010/main" xmlns="" val="129240430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64DB02-CFF0-4091-BC1E-4FBE47B7B211}"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146C134B-6764-441C-9232-E17BC938C468}" type="slidenum">
              <a:rPr lang="en-US" smtClean="0"/>
              <a:pPr/>
              <a:t>‹#›</a:t>
            </a:fld>
            <a:endParaRPr lang="en-US"/>
          </a:p>
        </p:txBody>
      </p:sp>
    </p:spTree>
    <p:extLst>
      <p:ext uri="{BB962C8B-B14F-4D97-AF65-F5344CB8AC3E}">
        <p14:creationId xmlns:p14="http://schemas.microsoft.com/office/powerpoint/2010/main" xmlns="" val="281762966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64DB02-CFF0-4091-BC1E-4FBE47B7B211}" type="datetimeFigureOut">
              <a:rPr lang="en-US" smtClean="0"/>
              <a:pPr/>
              <a:t>4/1/2025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146C134B-6764-441C-9232-E17BC938C468}" type="slidenum">
              <a:rPr lang="en-US" smtClean="0"/>
              <a:pPr/>
              <a:t>‹#›</a:t>
            </a:fld>
            <a:endParaRPr lang="en-US"/>
          </a:p>
        </p:txBody>
      </p:sp>
    </p:spTree>
    <p:extLst>
      <p:ext uri="{BB962C8B-B14F-4D97-AF65-F5344CB8AC3E}">
        <p14:creationId xmlns:p14="http://schemas.microsoft.com/office/powerpoint/2010/main" xmlns="" val="34305201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64DB02-CFF0-4091-BC1E-4FBE47B7B211}" type="datetimeFigureOut">
              <a:rPr lang="en-US" smtClean="0"/>
              <a:pPr/>
              <a:t>4/1/2025</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146C134B-6764-441C-9232-E17BC938C468}" type="slidenum">
              <a:rPr lang="en-US" smtClean="0"/>
              <a:pPr/>
              <a:t>‹#›</a:t>
            </a:fld>
            <a:endParaRPr lang="en-US"/>
          </a:p>
        </p:txBody>
      </p:sp>
    </p:spTree>
    <p:extLst>
      <p:ext uri="{BB962C8B-B14F-4D97-AF65-F5344CB8AC3E}">
        <p14:creationId xmlns:p14="http://schemas.microsoft.com/office/powerpoint/2010/main" xmlns="" val="397715413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64DB02-CFF0-4091-BC1E-4FBE47B7B211}" type="datetimeFigureOut">
              <a:rPr lang="en-US" smtClean="0"/>
              <a:pPr/>
              <a:t>4/1/2025</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46C134B-6764-441C-9232-E17BC938C468}" type="slidenum">
              <a:rPr lang="en-US" smtClean="0"/>
              <a:pPr/>
              <a:t>‹#›</a:t>
            </a:fld>
            <a:endParaRPr lang="en-US"/>
          </a:p>
        </p:txBody>
      </p:sp>
    </p:spTree>
    <p:extLst>
      <p:ext uri="{BB962C8B-B14F-4D97-AF65-F5344CB8AC3E}">
        <p14:creationId xmlns:p14="http://schemas.microsoft.com/office/powerpoint/2010/main" xmlns="" val="137623210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64DB02-CFF0-4091-BC1E-4FBE47B7B211}" type="datetimeFigureOut">
              <a:rPr lang="en-US" smtClean="0"/>
              <a:pPr/>
              <a:t>4/1/2025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46C134B-6764-441C-9232-E17BC938C468}" type="slidenum">
              <a:rPr lang="en-US" smtClean="0"/>
              <a:pPr/>
              <a:t>‹#›</a:t>
            </a:fld>
            <a:endParaRPr lang="en-US"/>
          </a:p>
        </p:txBody>
      </p:sp>
    </p:spTree>
    <p:extLst>
      <p:ext uri="{BB962C8B-B14F-4D97-AF65-F5344CB8AC3E}">
        <p14:creationId xmlns:p14="http://schemas.microsoft.com/office/powerpoint/2010/main" xmlns="" val="14653949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64DB02-CFF0-4091-BC1E-4FBE47B7B211}" type="datetimeFigureOut">
              <a:rPr lang="en-US" smtClean="0"/>
              <a:pPr/>
              <a:t>4/1/2025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46C134B-6764-441C-9232-E17BC938C468}" type="slidenum">
              <a:rPr lang="en-US" smtClean="0"/>
              <a:pPr/>
              <a:t>‹#›</a:t>
            </a:fld>
            <a:endParaRPr lang="en-US"/>
          </a:p>
        </p:txBody>
      </p:sp>
    </p:spTree>
    <p:extLst>
      <p:ext uri="{BB962C8B-B14F-4D97-AF65-F5344CB8AC3E}">
        <p14:creationId xmlns:p14="http://schemas.microsoft.com/office/powerpoint/2010/main" xmlns="" val="1181773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64DB02-CFF0-4091-BC1E-4FBE47B7B211}" type="datetimeFigureOut">
              <a:rPr lang="en-US" smtClean="0"/>
              <a:pPr/>
              <a:t>4/1/2025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6C134B-6764-441C-9232-E17BC938C468}" type="slidenum">
              <a:rPr lang="en-US" smtClean="0"/>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64DB02-CFF0-4091-BC1E-4FBE47B7B211}" type="datetimeFigureOut">
              <a:rPr lang="en-US" smtClean="0"/>
              <a:pPr/>
              <a:t>4/1/2025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146C134B-6764-441C-9232-E17BC938C468}" type="slidenum">
              <a:rPr lang="en-US" smtClean="0"/>
              <a:pPr/>
              <a:t>‹#›</a:t>
            </a:fld>
            <a:endParaRPr lang="en-US"/>
          </a:p>
        </p:txBody>
      </p:sp>
    </p:spTree>
    <p:extLst>
      <p:ext uri="{BB962C8B-B14F-4D97-AF65-F5344CB8AC3E}">
        <p14:creationId xmlns:p14="http://schemas.microsoft.com/office/powerpoint/2010/main" xmlns="" val="293503911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64DB02-CFF0-4091-BC1E-4FBE47B7B211}"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146C134B-6764-441C-9232-E17BC938C468}" type="slidenum">
              <a:rPr lang="en-US" smtClean="0"/>
              <a:pPr/>
              <a:t>‹#›</a:t>
            </a:fld>
            <a:endParaRPr lang="en-US"/>
          </a:p>
        </p:txBody>
      </p:sp>
    </p:spTree>
    <p:extLst>
      <p:ext uri="{BB962C8B-B14F-4D97-AF65-F5344CB8AC3E}">
        <p14:creationId xmlns:p14="http://schemas.microsoft.com/office/powerpoint/2010/main" xmlns="" val="363127366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64DB02-CFF0-4091-BC1E-4FBE47B7B211}"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146C134B-6764-441C-9232-E17BC938C468}"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192430661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564DB02-CFF0-4091-BC1E-4FBE47B7B211}" type="datetimeFigureOut">
              <a:rPr lang="en-US" smtClean="0"/>
              <a:pPr/>
              <a:t>4/1/2025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146C134B-6764-441C-9232-E17BC938C468}" type="slidenum">
              <a:rPr lang="en-US" smtClean="0"/>
              <a:pPr/>
              <a:t>‹#›</a:t>
            </a:fld>
            <a:endParaRPr lang="en-US"/>
          </a:p>
        </p:txBody>
      </p:sp>
    </p:spTree>
    <p:extLst>
      <p:ext uri="{BB962C8B-B14F-4D97-AF65-F5344CB8AC3E}">
        <p14:creationId xmlns:p14="http://schemas.microsoft.com/office/powerpoint/2010/main" xmlns="" val="300530936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564DB02-CFF0-4091-BC1E-4FBE47B7B211}" type="datetimeFigureOut">
              <a:rPr lang="en-US" smtClean="0"/>
              <a:pPr/>
              <a:t>4/1/2025</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146C134B-6764-441C-9232-E17BC938C468}"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268686889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564DB02-CFF0-4091-BC1E-4FBE47B7B211}" type="datetimeFigureOut">
              <a:rPr lang="en-US" smtClean="0"/>
              <a:pPr/>
              <a:t>4/1/2025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146C134B-6764-441C-9232-E17BC938C468}" type="slidenum">
              <a:rPr lang="en-US" smtClean="0"/>
              <a:pPr/>
              <a:t>‹#›</a:t>
            </a:fld>
            <a:endParaRPr lang="en-US"/>
          </a:p>
        </p:txBody>
      </p:sp>
    </p:spTree>
    <p:extLst>
      <p:ext uri="{BB962C8B-B14F-4D97-AF65-F5344CB8AC3E}">
        <p14:creationId xmlns:p14="http://schemas.microsoft.com/office/powerpoint/2010/main" xmlns="" val="210238941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64DB02-CFF0-4091-BC1E-4FBE47B7B211}"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46C134B-6764-441C-9232-E17BC938C468}" type="slidenum">
              <a:rPr lang="en-US" smtClean="0"/>
              <a:pPr/>
              <a:t>‹#›</a:t>
            </a:fld>
            <a:endParaRPr lang="en-US"/>
          </a:p>
        </p:txBody>
      </p:sp>
    </p:spTree>
    <p:extLst>
      <p:ext uri="{BB962C8B-B14F-4D97-AF65-F5344CB8AC3E}">
        <p14:creationId xmlns:p14="http://schemas.microsoft.com/office/powerpoint/2010/main" xmlns="" val="227015752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64DB02-CFF0-4091-BC1E-4FBE47B7B211}"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46C134B-6764-441C-9232-E17BC938C468}" type="slidenum">
              <a:rPr lang="en-US" smtClean="0"/>
              <a:pPr/>
              <a:t>‹#›</a:t>
            </a:fld>
            <a:endParaRPr lang="en-US"/>
          </a:p>
        </p:txBody>
      </p:sp>
    </p:spTree>
    <p:extLst>
      <p:ext uri="{BB962C8B-B14F-4D97-AF65-F5344CB8AC3E}">
        <p14:creationId xmlns:p14="http://schemas.microsoft.com/office/powerpoint/2010/main" xmlns="" val="255294534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64DB02-CFF0-4091-BC1E-4FBE47B7B211}" type="datetimeFigureOut">
              <a:rPr lang="en-US" smtClean="0"/>
              <a:pPr/>
              <a:t>4/1/2025</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146C134B-6764-441C-9232-E17BC938C468}" type="slidenum">
              <a:rPr lang="en-US" smtClean="0"/>
              <a:pPr/>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59730430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64DB02-CFF0-4091-BC1E-4FBE47B7B211}"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C134B-6764-441C-9232-E17BC938C468}"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935085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64DB02-CFF0-4091-BC1E-4FBE47B7B211}" type="datetimeFigureOut">
              <a:rPr lang="en-US" smtClean="0"/>
              <a:pPr/>
              <a:t>4/1/2025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6C134B-6764-441C-9232-E17BC938C468}" type="slidenum">
              <a:rPr lang="en-US" smtClean="0"/>
              <a:pPr/>
              <a:t>‹#›</a:t>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64DB02-CFF0-4091-BC1E-4FBE47B7B211}"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C134B-6764-441C-9232-E17BC938C468}" type="slidenum">
              <a:rPr lang="en-US" smtClean="0"/>
              <a:pPr/>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32988197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64DB02-CFF0-4091-BC1E-4FBE47B7B211}" type="datetimeFigureOut">
              <a:rPr lang="en-US" smtClean="0"/>
              <a:pPr/>
              <a:t>4/1/2025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6C134B-6764-441C-9232-E17BC938C468}"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88773309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64DB02-CFF0-4091-BC1E-4FBE47B7B211}" type="datetimeFigureOut">
              <a:rPr lang="en-US" smtClean="0"/>
              <a:pPr/>
              <a:t>4/1/2025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6C134B-6764-441C-9232-E17BC938C468}" type="slidenum">
              <a:rPr lang="en-US" smtClean="0"/>
              <a:pPr/>
              <a:t>‹#›</a:t>
            </a:fld>
            <a:endParaRPr lang="en-US"/>
          </a:p>
        </p:txBody>
      </p:sp>
    </p:spTree>
    <p:extLst>
      <p:ext uri="{BB962C8B-B14F-4D97-AF65-F5344CB8AC3E}">
        <p14:creationId xmlns:p14="http://schemas.microsoft.com/office/powerpoint/2010/main" xmlns="" val="73649807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64DB02-CFF0-4091-BC1E-4FBE47B7B211}" type="datetimeFigureOut">
              <a:rPr lang="en-US" smtClean="0"/>
              <a:pPr/>
              <a:t>4/1/2025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6C134B-6764-441C-9232-E17BC938C468}" type="slidenum">
              <a:rPr lang="en-US" smtClean="0"/>
              <a:pPr/>
              <a:t>‹#›</a:t>
            </a:fld>
            <a:endParaRPr lang="en-US"/>
          </a:p>
        </p:txBody>
      </p:sp>
    </p:spTree>
    <p:extLst>
      <p:ext uri="{BB962C8B-B14F-4D97-AF65-F5344CB8AC3E}">
        <p14:creationId xmlns:p14="http://schemas.microsoft.com/office/powerpoint/2010/main" xmlns="" val="190268019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64DB02-CFF0-4091-BC1E-4FBE47B7B211}" type="datetimeFigureOut">
              <a:rPr lang="en-US" smtClean="0"/>
              <a:pPr/>
              <a:t>4/1/2025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6C134B-6764-441C-9232-E17BC938C468}" type="slidenum">
              <a:rPr lang="en-US" smtClean="0"/>
              <a:pPr/>
              <a:t>‹#›</a:t>
            </a:fld>
            <a:endParaRPr lang="en-US"/>
          </a:p>
        </p:txBody>
      </p:sp>
    </p:spTree>
    <p:extLst>
      <p:ext uri="{BB962C8B-B14F-4D97-AF65-F5344CB8AC3E}">
        <p14:creationId xmlns:p14="http://schemas.microsoft.com/office/powerpoint/2010/main" xmlns="" val="217407433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564DB02-CFF0-4091-BC1E-4FBE47B7B211}" type="datetimeFigureOut">
              <a:rPr lang="en-US" smtClean="0"/>
              <a:pPr/>
              <a:t>4/1/2025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6C134B-6764-441C-9232-E17BC938C468}" type="slidenum">
              <a:rPr lang="en-US" smtClean="0"/>
              <a:pPr/>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48858577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D564DB02-CFF0-4091-BC1E-4FBE47B7B211}" type="datetimeFigureOut">
              <a:rPr lang="en-US" smtClean="0"/>
              <a:pPr/>
              <a:t>4/1/2025</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146C134B-6764-441C-9232-E17BC938C468}" type="slidenum">
              <a:rPr lang="en-US" smtClean="0"/>
              <a:pPr/>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55928383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64DB02-CFF0-4091-BC1E-4FBE47B7B211}"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C134B-6764-441C-9232-E17BC938C468}" type="slidenum">
              <a:rPr lang="en-US" smtClean="0"/>
              <a:pPr/>
              <a:t>‹#›</a:t>
            </a:fld>
            <a:endParaRPr lang="en-US"/>
          </a:p>
        </p:txBody>
      </p:sp>
    </p:spTree>
    <p:extLst>
      <p:ext uri="{BB962C8B-B14F-4D97-AF65-F5344CB8AC3E}">
        <p14:creationId xmlns:p14="http://schemas.microsoft.com/office/powerpoint/2010/main" xmlns="" val="71549523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64DB02-CFF0-4091-BC1E-4FBE47B7B211}"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C134B-6764-441C-9232-E17BC938C468}" type="slidenum">
              <a:rPr lang="en-US" smtClean="0"/>
              <a:pPr/>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200859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64DB02-CFF0-4091-BC1E-4FBE47B7B211}" type="datetimeFigureOut">
              <a:rPr lang="en-US" smtClean="0"/>
              <a:pPr/>
              <a:t>4/1/2025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6C134B-6764-441C-9232-E17BC938C46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image" Target="../media/image5.png"/><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image" Target="../media/image4.png"/><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theme" Target="../theme/theme4.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theme" Target="../theme/theme5.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8.jpe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6.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64DB02-CFF0-4091-BC1E-4FBE47B7B211}" type="datetimeFigureOut">
              <a:rPr lang="en-US" smtClean="0"/>
              <a:pPr/>
              <a:t>4/1/2025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C134B-6764-441C-9232-E17BC938C46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60EBB63-B1DA-426B-8AF4-453A75EDFBB0}" type="datetime1">
              <a:rPr lang="en-US" smtClean="0"/>
              <a:pPr/>
              <a:t>4/1/2025</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MCA  NRI INSTITUTE OF INFORMATION SCIENCE &amp; TECHNOLOGY ,BHOPAL</a:t>
            </a:r>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2F061B1D-E2B0-40B9-89CA-8BF89C988645}" type="slidenum">
              <a:rPr lang="en-US" smtClean="0"/>
              <a:pPr/>
              <a:t>‹#›</a:t>
            </a:fld>
            <a:endParaRPr lang="en-US"/>
          </a:p>
        </p:txBody>
      </p:sp>
    </p:spTree>
    <p:extLst>
      <p:ext uri="{BB962C8B-B14F-4D97-AF65-F5344CB8AC3E}">
        <p14:creationId xmlns:p14="http://schemas.microsoft.com/office/powerpoint/2010/main" xmlns="" val="91524506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cstate="print">
              <a:extLst>
                <a:ext uri="{28A0092B-C50C-407E-A947-70E740481C1C}">
                  <a14:useLocalDpi xmlns:a14="http://schemas.microsoft.com/office/drawing/2010/main" xmlns=""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cstate="print">
              <a:extLst>
                <a:ext uri="{28A0092B-C50C-407E-A947-70E740481C1C}">
                  <a14:useLocalDpi xmlns:a14="http://schemas.microsoft.com/office/drawing/2010/main" xmlns=""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64DB02-CFF0-4091-BC1E-4FBE47B7B211}" type="datetimeFigureOut">
              <a:rPr lang="en-US" smtClean="0"/>
              <a:pPr/>
              <a:t>4/1/2025</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46C134B-6764-441C-9232-E17BC938C468}" type="slidenum">
              <a:rPr lang="en-US" smtClean="0"/>
              <a:pPr/>
              <a:t>‹#›</a:t>
            </a:fld>
            <a:endParaRPr lang="en-US"/>
          </a:p>
        </p:txBody>
      </p:sp>
    </p:spTree>
    <p:extLst>
      <p:ext uri="{BB962C8B-B14F-4D97-AF65-F5344CB8AC3E}">
        <p14:creationId xmlns:p14="http://schemas.microsoft.com/office/powerpoint/2010/main" xmlns="" val="260985845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64DB02-CFF0-4091-BC1E-4FBE47B7B211}" type="datetimeFigureOut">
              <a:rPr lang="en-US" smtClean="0"/>
              <a:pPr/>
              <a:t>4/1/2025</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146C134B-6764-441C-9232-E17BC938C468}" type="slidenum">
              <a:rPr lang="en-US" smtClean="0"/>
              <a:pPr/>
              <a:t>‹#›</a:t>
            </a:fld>
            <a:endParaRPr lang="en-US"/>
          </a:p>
        </p:txBody>
      </p:sp>
    </p:spTree>
    <p:extLst>
      <p:ext uri="{BB962C8B-B14F-4D97-AF65-F5344CB8AC3E}">
        <p14:creationId xmlns:p14="http://schemas.microsoft.com/office/powerpoint/2010/main" xmlns="" val="370950053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D564DB02-CFF0-4091-BC1E-4FBE47B7B211}" type="datetimeFigureOut">
              <a:rPr lang="en-US" smtClean="0"/>
              <a:pPr/>
              <a:t>4/1/2025</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146C134B-6764-441C-9232-E17BC938C468}" type="slidenum">
              <a:rPr lang="en-US" smtClean="0"/>
              <a:pPr/>
              <a:t>‹#›</a:t>
            </a:fld>
            <a:endParaRPr lang="en-US"/>
          </a:p>
        </p:txBody>
      </p:sp>
    </p:spTree>
    <p:extLst>
      <p:ext uri="{BB962C8B-B14F-4D97-AF65-F5344CB8AC3E}">
        <p14:creationId xmlns:p14="http://schemas.microsoft.com/office/powerpoint/2010/main" xmlns="" val="373961484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cstate="print">
            <a:extLst>
              <a:ext uri="{28A0092B-C50C-407E-A947-70E740481C1C}">
                <a14:useLocalDpi xmlns:a14="http://schemas.microsoft.com/office/drawing/2010/main" xmlns=""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564DB02-CFF0-4091-BC1E-4FBE47B7B211}" type="datetimeFigureOut">
              <a:rPr lang="en-US" smtClean="0"/>
              <a:pPr/>
              <a:t>4/1/2025</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146C134B-6764-441C-9232-E17BC938C468}" type="slidenum">
              <a:rPr lang="en-US" smtClean="0"/>
              <a:pPr/>
              <a:t>‹#›</a:t>
            </a:fld>
            <a:endParaRPr lang="en-US"/>
          </a:p>
        </p:txBody>
      </p:sp>
    </p:spTree>
    <p:extLst>
      <p:ext uri="{BB962C8B-B14F-4D97-AF65-F5344CB8AC3E}">
        <p14:creationId xmlns:p14="http://schemas.microsoft.com/office/powerpoint/2010/main" xmlns="" val="45050506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1" descr="C:\Documents and Settings\sudesh\Desktop\Rajiv_Gandhi_Technical_University_log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191000" y="1066800"/>
            <a:ext cx="914400" cy="9813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6"/>
          <p:cNvSpPr txBox="1"/>
          <p:nvPr/>
        </p:nvSpPr>
        <p:spPr>
          <a:xfrm>
            <a:off x="457200" y="5334000"/>
            <a:ext cx="8352928"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mn-cs"/>
              </a:rPr>
              <a:t>DEPARTMENT OF MASTER OF </a:t>
            </a:r>
            <a:r>
              <a:rPr kumimoji="0" lang="en-US" sz="1800" b="1" i="0" u="none" strike="noStrike" kern="1200" cap="all"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mn-cs"/>
              </a:rPr>
              <a:t>Computer APPLICATION  </a:t>
            </a:r>
            <a:endParaRPr kumimoji="0" lang="en-IN" sz="1800" b="0" i="0" u="none"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mn-cs"/>
            </a:endParaRPr>
          </a:p>
        </p:txBody>
      </p:sp>
      <p:sp>
        <p:nvSpPr>
          <p:cNvPr id="9" name="TextBox 8"/>
          <p:cNvSpPr txBox="1"/>
          <p:nvPr/>
        </p:nvSpPr>
        <p:spPr>
          <a:xfrm>
            <a:off x="1794903" y="2209800"/>
            <a:ext cx="5444097" cy="31239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mn-cs"/>
              </a:rPr>
              <a:t>Submitted by</a:t>
            </a:r>
          </a:p>
          <a:p>
            <a:pPr algn="ctr"/>
            <a:endParaRPr lang="en-US" b="1" dirty="0" smtClean="0"/>
          </a:p>
          <a:p>
            <a:pPr algn="ctr"/>
            <a:r>
              <a:rPr lang="en-US" b="1" dirty="0" smtClean="0"/>
              <a:t>KESHAV </a:t>
            </a:r>
            <a:r>
              <a:rPr lang="en-US" b="1" dirty="0" smtClean="0"/>
              <a:t>	</a:t>
            </a:r>
            <a:r>
              <a:rPr lang="en-US" b="1" dirty="0" smtClean="0"/>
              <a:t>[</a:t>
            </a:r>
            <a:r>
              <a:rPr lang="en-US" b="1" dirty="0" smtClean="0"/>
              <a:t>0115CA231053]</a:t>
            </a:r>
            <a:endParaRPr lang="en-US" dirty="0" smtClean="0"/>
          </a:p>
          <a:p>
            <a:pPr algn="ctr"/>
            <a:r>
              <a:rPr lang="en-US" b="1" dirty="0" smtClean="0"/>
              <a:t>KHUSHI SAHU 	[0115CA231057]</a:t>
            </a:r>
            <a:endParaRPr lang="en-US" dirty="0" smtClean="0"/>
          </a:p>
          <a:p>
            <a:pPr algn="ctr"/>
            <a:r>
              <a:rPr lang="en-US" b="1" dirty="0" smtClean="0"/>
              <a:t>SURAJ BISWAS 	[0115CA231128]</a:t>
            </a:r>
            <a:endParaRPr lang="en-US" dirty="0" smtClean="0"/>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sng"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smtClean="0">
                <a:solidFill>
                  <a:prstClr val="white"/>
                </a:solidFill>
                <a:latin typeface="Times New Roman" panose="02020603050405020304" pitchFamily="18" charset="0"/>
                <a:ea typeface="Times New Roman" panose="02020603050405020304" pitchFamily="18" charset="0"/>
              </a:rPr>
              <a:t>S</a:t>
            </a:r>
            <a:r>
              <a:rPr lang="en-US" sz="2000" b="1" dirty="0" smtClean="0">
                <a:solidFill>
                  <a:prstClr val="white"/>
                </a:solidFill>
                <a:latin typeface="Times New Roman" panose="02020603050405020304" pitchFamily="18" charset="0"/>
                <a:ea typeface="Times New Roman" panose="02020603050405020304" pitchFamily="18" charset="0"/>
              </a:rPr>
              <a:t>e</a:t>
            </a:r>
            <a:r>
              <a:rPr kumimoji="0" lang="en-US" sz="2000" b="1" i="0" u="none" strike="noStrike" kern="1200" cap="none" spc="0" normalizeH="0" baseline="0" noProof="0" dirty="0" err="1" smtClean="0">
                <a:ln>
                  <a:noFill/>
                </a:ln>
                <a:solidFill>
                  <a:prstClr val="white"/>
                </a:solidFill>
                <a:effectLst/>
                <a:uLnTx/>
                <a:uFillTx/>
                <a:latin typeface="Times New Roman" panose="02020603050405020304" pitchFamily="18" charset="0"/>
                <a:ea typeface="Times New Roman" panose="02020603050405020304" pitchFamily="18" charset="0"/>
                <a:cs typeface="+mn-cs"/>
              </a:rPr>
              <a:t>mester</a:t>
            </a:r>
            <a:r>
              <a:rPr kumimoji="0" lang="en-US" sz="2000" b="1" i="0" u="none" strike="noStrike" kern="1200" cap="none" spc="0" normalizeH="0" baseline="0" noProof="0" dirty="0" smtClean="0">
                <a:ln>
                  <a:noFill/>
                </a:ln>
                <a:solidFill>
                  <a:prstClr val="white"/>
                </a:solidFill>
                <a:effectLst/>
                <a:uLnTx/>
                <a:uFillTx/>
                <a:latin typeface="Times New Roman" panose="02020603050405020304" pitchFamily="18" charset="0"/>
                <a:ea typeface="Times New Roman" panose="02020603050405020304" pitchFamily="18" charset="0"/>
                <a:cs typeface="+mn-cs"/>
              </a:rPr>
              <a:t> –</a:t>
            </a:r>
            <a:r>
              <a:rPr kumimoji="0" lang="en-US" sz="2000" b="1" i="0" u="none" strike="noStrike" kern="1200" cap="none" spc="0" normalizeH="0" noProof="0" dirty="0" smtClean="0">
                <a:ln>
                  <a:noFill/>
                </a:ln>
                <a:solidFill>
                  <a:prstClr val="white"/>
                </a:solidFill>
                <a:effectLst/>
                <a:uLnTx/>
                <a:uFillTx/>
                <a:latin typeface="Times New Roman" panose="02020603050405020304" pitchFamily="18" charset="0"/>
                <a:ea typeface="Times New Roman" panose="02020603050405020304" pitchFamily="18" charset="0"/>
                <a:cs typeface="+mn-cs"/>
              </a:rPr>
              <a:t> Fourth</a:t>
            </a:r>
            <a:r>
              <a:rPr kumimoji="0" lang="en-US" sz="2000" b="1" i="0" u="none" strike="noStrike" kern="1200" cap="none" spc="0" normalizeH="0" baseline="0" noProof="0" dirty="0" smtClean="0">
                <a:ln>
                  <a:noFill/>
                </a:ln>
                <a:solidFill>
                  <a:prstClr val="white"/>
                </a:solidFill>
                <a:effectLst/>
                <a:uLnTx/>
                <a:uFillTx/>
                <a:latin typeface="Times New Roman" panose="02020603050405020304" pitchFamily="18" charset="0"/>
                <a:ea typeface="Times New Roman" panose="02020603050405020304" pitchFamily="18" charset="0"/>
                <a:cs typeface="+mn-cs"/>
              </a:rPr>
              <a:t> (</a:t>
            </a:r>
            <a:r>
              <a:rPr lang="en-US" sz="2000" b="1" dirty="0" smtClean="0">
                <a:solidFill>
                  <a:prstClr val="white"/>
                </a:solidFill>
                <a:latin typeface="Times New Roman" panose="02020603050405020304" pitchFamily="18" charset="0"/>
                <a:ea typeface="Times New Roman" panose="02020603050405020304" pitchFamily="18" charset="0"/>
              </a:rPr>
              <a:t>4</a:t>
            </a:r>
            <a:r>
              <a:rPr lang="en-US" sz="2000" b="1" baseline="30000" dirty="0" smtClean="0">
                <a:solidFill>
                  <a:prstClr val="white"/>
                </a:solidFill>
                <a:latin typeface="Times New Roman" panose="02020603050405020304" pitchFamily="18" charset="0"/>
                <a:ea typeface="Times New Roman" panose="02020603050405020304" pitchFamily="18" charset="0"/>
              </a:rPr>
              <a:t>th</a:t>
            </a:r>
            <a:r>
              <a:rPr kumimoji="0" lang="en-US" sz="2000" b="1" i="0" u="none" strike="noStrike" kern="1200" cap="none" spc="0" normalizeH="0" baseline="0" noProof="0" dirty="0" smtClean="0">
                <a:ln>
                  <a:noFill/>
                </a:ln>
                <a:solidFill>
                  <a:prstClr val="white"/>
                </a:solidFill>
                <a:effectLst/>
                <a:uLnTx/>
                <a:uFillTx/>
                <a:latin typeface="Times New Roman" panose="02020603050405020304" pitchFamily="18" charset="0"/>
                <a:ea typeface="Times New Roman" panose="02020603050405020304" pitchFamily="18" charset="0"/>
                <a:cs typeface="+mn-cs"/>
              </a:rPr>
              <a:t>) </a:t>
            </a:r>
            <a:endParaRPr kumimoji="0" lang="en-US" sz="2000" b="1" i="0" u="none"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mn-cs"/>
            </a:endParaRPr>
          </a:p>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mn-cs"/>
              </a:rPr>
              <a:t>  </a:t>
            </a:r>
            <a:r>
              <a:rPr kumimoji="0" lang="en-US" sz="1800" b="0" i="0" u="sng"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mn-cs"/>
              </a:rPr>
              <a:t>Under the Guidance of</a:t>
            </a:r>
          </a:p>
          <a:p>
            <a:pPr marL="0" marR="0" lvl="0" indent="0" algn="ctr" defTabSz="914400" rtl="0" eaLnBrk="1" fontAlgn="auto" latinLnBrk="0" hangingPunct="1">
              <a:lnSpc>
                <a:spcPct val="100000"/>
              </a:lnSpc>
              <a:spcBef>
                <a:spcPts val="120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mn-cs"/>
              </a:rPr>
              <a:t>Prof. DEV NAGAR</a:t>
            </a:r>
            <a:endParaRPr kumimoji="0" lang="en-IN" sz="1800" b="0" i="0" u="none"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mn-cs"/>
            </a:endParaRPr>
          </a:p>
        </p:txBody>
      </p:sp>
      <p:sp>
        <p:nvSpPr>
          <p:cNvPr id="10" name="Title 2"/>
          <p:cNvSpPr txBox="1"/>
          <p:nvPr/>
        </p:nvSpPr>
        <p:spPr>
          <a:xfrm>
            <a:off x="246048" y="44624"/>
            <a:ext cx="8572528" cy="1296974"/>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3200" b="1" i="0" u="none" strike="noStrike" kern="1200" cap="none" spc="0" normalizeH="0" baseline="0" noProof="0" dirty="0">
                <a:ln w="12700">
                  <a:solidFill>
                    <a:srgbClr val="EBEBEB">
                      <a:satMod val="155000"/>
                    </a:srgbClr>
                  </a:solidFill>
                  <a:prstDash val="solid"/>
                </a:ln>
                <a:solidFill>
                  <a:srgbClr val="0E5580">
                    <a:tint val="85000"/>
                    <a:satMod val="155000"/>
                  </a:srgbClr>
                </a:solidFill>
                <a:effectLst>
                  <a:outerShdw blurRad="41275" dist="20320" dir="1800000" algn="tl" rotWithShape="0">
                    <a:srgbClr val="000000">
                      <a:alpha val="40000"/>
                    </a:srgbClr>
                  </a:outerShdw>
                </a:effectLst>
                <a:uLnTx/>
                <a:uFillTx/>
                <a:latin typeface="Algerian" pitchFamily="82" charset="0"/>
                <a:ea typeface="+mj-ea"/>
                <a:cs typeface="+mj-cs"/>
              </a:rPr>
              <a:t>NRI INSTITUTE OF INFORMATION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2400" b="1" i="0" u="none" strike="noStrike" kern="1200" cap="none" spc="0" normalizeH="0" baseline="0" noProof="0" dirty="0">
                <a:ln w="12700">
                  <a:solidFill>
                    <a:srgbClr val="EBEBEB">
                      <a:satMod val="155000"/>
                    </a:srgbClr>
                  </a:solidFill>
                  <a:prstDash val="solid"/>
                </a:ln>
                <a:solidFill>
                  <a:srgbClr val="0E5580">
                    <a:tint val="85000"/>
                    <a:satMod val="155000"/>
                  </a:srgbClr>
                </a:solidFill>
                <a:effectLst>
                  <a:outerShdw blurRad="41275" dist="20320" dir="1800000" algn="tl" rotWithShape="0">
                    <a:srgbClr val="000000">
                      <a:alpha val="40000"/>
                    </a:srgbClr>
                  </a:outerShdw>
                </a:effectLst>
                <a:uLnTx/>
                <a:uFillTx/>
                <a:latin typeface="Algerian" pitchFamily="82" charset="0"/>
                <a:ea typeface="+mj-ea"/>
                <a:cs typeface="+mj-cs"/>
              </a:rPr>
              <a:t>SCIENCE &amp; TECHENOLOGY</a:t>
            </a:r>
            <a:br>
              <a:rPr kumimoji="0" lang="en-GB" sz="2400" b="1" i="0" u="none" strike="noStrike" kern="1200" cap="none" spc="0" normalizeH="0" baseline="0" noProof="0" dirty="0">
                <a:ln w="12700">
                  <a:solidFill>
                    <a:srgbClr val="EBEBEB">
                      <a:satMod val="155000"/>
                    </a:srgbClr>
                  </a:solidFill>
                  <a:prstDash val="solid"/>
                </a:ln>
                <a:solidFill>
                  <a:srgbClr val="0E5580">
                    <a:tint val="85000"/>
                    <a:satMod val="155000"/>
                  </a:srgbClr>
                </a:solidFill>
                <a:effectLst>
                  <a:outerShdw blurRad="41275" dist="20320" dir="1800000" algn="tl" rotWithShape="0">
                    <a:srgbClr val="000000">
                      <a:alpha val="40000"/>
                    </a:srgbClr>
                  </a:outerShdw>
                </a:effectLst>
                <a:uLnTx/>
                <a:uFillTx/>
                <a:latin typeface="Algerian" pitchFamily="82" charset="0"/>
                <a:ea typeface="+mj-ea"/>
                <a:cs typeface="+mj-cs"/>
              </a:rPr>
            </a:br>
            <a:endParaRPr kumimoji="0" lang="en-US" sz="2400" b="1" i="0" u="none" strike="noStrike" kern="1200" cap="none" spc="0" normalizeH="0" baseline="0" noProof="0" dirty="0">
              <a:ln w="12700">
                <a:solidFill>
                  <a:srgbClr val="EBEBEB">
                    <a:satMod val="155000"/>
                  </a:srgbClr>
                </a:solidFill>
                <a:prstDash val="solid"/>
              </a:ln>
              <a:solidFill>
                <a:srgbClr val="0E5580">
                  <a:tint val="85000"/>
                  <a:satMod val="155000"/>
                </a:srgbClr>
              </a:solidFill>
              <a:effectLst>
                <a:outerShdw blurRad="41275" dist="20320" dir="1800000" algn="tl" rotWithShape="0">
                  <a:srgbClr val="000000">
                    <a:alpha val="40000"/>
                  </a:srgbClr>
                </a:outerShdw>
              </a:effectLst>
              <a:uLnTx/>
              <a:uFillTx/>
              <a:latin typeface="Algerian" pitchFamily="82" charset="0"/>
              <a:ea typeface="+mj-ea"/>
              <a:cs typeface="+mj-cs"/>
            </a:endParaRPr>
          </a:p>
        </p:txBody>
      </p:sp>
      <p:sp>
        <p:nvSpPr>
          <p:cNvPr id="14" name="Footer Placeholder 3"/>
          <p:cNvSpPr txBox="1"/>
          <p:nvPr/>
        </p:nvSpPr>
        <p:spPr>
          <a:xfrm>
            <a:off x="395536" y="5877272"/>
            <a:ext cx="1512168" cy="709894"/>
          </a:xfrm>
          <a:prstGeom prst="rect">
            <a:avLst/>
          </a:prstGeom>
        </p:spPr>
        <p:style>
          <a:lnRef idx="1">
            <a:schemeClr val="accent3"/>
          </a:lnRef>
          <a:fillRef idx="3">
            <a:schemeClr val="accent3"/>
          </a:fillRef>
          <a:effectRef idx="2">
            <a:schemeClr val="accent3"/>
          </a:effectRef>
          <a:fontRef idx="minor">
            <a:schemeClr val="lt1"/>
          </a:fontRef>
        </p:style>
        <p:txBody>
          <a:bodyPr vert="horz" anchor="ctr"/>
          <a:lstStyle>
            <a:defPPr>
              <a:defRPr lang="en-US"/>
            </a:defPPr>
            <a:lvl1pPr marL="0" algn="r"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MCA</a:t>
            </a:r>
            <a:endParaRPr kumimoji="0" lang="en-US" sz="2000" b="1" i="0" u="none" strike="noStrike" kern="1200" cap="none" spc="0" normalizeH="0" baseline="0" noProof="0" dirty="0">
              <a:ln>
                <a:noFill/>
              </a:ln>
              <a:solidFill>
                <a:prstClr val="white"/>
              </a:solidFill>
              <a:effectLst/>
              <a:uLnTx/>
              <a:uFillTx/>
              <a:latin typeface="Century Gothic"/>
              <a:ea typeface="+mn-ea"/>
              <a:cs typeface="Times New Roman" panose="02020603050405020304" pitchFamily="18" charset="0"/>
            </a:endParaRPr>
          </a:p>
        </p:txBody>
      </p:sp>
      <p:sp>
        <p:nvSpPr>
          <p:cNvPr id="2" name="Rounded Rectangle 1"/>
          <p:cNvSpPr/>
          <p:nvPr/>
        </p:nvSpPr>
        <p:spPr>
          <a:xfrm>
            <a:off x="1931233" y="5805265"/>
            <a:ext cx="6624736" cy="86409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50" normalizeH="0" baseline="0" noProof="0" dirty="0">
                <a:ln w="0">
                  <a:solidFill>
                    <a:srgbClr val="ACD433">
                      <a:lumMod val="75000"/>
                    </a:srgbClr>
                  </a:solidFill>
                </a:ln>
                <a:solidFill>
                  <a:srgbClr val="0E5580"/>
                </a:solidFill>
                <a:effectLst>
                  <a:innerShdw blurRad="63500" dist="50800" dir="13500000">
                    <a:srgbClr val="000000">
                      <a:alpha val="50000"/>
                    </a:srgbClr>
                  </a:innerShdw>
                </a:effectLst>
                <a:uLnTx/>
                <a:uFillTx/>
                <a:latin typeface="Times New Roman" panose="02020603050405020304" pitchFamily="18" charset="0"/>
                <a:ea typeface="+mn-ea"/>
                <a:cs typeface="Times New Roman" panose="02020603050405020304" pitchFamily="18"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50" normalizeH="0" baseline="0" noProof="0" dirty="0">
                <a:ln w="0">
                  <a:solidFill>
                    <a:srgbClr val="ACD433">
                      <a:lumMod val="75000"/>
                    </a:srgbClr>
                  </a:solidFill>
                </a:ln>
                <a:solidFill>
                  <a:srgbClr val="0E5580"/>
                </a:solidFill>
                <a:effectLst>
                  <a:innerShdw blurRad="63500" dist="50800" dir="13500000">
                    <a:srgbClr val="000000">
                      <a:alpha val="50000"/>
                    </a:srgbClr>
                  </a:innerShdw>
                </a:effectLst>
                <a:uLnTx/>
                <a:uFillTx/>
                <a:latin typeface="Century Gothic"/>
                <a:ea typeface="+mn-ea"/>
                <a:cs typeface="Times New Roman" panose="02020603050405020304" pitchFamily="18" charset="0"/>
              </a:rPr>
              <a:t>NRI INSTITUTE OF INFORMATION SCIENCE AND TECHNOLOGY ,BHOPAL</a:t>
            </a:r>
            <a:endParaRPr kumimoji="0" lang="en-US" sz="1800" b="1" i="0" u="none" strike="noStrike" kern="1200" cap="none" spc="50" normalizeH="0" baseline="0" noProof="0" dirty="0">
              <a:ln w="0">
                <a:solidFill>
                  <a:srgbClr val="ACD433">
                    <a:lumMod val="75000"/>
                  </a:srgbClr>
                </a:solidFill>
              </a:ln>
              <a:solidFill>
                <a:srgbClr val="0E5580"/>
              </a:solidFill>
              <a:effectLst>
                <a:innerShdw blurRad="63500" dist="50800" dir="13500000">
                  <a:srgbClr val="000000">
                    <a:alpha val="50000"/>
                  </a:srgbClr>
                </a:innerShdw>
              </a:effectLst>
              <a:uLnTx/>
              <a:uFillTx/>
              <a:latin typeface="Century Gothic"/>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a:ea typeface="+mn-ea"/>
              <a:cs typeface="+mn-cs"/>
            </a:endParaRPr>
          </a:p>
        </p:txBody>
      </p:sp>
      <p:pic>
        <p:nvPicPr>
          <p:cNvPr id="1026" name="Picture 2" descr="C:\Users\lab04000\Downloads\download.jpg"/>
          <p:cNvPicPr>
            <a:picLocks noChangeAspect="1" noChangeArrowheads="1"/>
          </p:cNvPicPr>
          <p:nvPr/>
        </p:nvPicPr>
        <p:blipFill>
          <a:blip r:embed="rId3" cstate="print"/>
          <a:srcRect/>
          <a:stretch>
            <a:fillRect/>
          </a:stretch>
        </p:blipFill>
        <p:spPr bwMode="auto">
          <a:xfrm>
            <a:off x="228600" y="228600"/>
            <a:ext cx="1066800" cy="129539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normAutofit/>
          </a:bodyPr>
          <a:lstStyle/>
          <a:p>
            <a:r>
              <a:rPr lang="en-IN" sz="2800" dirty="0" smtClean="0"/>
              <a:t>E – R Diagram </a:t>
            </a:r>
            <a:endParaRPr lang="en-US" sz="2800" dirty="0"/>
          </a:p>
        </p:txBody>
      </p:sp>
      <p:sp>
        <p:nvSpPr>
          <p:cNvPr id="3" name="Content Placeholder 2"/>
          <p:cNvSpPr>
            <a:spLocks noGrp="1"/>
          </p:cNvSpPr>
          <p:nvPr>
            <p:ph idx="1"/>
          </p:nvPr>
        </p:nvSpPr>
        <p:spPr/>
        <p:txBody>
          <a:bodyPr/>
          <a:lstStyle/>
          <a:p>
            <a:pPr>
              <a:buNone/>
            </a:pPr>
            <a:r>
              <a:rPr lang="en-US" dirty="0"/>
              <a:t> </a:t>
            </a:r>
          </a:p>
          <a:p>
            <a:endParaRPr lang="en-US" dirty="0"/>
          </a:p>
        </p:txBody>
      </p:sp>
      <p:pic>
        <p:nvPicPr>
          <p:cNvPr id="5" name="Picture 4" descr="KESHAV11.png"/>
          <p:cNvPicPr/>
          <p:nvPr/>
        </p:nvPicPr>
        <p:blipFill>
          <a:blip r:embed="rId2" cstate="print"/>
          <a:stretch>
            <a:fillRect/>
          </a:stretch>
        </p:blipFill>
        <p:spPr>
          <a:xfrm>
            <a:off x="1259632" y="1628800"/>
            <a:ext cx="6696743" cy="460851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E55D67-7C81-513C-74DD-45ACB13C52E6}"/>
              </a:ext>
            </a:extLst>
          </p:cNvPr>
          <p:cNvSpPr>
            <a:spLocks noGrp="1"/>
          </p:cNvSpPr>
          <p:nvPr>
            <p:ph type="title"/>
          </p:nvPr>
        </p:nvSpPr>
        <p:spPr/>
        <p:txBody>
          <a:bodyPr/>
          <a:lstStyle/>
          <a:p>
            <a:r>
              <a:rPr lang="en-US" b="1" dirty="0" smtClean="0"/>
              <a:t>Architecture </a:t>
            </a:r>
            <a:r>
              <a:rPr lang="en-US" b="1" dirty="0" smtClean="0"/>
              <a:t>diagram</a:t>
            </a:r>
            <a:r>
              <a:rPr lang="en-US" dirty="0" smtClean="0"/>
              <a:t> </a:t>
            </a:r>
            <a:endParaRPr lang="en-US" dirty="0"/>
          </a:p>
        </p:txBody>
      </p:sp>
      <p:pic>
        <p:nvPicPr>
          <p:cNvPr id="6" name="Content Placeholder 5" descr="keshav7.png"/>
          <p:cNvPicPr>
            <a:picLocks noGrp="1"/>
          </p:cNvPicPr>
          <p:nvPr>
            <p:ph idx="1"/>
          </p:nvPr>
        </p:nvPicPr>
        <p:blipFill>
          <a:blip r:embed="rId2" cstate="print"/>
          <a:stretch>
            <a:fillRect/>
          </a:stretch>
        </p:blipFill>
        <p:spPr>
          <a:xfrm>
            <a:off x="1115616" y="1988840"/>
            <a:ext cx="5976664" cy="3586936"/>
          </a:xfrm>
          <a:prstGeom prst="rect">
            <a:avLst/>
          </a:prstGeom>
        </p:spPr>
      </p:pic>
    </p:spTree>
    <p:extLst>
      <p:ext uri="{BB962C8B-B14F-4D97-AF65-F5344CB8AC3E}">
        <p14:creationId xmlns:p14="http://schemas.microsoft.com/office/powerpoint/2010/main" xmlns="" val="2776663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75000"/>
            </a:schemeClr>
          </a:solidFill>
        </p:spPr>
        <p:txBody>
          <a:bodyPr/>
          <a:lstStyle/>
          <a:p>
            <a:r>
              <a:rPr lang="en-US" dirty="0">
                <a:solidFill>
                  <a:srgbClr val="FFFF00"/>
                </a:solidFill>
              </a:rPr>
              <a:t>DATA FLOW DIAGRAM</a:t>
            </a:r>
          </a:p>
        </p:txBody>
      </p:sp>
      <p:pic>
        <p:nvPicPr>
          <p:cNvPr id="6" name="Content Placeholder 5" descr="keshav2.png"/>
          <p:cNvPicPr>
            <a:picLocks noGrp="1"/>
          </p:cNvPicPr>
          <p:nvPr>
            <p:ph idx="1"/>
          </p:nvPr>
        </p:nvPicPr>
        <p:blipFill>
          <a:blip r:embed="rId2" cstate="print"/>
          <a:stretch>
            <a:fillRect/>
          </a:stretch>
        </p:blipFill>
        <p:spPr>
          <a:xfrm>
            <a:off x="1333500" y="1767680"/>
            <a:ext cx="6477000" cy="446963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CEB0A5-A626-652B-D39C-C9C6467EF600}"/>
              </a:ext>
            </a:extLst>
          </p:cNvPr>
          <p:cNvSpPr>
            <a:spLocks noGrp="1"/>
          </p:cNvSpPr>
          <p:nvPr>
            <p:ph type="title"/>
          </p:nvPr>
        </p:nvSpPr>
        <p:spPr/>
        <p:txBody>
          <a:bodyPr/>
          <a:lstStyle/>
          <a:p>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xmlns="" val="3043837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336268-1A15-6355-7791-A4F9164EC2F7}"/>
              </a:ext>
            </a:extLst>
          </p:cNvPr>
          <p:cNvSpPr>
            <a:spLocks noGrp="1"/>
          </p:cNvSpPr>
          <p:nvPr>
            <p:ph type="title"/>
          </p:nvPr>
        </p:nvSpPr>
        <p:spPr/>
        <p:txBody>
          <a:bodyPr/>
          <a:lstStyle/>
          <a:p>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xmlns="" val="2388233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994D7C-7567-CA36-B97A-609F11B6EA1D}"/>
              </a:ext>
            </a:extLst>
          </p:cNvPr>
          <p:cNvSpPr>
            <a:spLocks noGrp="1"/>
          </p:cNvSpPr>
          <p:nvPr>
            <p:ph type="title"/>
          </p:nvPr>
        </p:nvSpPr>
        <p:spPr/>
        <p:txBody>
          <a:bodyPr/>
          <a:lstStyle/>
          <a:p>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xmlns="" val="3565477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72F955-EC03-2A94-FE8C-1CC8802BA991}"/>
              </a:ext>
            </a:extLst>
          </p:cNvPr>
          <p:cNvSpPr>
            <a:spLocks noGrp="1"/>
          </p:cNvSpPr>
          <p:nvPr>
            <p:ph type="title"/>
          </p:nvPr>
        </p:nvSpPr>
        <p:spPr/>
        <p:txBody>
          <a:bodyPr/>
          <a:lstStyle/>
          <a:p>
            <a:r>
              <a:rPr lang="en-US" dirty="0"/>
              <a:t>Testing used</a:t>
            </a:r>
          </a:p>
        </p:txBody>
      </p:sp>
      <p:sp>
        <p:nvSpPr>
          <p:cNvPr id="3" name="Content Placeholder 2">
            <a:extLst>
              <a:ext uri="{FF2B5EF4-FFF2-40B4-BE49-F238E27FC236}">
                <a16:creationId xmlns:a16="http://schemas.microsoft.com/office/drawing/2014/main" xmlns="" id="{7CCAD653-2813-476F-5497-4D3D8F2A7E4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xmlns="" val="459441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413B74-D22C-9730-D706-5DD0F1DF3ACF}"/>
              </a:ext>
            </a:extLst>
          </p:cNvPr>
          <p:cNvSpPr>
            <a:spLocks noGrp="1"/>
          </p:cNvSpPr>
          <p:nvPr>
            <p:ph type="title"/>
          </p:nvPr>
        </p:nvSpPr>
        <p:spPr/>
        <p:txBody>
          <a:bodyPr/>
          <a:lstStyle/>
          <a:p>
            <a:r>
              <a:rPr lang="en-US" sz="3200" b="1" u="sng" dirty="0">
                <a:solidFill>
                  <a:srgbClr val="050505"/>
                </a:solidFill>
                <a:effectLst/>
                <a:uFill>
                  <a:solidFill>
                    <a:srgbClr val="000000"/>
                  </a:solidFill>
                </a:uFill>
                <a:latin typeface="Times New Roman" panose="02020603050405020304" pitchFamily="18" charset="0"/>
                <a:ea typeface="Times New Roman" panose="02020603050405020304" pitchFamily="18" charset="0"/>
              </a:rPr>
              <a:t>Feasibility </a:t>
            </a:r>
            <a:r>
              <a:rPr lang="en-US" sz="3200" b="1" u="sng" spc="-10" dirty="0">
                <a:solidFill>
                  <a:srgbClr val="050505"/>
                </a:solidFill>
                <a:effectLst/>
                <a:uFill>
                  <a:solidFill>
                    <a:srgbClr val="000000"/>
                  </a:solidFill>
                </a:uFill>
                <a:latin typeface="Times New Roman" panose="02020603050405020304" pitchFamily="18" charset="0"/>
                <a:ea typeface="Times New Roman" panose="02020603050405020304" pitchFamily="18" charset="0"/>
              </a:rPr>
              <a:t>Study:</a:t>
            </a:r>
            <a:r>
              <a:rPr lang="en-US" dirty="0"/>
              <a:t> </a:t>
            </a:r>
          </a:p>
        </p:txBody>
      </p:sp>
      <p:sp>
        <p:nvSpPr>
          <p:cNvPr id="3" name="Content Placeholder 2">
            <a:extLst>
              <a:ext uri="{FF2B5EF4-FFF2-40B4-BE49-F238E27FC236}">
                <a16:creationId xmlns:a16="http://schemas.microsoft.com/office/drawing/2014/main" xmlns="" id="{C14AE135-C38D-0CBB-3E6F-5119FDB7FDDE}"/>
              </a:ext>
            </a:extLst>
          </p:cNvPr>
          <p:cNvSpPr>
            <a:spLocks noGrp="1"/>
          </p:cNvSpPr>
          <p:nvPr>
            <p:ph idx="1"/>
          </p:nvPr>
        </p:nvSpPr>
        <p:spPr>
          <a:xfrm>
            <a:off x="1443491" y="2015733"/>
            <a:ext cx="6571343" cy="4005555"/>
          </a:xfrm>
        </p:spPr>
        <p:txBody>
          <a:bodyPr>
            <a:normAutofit fontScale="47500" lnSpcReduction="20000"/>
          </a:bodyPr>
          <a:lstStyle/>
          <a:p>
            <a:pPr lvl="0"/>
            <a:r>
              <a:rPr lang="en-US" sz="2900" b="1" dirty="0" smtClean="0"/>
              <a:t>Technical Feasibility – </a:t>
            </a:r>
            <a:r>
              <a:rPr lang="en-US" sz="2900" dirty="0" smtClean="0"/>
              <a:t>This section evaluates whether current technologies can support the creation of a system capable of detecting mental health disorders based on social media activity. Social media platforms have large amounts of user-generated data that can be analyzed for mental health indicators. The data may include text posts, comments, interactions (likes, shares, </a:t>
            </a:r>
            <a:r>
              <a:rPr lang="en-US" sz="2900" dirty="0" err="1" smtClean="0"/>
              <a:t>retweets</a:t>
            </a:r>
            <a:r>
              <a:rPr lang="en-US" sz="2900" dirty="0" smtClean="0"/>
              <a:t>), and multimedia content. However, obtaining this data is often restricted by privacy policies and platform terms of service.</a:t>
            </a:r>
          </a:p>
          <a:p>
            <a:r>
              <a:rPr lang="en-US" sz="2900" dirty="0" smtClean="0"/>
              <a:t>Operational Feasibility – This section assesses whether the system can be effectively managed and operated on a practical level, considering resources, infrastructure, and workflow. The infrastructure for processing large-scale social media data requires robust computing resources, including servers, cloud storage, and powerful computational tools for machine learning and NLP tasks</a:t>
            </a:r>
            <a:r>
              <a:rPr lang="en-US" sz="2900" dirty="0" smtClean="0"/>
              <a:t>.</a:t>
            </a:r>
          </a:p>
          <a:p>
            <a:pPr lvl="0"/>
            <a:r>
              <a:rPr lang="en-US" sz="2900" b="1" dirty="0" smtClean="0"/>
              <a:t>Economic Feasibility – </a:t>
            </a:r>
            <a:r>
              <a:rPr lang="en-US" sz="2900" dirty="0" smtClean="0"/>
              <a:t>This section assesses the financial feasibility of the project. Developing an automated system for mental health disorder detection involves substantial costs, including data acquisition, algorithm development, and system infrastructure.</a:t>
            </a:r>
          </a:p>
          <a:p>
            <a:endParaRPr lang="en-US" dirty="0"/>
          </a:p>
        </p:txBody>
      </p:sp>
    </p:spTree>
    <p:extLst>
      <p:ext uri="{BB962C8B-B14F-4D97-AF65-F5344CB8AC3E}">
        <p14:creationId xmlns:p14="http://schemas.microsoft.com/office/powerpoint/2010/main" xmlns="" val="3994003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C72722-43FF-358E-38C8-193AA956729E}"/>
              </a:ext>
            </a:extLst>
          </p:cNvPr>
          <p:cNvSpPr>
            <a:spLocks noGrp="1"/>
          </p:cNvSpPr>
          <p:nvPr>
            <p:ph type="title"/>
          </p:nvPr>
        </p:nvSpPr>
        <p:spPr/>
        <p:txBody>
          <a:bodyPr/>
          <a:lstStyle/>
          <a:p>
            <a:r>
              <a:rPr lang="en-US" b="1" dirty="0">
                <a:solidFill>
                  <a:srgbClr val="FF0000"/>
                </a:solidFill>
              </a:rPr>
              <a:t>Hardware required </a:t>
            </a:r>
            <a:endParaRPr lang="en-US" dirty="0"/>
          </a:p>
        </p:txBody>
      </p:sp>
      <p:sp>
        <p:nvSpPr>
          <p:cNvPr id="3" name="Content Placeholder 2">
            <a:extLst>
              <a:ext uri="{FF2B5EF4-FFF2-40B4-BE49-F238E27FC236}">
                <a16:creationId xmlns:a16="http://schemas.microsoft.com/office/drawing/2014/main" xmlns="" id="{9ECFC93E-A3F4-0EAE-E96D-EE6EF798D358}"/>
              </a:ext>
            </a:extLst>
          </p:cNvPr>
          <p:cNvSpPr>
            <a:spLocks noGrp="1"/>
          </p:cNvSpPr>
          <p:nvPr>
            <p:ph idx="1"/>
          </p:nvPr>
        </p:nvSpPr>
        <p:spPr/>
        <p:txBody>
          <a:bodyPr>
            <a:normAutofit/>
          </a:bodyPr>
          <a:lstStyle/>
          <a:p>
            <a:r>
              <a:rPr lang="en-US" sz="2400" dirty="0" smtClean="0"/>
              <a:t>CPU : </a:t>
            </a:r>
            <a:r>
              <a:rPr lang="en-US" sz="2400" u="sng" dirty="0" smtClean="0"/>
              <a:t>multi-core processors (e.g., Intel Xeon, AMD EPYC) </a:t>
            </a:r>
            <a:endParaRPr lang="en-US" sz="2400" b="1" u="sng" dirty="0" smtClean="0"/>
          </a:p>
          <a:p>
            <a:r>
              <a:rPr lang="en-US" sz="2400" u="sng" dirty="0" smtClean="0"/>
              <a:t>GPU: High-end GPUs NVIDIA A100 </a:t>
            </a:r>
            <a:endParaRPr lang="en-US" sz="2400" b="1" u="sng" dirty="0" smtClean="0"/>
          </a:p>
          <a:p>
            <a:r>
              <a:rPr lang="en-US" sz="2400" u="sng" dirty="0" smtClean="0"/>
              <a:t>RAM: 64GB </a:t>
            </a:r>
            <a:endParaRPr lang="en-US" sz="2400" b="1" u="sng" dirty="0" smtClean="0"/>
          </a:p>
          <a:p>
            <a:r>
              <a:rPr lang="en-US" sz="2400" u="sng" dirty="0" smtClean="0"/>
              <a:t>Storage : 256GB </a:t>
            </a:r>
            <a:r>
              <a:rPr lang="en-US" sz="2400" u="sng" dirty="0" smtClean="0"/>
              <a:t>SSD</a:t>
            </a:r>
            <a:endParaRPr lang="en-US" sz="2400" b="1" u="sng" dirty="0" smtClean="0"/>
          </a:p>
        </p:txBody>
      </p:sp>
    </p:spTree>
    <p:extLst>
      <p:ext uri="{BB962C8B-B14F-4D97-AF65-F5344CB8AC3E}">
        <p14:creationId xmlns:p14="http://schemas.microsoft.com/office/powerpoint/2010/main" xmlns="" val="2224524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442C73-1418-1B7E-4B98-35FF41CACCCB}"/>
              </a:ext>
            </a:extLst>
          </p:cNvPr>
          <p:cNvSpPr>
            <a:spLocks noGrp="1"/>
          </p:cNvSpPr>
          <p:nvPr>
            <p:ph type="title"/>
          </p:nvPr>
        </p:nvSpPr>
        <p:spPr/>
        <p:txBody>
          <a:bodyPr/>
          <a:lstStyle/>
          <a:p>
            <a:r>
              <a:rPr lang="en-US" b="1" dirty="0">
                <a:solidFill>
                  <a:srgbClr val="FF0000"/>
                </a:solidFill>
              </a:rPr>
              <a:t>Software required</a:t>
            </a:r>
            <a:endParaRPr lang="en-US" dirty="0"/>
          </a:p>
        </p:txBody>
      </p:sp>
      <p:sp>
        <p:nvSpPr>
          <p:cNvPr id="3" name="Content Placeholder 2">
            <a:extLst>
              <a:ext uri="{FF2B5EF4-FFF2-40B4-BE49-F238E27FC236}">
                <a16:creationId xmlns:a16="http://schemas.microsoft.com/office/drawing/2014/main" xmlns="" id="{3C02BEC9-E41A-878A-309A-93A579ED8250}"/>
              </a:ext>
            </a:extLst>
          </p:cNvPr>
          <p:cNvSpPr>
            <a:spLocks noGrp="1"/>
          </p:cNvSpPr>
          <p:nvPr>
            <p:ph idx="1"/>
          </p:nvPr>
        </p:nvSpPr>
        <p:spPr/>
        <p:txBody>
          <a:bodyPr>
            <a:normAutofit/>
          </a:bodyPr>
          <a:lstStyle/>
          <a:p>
            <a:r>
              <a:rPr lang="en-US" sz="2400" dirty="0" smtClean="0"/>
              <a:t>LANGUAGE:     Python</a:t>
            </a:r>
            <a:endParaRPr lang="en-US" sz="2400" b="1" u="sng" dirty="0" smtClean="0"/>
          </a:p>
          <a:p>
            <a:r>
              <a:rPr lang="en-US" sz="2400" dirty="0" smtClean="0"/>
              <a:t>Web Scraping Tool:  </a:t>
            </a:r>
            <a:r>
              <a:rPr lang="en-US" sz="2400" dirty="0" err="1" smtClean="0"/>
              <a:t>Scrapy</a:t>
            </a:r>
            <a:r>
              <a:rPr lang="en-US" sz="2400" dirty="0" smtClean="0"/>
              <a:t> </a:t>
            </a:r>
            <a:endParaRPr lang="en-US" sz="2400" b="1" u="sng" dirty="0" smtClean="0"/>
          </a:p>
          <a:p>
            <a:r>
              <a:rPr lang="en-US" sz="2400" dirty="0" smtClean="0"/>
              <a:t>Data Base: </a:t>
            </a:r>
            <a:r>
              <a:rPr lang="en-US" sz="2400" dirty="0" err="1" smtClean="0"/>
              <a:t>MySql</a:t>
            </a:r>
            <a:endParaRPr lang="en-US" sz="2400" b="1" u="sng" dirty="0" smtClean="0"/>
          </a:p>
          <a:p>
            <a:r>
              <a:rPr lang="en-US" sz="2400" dirty="0" smtClean="0"/>
              <a:t>Text Mining Tool: </a:t>
            </a:r>
            <a:r>
              <a:rPr lang="en-US" sz="2400" dirty="0" err="1" smtClean="0"/>
              <a:t>Gensim</a:t>
            </a:r>
            <a:r>
              <a:rPr lang="en-US" sz="2400" dirty="0" smtClean="0"/>
              <a:t>, </a:t>
            </a:r>
            <a:r>
              <a:rPr lang="en-US" sz="2400" dirty="0" err="1" smtClean="0"/>
              <a:t>RapidMiner</a:t>
            </a:r>
            <a:r>
              <a:rPr lang="en-US" sz="2400" dirty="0" smtClean="0"/>
              <a:t> </a:t>
            </a:r>
            <a:endParaRPr lang="en-US" sz="2400" b="1" u="sng" dirty="0" smtClean="0"/>
          </a:p>
          <a:p>
            <a:r>
              <a:rPr lang="en-US" sz="2400" dirty="0" smtClean="0"/>
              <a:t>Image and Video Analysis Tool: </a:t>
            </a:r>
            <a:r>
              <a:rPr lang="en-US" sz="2400" dirty="0" err="1" smtClean="0"/>
              <a:t>OpenCV</a:t>
            </a:r>
            <a:r>
              <a:rPr lang="en-US" sz="2400" dirty="0" smtClean="0"/>
              <a:t>, </a:t>
            </a:r>
            <a:r>
              <a:rPr lang="en-US" sz="2400" dirty="0" err="1" smtClean="0"/>
              <a:t>TensorFlow</a:t>
            </a:r>
            <a:r>
              <a:rPr lang="en-US" sz="2400" dirty="0" smtClean="0"/>
              <a:t> </a:t>
            </a:r>
            <a:endParaRPr lang="en-US" sz="2400" b="1" u="sng" dirty="0" smtClean="0"/>
          </a:p>
          <a:p>
            <a:r>
              <a:rPr lang="en-US" sz="2400" dirty="0" smtClean="0"/>
              <a:t>Reporting Tool: </a:t>
            </a:r>
            <a:r>
              <a:rPr lang="en-US" sz="2400" dirty="0" err="1" smtClean="0"/>
              <a:t>Jupyter</a:t>
            </a:r>
            <a:r>
              <a:rPr lang="en-US" sz="2400" dirty="0" smtClean="0"/>
              <a:t> Notebooks </a:t>
            </a:r>
            <a:endParaRPr lang="en-US" sz="2400" b="1" u="sng" dirty="0" smtClean="0"/>
          </a:p>
          <a:p>
            <a:endParaRPr lang="en-US" sz="2400" dirty="0"/>
          </a:p>
        </p:txBody>
      </p:sp>
    </p:spTree>
    <p:extLst>
      <p:ext uri="{BB962C8B-B14F-4D97-AF65-F5344CB8AC3E}">
        <p14:creationId xmlns:p14="http://schemas.microsoft.com/office/powerpoint/2010/main" xmlns="" val="2909328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4777" y="332656"/>
            <a:ext cx="7772400" cy="1829761"/>
          </a:xfrm>
        </p:spPr>
        <p:txBody>
          <a:bodyPr>
            <a:normAutofit/>
          </a:bodyPr>
          <a:lstStyle/>
          <a:p>
            <a:pPr algn="ctr"/>
            <a:r>
              <a:rPr lang="en-IN" sz="5400" b="1" dirty="0"/>
              <a:t>PRESENTATION ON MINOR PROJECT </a:t>
            </a:r>
            <a:endParaRPr lang="en-US" sz="5400" b="1" dirty="0"/>
          </a:p>
        </p:txBody>
      </p:sp>
      <p:sp>
        <p:nvSpPr>
          <p:cNvPr id="9" name="Footer Placeholder 3"/>
          <p:cNvSpPr txBox="1"/>
          <p:nvPr/>
        </p:nvSpPr>
        <p:spPr>
          <a:xfrm>
            <a:off x="395536" y="6052905"/>
            <a:ext cx="7161442" cy="709894"/>
          </a:xfrm>
          <a:prstGeom prst="rect">
            <a:avLst/>
          </a:prstGeom>
        </p:spPr>
        <p:txBody>
          <a:bodyPr vert="horz" anchor="ctr"/>
          <a:lstStyle>
            <a:defPPr>
              <a:defRPr lang="en-US"/>
            </a:defPPr>
            <a:lvl1pPr marL="0" algn="r"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MCA</a:t>
            </a:r>
            <a:endParaRPr kumimoji="0" lang="en-US" sz="2000" b="1" i="0" u="none" strike="noStrike" kern="1200" cap="none" spc="0" normalizeH="0" baseline="0" noProof="0" dirty="0">
              <a:ln>
                <a:noFill/>
              </a:ln>
              <a:solidFill>
                <a:prstClr val="white"/>
              </a:solidFill>
              <a:effectLst/>
              <a:uLnTx/>
              <a:uFillTx/>
              <a:latin typeface="Century Gothic"/>
              <a:ea typeface="+mn-ea"/>
              <a:cs typeface="Times New Roman" panose="02020603050405020304" pitchFamily="18" charset="0"/>
            </a:endParaRPr>
          </a:p>
        </p:txBody>
      </p:sp>
      <p:sp>
        <p:nvSpPr>
          <p:cNvPr id="6" name="Footer Placeholder 3"/>
          <p:cNvSpPr txBox="1"/>
          <p:nvPr/>
        </p:nvSpPr>
        <p:spPr>
          <a:xfrm>
            <a:off x="395536" y="5877272"/>
            <a:ext cx="1512168" cy="709894"/>
          </a:xfrm>
          <a:prstGeom prst="rect">
            <a:avLst/>
          </a:prstGeom>
        </p:spPr>
        <p:style>
          <a:lnRef idx="1">
            <a:schemeClr val="accent3"/>
          </a:lnRef>
          <a:fillRef idx="3">
            <a:schemeClr val="accent3"/>
          </a:fillRef>
          <a:effectRef idx="2">
            <a:schemeClr val="accent3"/>
          </a:effectRef>
          <a:fontRef idx="minor">
            <a:schemeClr val="lt1"/>
          </a:fontRef>
        </p:style>
        <p:txBody>
          <a:bodyPr vert="horz" anchor="ctr"/>
          <a:lstStyle>
            <a:defPPr>
              <a:defRPr lang="en-US"/>
            </a:defPPr>
            <a:lvl1pPr marL="0" algn="r"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MCA</a:t>
            </a:r>
            <a:endParaRPr kumimoji="0" lang="en-US" sz="2000" b="1" i="0" u="none" strike="noStrike" kern="1200" cap="none" spc="0" normalizeH="0" baseline="0" noProof="0" dirty="0">
              <a:ln>
                <a:noFill/>
              </a:ln>
              <a:solidFill>
                <a:prstClr val="white"/>
              </a:solidFill>
              <a:effectLst/>
              <a:uLnTx/>
              <a:uFillTx/>
              <a:latin typeface="Century Gothic"/>
              <a:ea typeface="+mn-ea"/>
              <a:cs typeface="Times New Roman" panose="02020603050405020304" pitchFamily="18" charset="0"/>
            </a:endParaRPr>
          </a:p>
        </p:txBody>
      </p:sp>
      <p:sp>
        <p:nvSpPr>
          <p:cNvPr id="7" name="Rounded Rectangle 6"/>
          <p:cNvSpPr/>
          <p:nvPr/>
        </p:nvSpPr>
        <p:spPr>
          <a:xfrm>
            <a:off x="1931233" y="5805265"/>
            <a:ext cx="6624736" cy="86409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50" normalizeH="0" baseline="0" noProof="0" dirty="0">
                <a:ln w="0">
                  <a:solidFill>
                    <a:srgbClr val="ACD433">
                      <a:lumMod val="75000"/>
                    </a:srgbClr>
                  </a:solidFill>
                </a:ln>
                <a:solidFill>
                  <a:srgbClr val="0E5580"/>
                </a:solidFill>
                <a:effectLst>
                  <a:innerShdw blurRad="63500" dist="50800" dir="13500000">
                    <a:srgbClr val="000000">
                      <a:alpha val="50000"/>
                    </a:srgbClr>
                  </a:innerShdw>
                </a:effectLst>
                <a:uLnTx/>
                <a:uFillTx/>
                <a:latin typeface="Times New Roman" panose="02020603050405020304" pitchFamily="18" charset="0"/>
                <a:ea typeface="+mn-ea"/>
                <a:cs typeface="Times New Roman" panose="02020603050405020304" pitchFamily="18"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50" normalizeH="0" baseline="0" noProof="0" dirty="0">
                <a:ln w="0">
                  <a:solidFill>
                    <a:srgbClr val="ACD433">
                      <a:lumMod val="75000"/>
                    </a:srgbClr>
                  </a:solidFill>
                </a:ln>
                <a:solidFill>
                  <a:srgbClr val="0E5580"/>
                </a:solidFill>
                <a:effectLst>
                  <a:innerShdw blurRad="63500" dist="50800" dir="13500000">
                    <a:srgbClr val="000000">
                      <a:alpha val="50000"/>
                    </a:srgbClr>
                  </a:innerShdw>
                </a:effectLst>
                <a:uLnTx/>
                <a:uFillTx/>
                <a:latin typeface="Century Gothic"/>
                <a:ea typeface="+mn-ea"/>
                <a:cs typeface="Times New Roman" panose="02020603050405020304" pitchFamily="18" charset="0"/>
              </a:rPr>
              <a:t>NRI INSTITUTE OF INFORMATION SCIENCE AND TECHNOLOGY ,BHOPAL</a:t>
            </a:r>
            <a:endParaRPr kumimoji="0" lang="en-US" sz="1800" b="1" i="0" u="none" strike="noStrike" kern="1200" cap="none" spc="50" normalizeH="0" baseline="0" noProof="0" dirty="0">
              <a:ln w="0">
                <a:solidFill>
                  <a:srgbClr val="ACD433">
                    <a:lumMod val="75000"/>
                  </a:srgbClr>
                </a:solidFill>
              </a:ln>
              <a:solidFill>
                <a:srgbClr val="0E5580"/>
              </a:solidFill>
              <a:effectLst>
                <a:innerShdw blurRad="63500" dist="50800" dir="13500000">
                  <a:srgbClr val="000000">
                    <a:alpha val="50000"/>
                  </a:srgbClr>
                </a:innerShdw>
              </a:effectLst>
              <a:uLnTx/>
              <a:uFillTx/>
              <a:latin typeface="Century Gothic"/>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4" name="Subtitle 3"/>
          <p:cNvSpPr>
            <a:spLocks noGrp="1"/>
          </p:cNvSpPr>
          <p:nvPr>
            <p:ph type="subTitle" idx="1"/>
          </p:nvPr>
        </p:nvSpPr>
        <p:spPr>
          <a:xfrm>
            <a:off x="1115616" y="2492896"/>
            <a:ext cx="6768752" cy="2868702"/>
          </a:xfrm>
        </p:spPr>
        <p:txBody>
          <a:bodyPr>
            <a:normAutofit/>
          </a:bodyPr>
          <a:lstStyle/>
          <a:p>
            <a:pPr algn="ctr"/>
            <a:r>
              <a:rPr lang="en-US" sz="3200" b="1" dirty="0"/>
              <a:t>	</a:t>
            </a:r>
          </a:p>
          <a:p>
            <a:pPr algn="ctr"/>
            <a:r>
              <a:rPr lang="en-US" sz="3200" b="1" dirty="0" smtClean="0"/>
              <a:t>A COMPREHENSIVE STUDY ON SOCIAL NETWORK</a:t>
            </a:r>
            <a:endParaRPr lang="en-US" sz="3200" dirty="0" smtClean="0"/>
          </a:p>
          <a:p>
            <a:pPr algn="ctr"/>
            <a:r>
              <a:rPr lang="en-US" sz="3200" b="1" dirty="0" smtClean="0"/>
              <a:t>MENTAL DISORDERS DETECTION </a:t>
            </a:r>
            <a:endParaRPr lang="en-US" sz="3200" dirty="0" smtClean="0"/>
          </a:p>
          <a:p>
            <a:pPr algn="ctr"/>
            <a:endParaRPr lang="en-IN" sz="3200" b="1"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200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8900000" scaled="1"/>
            <a:tileRect/>
          </a:gradFill>
        </p:spPr>
        <p:txBody>
          <a:bodyPr>
            <a:normAutofit fontScale="90000"/>
          </a:bodyPr>
          <a:lstStyle/>
          <a:p>
            <a:r>
              <a:rPr lang="en-US" b="1" dirty="0">
                <a:solidFill>
                  <a:schemeClr val="bg1">
                    <a:lumMod val="50000"/>
                  </a:schemeClr>
                </a:solidFill>
              </a:rPr>
              <a:t>Future scope</a:t>
            </a:r>
            <a:r>
              <a:rPr lang="en-US" dirty="0">
                <a:solidFill>
                  <a:schemeClr val="bg1">
                    <a:lumMod val="50000"/>
                  </a:schemeClr>
                </a:solidFill>
              </a:rPr>
              <a:t/>
            </a:r>
            <a:br>
              <a:rPr lang="en-US" dirty="0">
                <a:solidFill>
                  <a:schemeClr val="bg1">
                    <a:lumMod val="50000"/>
                  </a:schemeClr>
                </a:solidFill>
              </a:rPr>
            </a:br>
            <a:endParaRPr lang="en-US" dirty="0">
              <a:solidFill>
                <a:schemeClr val="bg1">
                  <a:lumMod val="50000"/>
                </a:schemeClr>
              </a:solidFill>
            </a:endParaRPr>
          </a:p>
        </p:txBody>
      </p:sp>
      <p:sp>
        <p:nvSpPr>
          <p:cNvPr id="3" name="Content Placeholder 2"/>
          <p:cNvSpPr>
            <a:spLocks noGrp="1"/>
          </p:cNvSpPr>
          <p:nvPr>
            <p:ph idx="1"/>
          </p:nvPr>
        </p:nvSpPr>
        <p:spPr>
          <a:blipFill>
            <a:blip r:embed="rId2" cstate="print"/>
            <a:tile tx="0" ty="0" sx="100000" sy="100000" flip="none" algn="tl"/>
          </a:blipFill>
        </p:spPr>
        <p:txBody>
          <a:bodyPr>
            <a:normAutofit fontScale="85000" lnSpcReduction="20000"/>
          </a:bodyPr>
          <a:lstStyle/>
          <a:p>
            <a:pPr>
              <a:buNone/>
            </a:pPr>
            <a:r>
              <a:rPr lang="en-US" b="1" dirty="0"/>
              <a:t> </a:t>
            </a:r>
            <a:endParaRPr lang="en-US" dirty="0"/>
          </a:p>
          <a:p>
            <a:pPr lvl="0"/>
            <a:r>
              <a:rPr lang="en-US" dirty="0" smtClean="0"/>
              <a:t>Multi-platform Integration: Extend analysis to multiple social media platforms.</a:t>
            </a:r>
          </a:p>
          <a:p>
            <a:pPr lvl="0"/>
            <a:r>
              <a:rPr lang="en-US" dirty="0" smtClean="0"/>
              <a:t>Multimodal Analysis: Incorporate diverse data types like images and audio.</a:t>
            </a:r>
          </a:p>
          <a:p>
            <a:pPr lvl="0"/>
            <a:r>
              <a:rPr lang="en-US" dirty="0" smtClean="0"/>
              <a:t>Real-time Intervention: Implement immediate support mechanisms.</a:t>
            </a:r>
          </a:p>
          <a:p>
            <a:pPr lvl="0"/>
            <a:r>
              <a:rPr lang="en-US" dirty="0" smtClean="0"/>
              <a:t>Longitudinal Analysis: Track changes in mental health states over time.</a:t>
            </a:r>
          </a:p>
          <a:p>
            <a:r>
              <a:rPr lang="en-US" dirty="0" smtClean="0"/>
              <a:t>User Engagement Monitoring: Identify individuals at risk of social isolation.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704C6C-2FCF-4574-8030-89E0D537BBD5}"/>
              </a:ext>
            </a:extLst>
          </p:cNvPr>
          <p:cNvSpPr>
            <a:spLocks noGrp="1"/>
          </p:cNvSpPr>
          <p:nvPr>
            <p:ph type="title"/>
          </p:nvPr>
        </p:nvSpPr>
        <p:spPr/>
        <p:txBody>
          <a:bodyPr/>
          <a:lstStyle/>
          <a:p>
            <a:r>
              <a:rPr lang="en-US" dirty="0"/>
              <a:t>Limitation </a:t>
            </a:r>
          </a:p>
        </p:txBody>
      </p:sp>
      <p:sp>
        <p:nvSpPr>
          <p:cNvPr id="3" name="Content Placeholder 2">
            <a:extLst>
              <a:ext uri="{FF2B5EF4-FFF2-40B4-BE49-F238E27FC236}">
                <a16:creationId xmlns:a16="http://schemas.microsoft.com/office/drawing/2014/main" xmlns="" id="{4BD464FF-3047-2973-BC6A-217AE5E346FA}"/>
              </a:ext>
            </a:extLst>
          </p:cNvPr>
          <p:cNvSpPr>
            <a:spLocks noGrp="1"/>
          </p:cNvSpPr>
          <p:nvPr>
            <p:ph idx="1"/>
          </p:nvPr>
        </p:nvSpPr>
        <p:spPr/>
        <p:txBody>
          <a:bodyPr>
            <a:noAutofit/>
          </a:bodyPr>
          <a:lstStyle/>
          <a:p>
            <a:pPr lvl="0"/>
            <a:r>
              <a:rPr lang="en-US" sz="2400" dirty="0" smtClean="0"/>
              <a:t>Data Bias: Risk of biased training data. </a:t>
            </a:r>
          </a:p>
          <a:p>
            <a:pPr lvl="0"/>
            <a:r>
              <a:rPr lang="en-US" sz="2400" dirty="0" smtClean="0"/>
              <a:t>Privacy Concerns: Need for stringent data protection measures. </a:t>
            </a:r>
          </a:p>
          <a:p>
            <a:pPr lvl="0"/>
            <a:r>
              <a:rPr lang="en-US" sz="2400" dirty="0" smtClean="0"/>
              <a:t>Algorithmic Accuracy: Models may produce false results. </a:t>
            </a:r>
          </a:p>
          <a:p>
            <a:pPr lvl="0"/>
            <a:r>
              <a:rPr lang="en-US" sz="2400" dirty="0" smtClean="0"/>
              <a:t>Generalization Challenges: Performance variation across demographics. </a:t>
            </a:r>
          </a:p>
          <a:p>
            <a:pPr lvl="0"/>
            <a:r>
              <a:rPr lang="en-US" sz="2400" dirty="0" smtClean="0"/>
              <a:t>Ethical Considerations: Stigmatization and consent concerns must be addressed</a:t>
            </a:r>
            <a:r>
              <a:rPr lang="en-US" sz="2400" dirty="0" smtClean="0"/>
              <a:t>.</a:t>
            </a:r>
            <a:endParaRPr lang="en-US" sz="2400" dirty="0" smtClean="0"/>
          </a:p>
        </p:txBody>
      </p:sp>
    </p:spTree>
    <p:extLst>
      <p:ext uri="{BB962C8B-B14F-4D97-AF65-F5344CB8AC3E}">
        <p14:creationId xmlns:p14="http://schemas.microsoft.com/office/powerpoint/2010/main" xmlns="" val="2417450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295400" y="2286000"/>
            <a:ext cx="6477000" cy="1752600"/>
          </a:xfrm>
        </p:spPr>
        <p:txBody>
          <a:bodyPr>
            <a:noAutofit/>
          </a:bodyPr>
          <a:lstStyle/>
          <a:p>
            <a:pPr algn="ctr"/>
            <a:r>
              <a:rPr lang="en-IN" sz="13800" b="1" dirty="0">
                <a:solidFill>
                  <a:schemeClr val="tx1"/>
                </a:solidFill>
              </a:rPr>
              <a:t/>
            </a:r>
            <a:br>
              <a:rPr lang="en-IN" sz="13800" b="1" dirty="0">
                <a:solidFill>
                  <a:schemeClr val="tx1"/>
                </a:solidFill>
              </a:rPr>
            </a:br>
            <a:r>
              <a:rPr lang="en-IN" sz="9600" b="1" dirty="0">
                <a:solidFill>
                  <a:schemeClr val="tx1"/>
                </a:solidFill>
              </a:rPr>
              <a:t>THANKS</a:t>
            </a:r>
            <a:endParaRPr lang="en-US" altLang="en-IN" sz="9600" b="1" dirty="0">
              <a:solidFill>
                <a:schemeClr val="tx1"/>
              </a:solidFill>
            </a:endParaRPr>
          </a:p>
        </p:txBody>
      </p:sp>
      <p:sp>
        <p:nvSpPr>
          <p:cNvPr id="8" name="Footer Placeholder 3"/>
          <p:cNvSpPr txBox="1"/>
          <p:nvPr/>
        </p:nvSpPr>
        <p:spPr>
          <a:xfrm>
            <a:off x="395536" y="6052905"/>
            <a:ext cx="7161442" cy="709894"/>
          </a:xfrm>
          <a:prstGeom prst="rect">
            <a:avLst/>
          </a:prstGeom>
        </p:spPr>
        <p:txBody>
          <a:bodyPr vert="horz" anchor="ctr"/>
          <a:lstStyle>
            <a:defPPr>
              <a:defRPr lang="en-US"/>
            </a:defPPr>
            <a:lvl1pPr marL="0" algn="r"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MCA</a:t>
            </a:r>
            <a:endParaRPr kumimoji="0" lang="en-US" sz="2000" b="1" i="0" u="none" strike="noStrike" kern="1200" cap="none" spc="0" normalizeH="0" baseline="0" noProof="0" dirty="0">
              <a:ln>
                <a:noFill/>
              </a:ln>
              <a:solidFill>
                <a:prstClr val="white"/>
              </a:solidFill>
              <a:effectLst/>
              <a:uLnTx/>
              <a:uFillTx/>
              <a:latin typeface="Century Gothic"/>
              <a:ea typeface="+mn-ea"/>
              <a:cs typeface="Times New Roman" panose="02020603050405020304" pitchFamily="18" charset="0"/>
            </a:endParaRPr>
          </a:p>
        </p:txBody>
      </p:sp>
      <p:sp>
        <p:nvSpPr>
          <p:cNvPr id="5" name="Footer Placeholder 3"/>
          <p:cNvSpPr txBox="1"/>
          <p:nvPr/>
        </p:nvSpPr>
        <p:spPr>
          <a:xfrm>
            <a:off x="395536" y="5877272"/>
            <a:ext cx="1512168" cy="709894"/>
          </a:xfrm>
          <a:prstGeom prst="rect">
            <a:avLst/>
          </a:prstGeom>
        </p:spPr>
        <p:style>
          <a:lnRef idx="1">
            <a:schemeClr val="accent3"/>
          </a:lnRef>
          <a:fillRef idx="3">
            <a:schemeClr val="accent3"/>
          </a:fillRef>
          <a:effectRef idx="2">
            <a:schemeClr val="accent3"/>
          </a:effectRef>
          <a:fontRef idx="minor">
            <a:schemeClr val="lt1"/>
          </a:fontRef>
        </p:style>
        <p:txBody>
          <a:bodyPr vert="horz" anchor="ctr"/>
          <a:lstStyle>
            <a:defPPr>
              <a:defRPr lang="en-US"/>
            </a:defPPr>
            <a:lvl1pPr marL="0" algn="r"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MCA</a:t>
            </a:r>
            <a:endParaRPr kumimoji="0" lang="en-US" sz="2000" b="1" i="0" u="none" strike="noStrike" kern="1200" cap="none" spc="0" normalizeH="0" baseline="0" noProof="0" dirty="0">
              <a:ln>
                <a:noFill/>
              </a:ln>
              <a:solidFill>
                <a:prstClr val="white"/>
              </a:solidFill>
              <a:effectLst/>
              <a:uLnTx/>
              <a:uFillTx/>
              <a:latin typeface="Century Gothic"/>
              <a:ea typeface="+mn-ea"/>
              <a:cs typeface="Times New Roman" panose="02020603050405020304" pitchFamily="18" charset="0"/>
            </a:endParaRPr>
          </a:p>
        </p:txBody>
      </p:sp>
      <p:sp>
        <p:nvSpPr>
          <p:cNvPr id="6" name="Rounded Rectangle 5"/>
          <p:cNvSpPr/>
          <p:nvPr/>
        </p:nvSpPr>
        <p:spPr>
          <a:xfrm>
            <a:off x="1931233" y="5805265"/>
            <a:ext cx="6624736" cy="86409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50" normalizeH="0" baseline="0" noProof="0" dirty="0">
                <a:ln w="0">
                  <a:solidFill>
                    <a:srgbClr val="ACD433">
                      <a:lumMod val="75000"/>
                    </a:srgbClr>
                  </a:solidFill>
                </a:ln>
                <a:solidFill>
                  <a:srgbClr val="0E5580"/>
                </a:solidFill>
                <a:effectLst>
                  <a:innerShdw blurRad="63500" dist="50800" dir="13500000">
                    <a:srgbClr val="000000">
                      <a:alpha val="50000"/>
                    </a:srgbClr>
                  </a:innerShdw>
                </a:effectLst>
                <a:uLnTx/>
                <a:uFillTx/>
                <a:latin typeface="Times New Roman" panose="02020603050405020304" pitchFamily="18" charset="0"/>
                <a:ea typeface="+mn-ea"/>
                <a:cs typeface="Times New Roman" panose="02020603050405020304" pitchFamily="18"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50" normalizeH="0" baseline="0" noProof="0" dirty="0">
                <a:ln w="0">
                  <a:solidFill>
                    <a:srgbClr val="ACD433">
                      <a:lumMod val="75000"/>
                    </a:srgbClr>
                  </a:solidFill>
                </a:ln>
                <a:solidFill>
                  <a:srgbClr val="0E5580"/>
                </a:solidFill>
                <a:effectLst>
                  <a:innerShdw blurRad="63500" dist="50800" dir="13500000">
                    <a:srgbClr val="000000">
                      <a:alpha val="50000"/>
                    </a:srgbClr>
                  </a:innerShdw>
                </a:effectLst>
                <a:uLnTx/>
                <a:uFillTx/>
                <a:latin typeface="Century Gothic"/>
                <a:ea typeface="+mn-ea"/>
                <a:cs typeface="Times New Roman" panose="02020603050405020304" pitchFamily="18" charset="0"/>
              </a:rPr>
              <a:t>NRI INSTITUTE OF INFORMATION SCIENCE AND TECHNOLOGY ,BHOPAL</a:t>
            </a:r>
            <a:endParaRPr kumimoji="0" lang="en-US" sz="1800" b="1" i="0" u="none" strike="noStrike" kern="1200" cap="none" spc="50" normalizeH="0" baseline="0" noProof="0" dirty="0">
              <a:ln w="0">
                <a:solidFill>
                  <a:srgbClr val="ACD433">
                    <a:lumMod val="75000"/>
                  </a:srgbClr>
                </a:solidFill>
              </a:ln>
              <a:solidFill>
                <a:srgbClr val="0E5580"/>
              </a:solidFill>
              <a:effectLst>
                <a:innerShdw blurRad="63500" dist="50800" dir="13500000">
                  <a:srgbClr val="000000">
                    <a:alpha val="50000"/>
                  </a:srgbClr>
                </a:innerShdw>
              </a:effectLst>
              <a:uLnTx/>
              <a:uFillTx/>
              <a:latin typeface="Century Gothic"/>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a:ea typeface="+mn-ea"/>
              <a:cs typeface="+mn-cs"/>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iterate type="lt">
                                    <p:tmPct val="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8" presetClass="emph" presetSubtype="0" fill="hold" grpId="1" nodeType="withEffect">
                                  <p:stCondLst>
                                    <p:cond delay="0"/>
                                  </p:stCondLst>
                                  <p:iterate type="lt">
                                    <p:tmPct val="0"/>
                                  </p:iterate>
                                  <p:childTnLst>
                                    <p:animRot by="21600000">
                                      <p:cBhvr>
                                        <p:cTn id="10" dur="2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subTitle" idx="1"/>
          </p:nvPr>
        </p:nvSpPr>
        <p:spPr>
          <a:xfrm>
            <a:off x="1071408" y="1271499"/>
            <a:ext cx="7100992" cy="4138701"/>
          </a:xfrm>
        </p:spPr>
        <p:txBody>
          <a:bodyPr>
            <a:normAutofit/>
          </a:bodyPr>
          <a:lstStyle/>
          <a:p>
            <a:pPr marL="457200" indent="-457200">
              <a:buFont typeface="Arial" panose="020B0604020202020204" pitchFamily="34" charset="0"/>
              <a:buChar char="•"/>
            </a:pPr>
            <a:endParaRPr lang="en-US" sz="2400" cap="none" dirty="0"/>
          </a:p>
          <a:p>
            <a:pPr marL="457200" indent="-457200">
              <a:buFont typeface="Arial" panose="020B0604020202020204" pitchFamily="34" charset="0"/>
              <a:buChar char="•"/>
            </a:pPr>
            <a:endParaRPr lang="en-US" sz="2400" cap="none" dirty="0"/>
          </a:p>
        </p:txBody>
      </p:sp>
      <p:sp>
        <p:nvSpPr>
          <p:cNvPr id="8" name="TextBox 7"/>
          <p:cNvSpPr txBox="1"/>
          <p:nvPr/>
        </p:nvSpPr>
        <p:spPr>
          <a:xfrm flipH="1">
            <a:off x="755576" y="73911"/>
            <a:ext cx="6552728"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white"/>
                </a:solidFill>
                <a:effectLst/>
                <a:uLnTx/>
                <a:uFillTx/>
                <a:latin typeface="Century Gothic"/>
                <a:ea typeface="+mn-ea"/>
                <a:cs typeface="+mn-cs"/>
              </a:rPr>
              <a:t>CONTENTS</a:t>
            </a:r>
          </a:p>
        </p:txBody>
      </p:sp>
      <p:sp>
        <p:nvSpPr>
          <p:cNvPr id="10" name="Footer Placeholder 3"/>
          <p:cNvSpPr txBox="1"/>
          <p:nvPr/>
        </p:nvSpPr>
        <p:spPr>
          <a:xfrm>
            <a:off x="395536" y="6052905"/>
            <a:ext cx="7161442" cy="709894"/>
          </a:xfrm>
          <a:prstGeom prst="rect">
            <a:avLst/>
          </a:prstGeom>
        </p:spPr>
        <p:txBody>
          <a:bodyPr vert="horz" anchor="ctr"/>
          <a:lstStyle>
            <a:defPPr>
              <a:defRPr lang="en-US"/>
            </a:defPPr>
            <a:lvl1pPr marL="0" algn="r"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prstClr val="white"/>
              </a:solidFill>
              <a:effectLst/>
              <a:uLnTx/>
              <a:uFillTx/>
              <a:latin typeface="Century Gothic"/>
              <a:ea typeface="+mn-ea"/>
              <a:cs typeface="Times New Roman" panose="02020603050405020304" pitchFamily="18" charset="0"/>
            </a:endParaRPr>
          </a:p>
        </p:txBody>
      </p:sp>
      <p:sp>
        <p:nvSpPr>
          <p:cNvPr id="7" name="Rounded Rectangle 6"/>
          <p:cNvSpPr/>
          <p:nvPr/>
        </p:nvSpPr>
        <p:spPr>
          <a:xfrm>
            <a:off x="1931233" y="5805265"/>
            <a:ext cx="6624736" cy="86409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50" normalizeH="0" baseline="0" noProof="0" dirty="0">
                <a:ln w="0">
                  <a:solidFill>
                    <a:srgbClr val="ACD433">
                      <a:lumMod val="75000"/>
                    </a:srgbClr>
                  </a:solidFill>
                </a:ln>
                <a:solidFill>
                  <a:srgbClr val="0E5580"/>
                </a:solidFill>
                <a:effectLst>
                  <a:innerShdw blurRad="63500" dist="50800" dir="13500000">
                    <a:srgbClr val="000000">
                      <a:alpha val="50000"/>
                    </a:srgbClr>
                  </a:innerShdw>
                </a:effectLst>
                <a:uLnTx/>
                <a:uFillTx/>
                <a:latin typeface="Times New Roman" panose="02020603050405020304" pitchFamily="18" charset="0"/>
                <a:ea typeface="+mn-ea"/>
                <a:cs typeface="Times New Roman" panose="02020603050405020304" pitchFamily="18"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50" normalizeH="0" baseline="0" noProof="0" dirty="0">
                <a:ln w="0">
                  <a:solidFill>
                    <a:srgbClr val="ACD433">
                      <a:lumMod val="75000"/>
                    </a:srgbClr>
                  </a:solidFill>
                </a:ln>
                <a:solidFill>
                  <a:srgbClr val="0E5580"/>
                </a:solidFill>
                <a:effectLst>
                  <a:innerShdw blurRad="63500" dist="50800" dir="13500000">
                    <a:srgbClr val="000000">
                      <a:alpha val="50000"/>
                    </a:srgbClr>
                  </a:innerShdw>
                </a:effectLst>
                <a:uLnTx/>
                <a:uFillTx/>
                <a:latin typeface="Century Gothic"/>
                <a:ea typeface="+mn-ea"/>
                <a:cs typeface="Times New Roman" panose="02020603050405020304" pitchFamily="18" charset="0"/>
              </a:rPr>
              <a:t>NRI INSTITUTE OF INFORMATION SCIENCE AND TECHNOLOGY ,BHOPAL</a:t>
            </a:r>
            <a:endParaRPr kumimoji="0" lang="en-US" sz="1800" b="1" i="0" u="none" strike="noStrike" kern="1200" cap="none" spc="50" normalizeH="0" baseline="0" noProof="0" dirty="0">
              <a:ln w="0">
                <a:solidFill>
                  <a:srgbClr val="ACD433">
                    <a:lumMod val="75000"/>
                  </a:srgbClr>
                </a:solidFill>
              </a:ln>
              <a:solidFill>
                <a:srgbClr val="0E5580"/>
              </a:solidFill>
              <a:effectLst>
                <a:innerShdw blurRad="63500" dist="50800" dir="13500000">
                  <a:srgbClr val="000000">
                    <a:alpha val="50000"/>
                  </a:srgbClr>
                </a:innerShdw>
              </a:effectLst>
              <a:uLnTx/>
              <a:uFillTx/>
              <a:latin typeface="Century Gothic"/>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9" name="Subtitle 2"/>
          <p:cNvSpPr txBox="1">
            <a:spLocks/>
          </p:cNvSpPr>
          <p:nvPr/>
        </p:nvSpPr>
        <p:spPr>
          <a:xfrm>
            <a:off x="491783" y="1219686"/>
            <a:ext cx="8160433" cy="3511811"/>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pPr marL="0" marR="0" lvl="0" indent="0" algn="ctr" defTabSz="457200" rtl="0" eaLnBrk="1" fontAlgn="auto" latinLnBrk="0" hangingPunct="1">
              <a:lnSpc>
                <a:spcPct val="100000"/>
              </a:lnSpc>
              <a:spcBef>
                <a:spcPts val="1000"/>
              </a:spcBef>
              <a:spcAft>
                <a:spcPts val="0"/>
              </a:spcAft>
              <a:buClr>
                <a:srgbClr val="ACD433"/>
              </a:buClr>
              <a:buSzPct val="80000"/>
              <a:buFont typeface="Wingdings 3" charset="2"/>
              <a:buNone/>
              <a:tabLst/>
              <a:defRPr/>
            </a:pPr>
            <a:endParaRPr kumimoji="0" lang="en-US" sz="2000" b="0" i="0" u="none" strike="noStrike" kern="1200" cap="all" spc="0" normalizeH="0" baseline="0" noProof="0" dirty="0">
              <a:ln>
                <a:noFill/>
              </a:ln>
              <a:solidFill>
                <a:srgbClr val="ACD433"/>
              </a:solidFill>
              <a:effectLst/>
              <a:uLnTx/>
              <a:uFillTx/>
              <a:latin typeface="Century Gothic"/>
              <a:ea typeface="+mj-ea"/>
              <a:cs typeface="+mj-cs"/>
            </a:endParaRPr>
          </a:p>
        </p:txBody>
      </p:sp>
      <p:graphicFrame>
        <p:nvGraphicFramePr>
          <p:cNvPr id="3" name="Table 2">
            <a:extLst>
              <a:ext uri="{FF2B5EF4-FFF2-40B4-BE49-F238E27FC236}">
                <a16:creationId xmlns:a16="http://schemas.microsoft.com/office/drawing/2014/main" xmlns="" id="{291832BE-3969-D0BC-0E50-DD64075E0B73}"/>
              </a:ext>
            </a:extLst>
          </p:cNvPr>
          <p:cNvGraphicFramePr>
            <a:graphicFrameLocks noGrp="1"/>
          </p:cNvGraphicFramePr>
          <p:nvPr>
            <p:extLst>
              <p:ext uri="{D42A27DB-BD31-4B8C-83A1-F6EECF244321}">
                <p14:modId xmlns:p14="http://schemas.microsoft.com/office/powerpoint/2010/main" xmlns="" val="4084666767"/>
              </p:ext>
            </p:extLst>
          </p:nvPr>
        </p:nvGraphicFramePr>
        <p:xfrm>
          <a:off x="1524000" y="474021"/>
          <a:ext cx="6792416" cy="6217920"/>
        </p:xfrm>
        <a:graphic>
          <a:graphicData uri="http://schemas.openxmlformats.org/drawingml/2006/table">
            <a:tbl>
              <a:tblPr firstRow="1" bandRow="1">
                <a:tableStyleId>{5C22544A-7EE6-4342-B048-85BDC9FD1C3A}</a:tableStyleId>
              </a:tblPr>
              <a:tblGrid>
                <a:gridCol w="4488160">
                  <a:extLst>
                    <a:ext uri="{9D8B030D-6E8A-4147-A177-3AD203B41FA5}">
                      <a16:colId xmlns:a16="http://schemas.microsoft.com/office/drawing/2014/main" xmlns="" val="2954426526"/>
                    </a:ext>
                  </a:extLst>
                </a:gridCol>
                <a:gridCol w="2304256">
                  <a:extLst>
                    <a:ext uri="{9D8B030D-6E8A-4147-A177-3AD203B41FA5}">
                      <a16:colId xmlns:a16="http://schemas.microsoft.com/office/drawing/2014/main" xmlns="" val="860531618"/>
                    </a:ext>
                  </a:extLst>
                </a:gridCol>
              </a:tblGrid>
              <a:tr h="303782">
                <a:tc>
                  <a:txBody>
                    <a:bodyPr/>
                    <a:lstStyle/>
                    <a:p>
                      <a:r>
                        <a:rPr lang="en-US" dirty="0"/>
                        <a:t>Content </a:t>
                      </a:r>
                    </a:p>
                  </a:txBody>
                  <a:tcPr/>
                </a:tc>
                <a:tc>
                  <a:txBody>
                    <a:bodyPr/>
                    <a:lstStyle/>
                    <a:p>
                      <a:r>
                        <a:rPr lang="en-US" dirty="0"/>
                        <a:t>Slide number</a:t>
                      </a:r>
                    </a:p>
                  </a:txBody>
                  <a:tcPr/>
                </a:tc>
                <a:extLst>
                  <a:ext uri="{0D108BD9-81ED-4DB2-BD59-A6C34878D82A}">
                    <a16:rowId xmlns:a16="http://schemas.microsoft.com/office/drawing/2014/main" xmlns="" val="1701616977"/>
                  </a:ext>
                </a:extLst>
              </a:tr>
              <a:tr h="303782">
                <a:tc>
                  <a:txBody>
                    <a:bodyPr/>
                    <a:lstStyle/>
                    <a:p>
                      <a:r>
                        <a:rPr lang="en-US" dirty="0"/>
                        <a:t>Introduction </a:t>
                      </a:r>
                    </a:p>
                  </a:txBody>
                  <a:tcPr/>
                </a:tc>
                <a:tc>
                  <a:txBody>
                    <a:bodyPr/>
                    <a:lstStyle/>
                    <a:p>
                      <a:r>
                        <a:rPr lang="en-US" dirty="0"/>
                        <a:t>4</a:t>
                      </a:r>
                    </a:p>
                  </a:txBody>
                  <a:tcPr/>
                </a:tc>
                <a:extLst>
                  <a:ext uri="{0D108BD9-81ED-4DB2-BD59-A6C34878D82A}">
                    <a16:rowId xmlns:a16="http://schemas.microsoft.com/office/drawing/2014/main" xmlns="" val="2592954366"/>
                  </a:ext>
                </a:extLst>
              </a:tr>
              <a:tr h="303782">
                <a:tc>
                  <a:txBody>
                    <a:bodyPr/>
                    <a:lstStyle/>
                    <a:p>
                      <a:r>
                        <a:rPr lang="en-US" dirty="0"/>
                        <a:t>Objective </a:t>
                      </a:r>
                    </a:p>
                  </a:txBody>
                  <a:tcPr/>
                </a:tc>
                <a:tc>
                  <a:txBody>
                    <a:bodyPr/>
                    <a:lstStyle/>
                    <a:p>
                      <a:r>
                        <a:rPr lang="en-US" dirty="0"/>
                        <a:t>5</a:t>
                      </a:r>
                    </a:p>
                  </a:txBody>
                  <a:tcPr/>
                </a:tc>
                <a:extLst>
                  <a:ext uri="{0D108BD9-81ED-4DB2-BD59-A6C34878D82A}">
                    <a16:rowId xmlns:a16="http://schemas.microsoft.com/office/drawing/2014/main" xmlns="" val="1677989760"/>
                  </a:ext>
                </a:extLst>
              </a:tr>
              <a:tr h="303782">
                <a:tc>
                  <a:txBody>
                    <a:bodyPr/>
                    <a:lstStyle/>
                    <a:p>
                      <a:r>
                        <a:rPr lang="en-US" dirty="0"/>
                        <a:t>Front end </a:t>
                      </a:r>
                    </a:p>
                  </a:txBody>
                  <a:tcPr/>
                </a:tc>
                <a:tc>
                  <a:txBody>
                    <a:bodyPr/>
                    <a:lstStyle/>
                    <a:p>
                      <a:r>
                        <a:rPr lang="en-US" dirty="0"/>
                        <a:t>6</a:t>
                      </a:r>
                    </a:p>
                  </a:txBody>
                  <a:tcPr/>
                </a:tc>
                <a:extLst>
                  <a:ext uri="{0D108BD9-81ED-4DB2-BD59-A6C34878D82A}">
                    <a16:rowId xmlns:a16="http://schemas.microsoft.com/office/drawing/2014/main" xmlns="" val="2531502861"/>
                  </a:ext>
                </a:extLst>
              </a:tr>
              <a:tr h="303782">
                <a:tc>
                  <a:txBody>
                    <a:bodyPr/>
                    <a:lstStyle/>
                    <a:p>
                      <a:r>
                        <a:rPr lang="en-US" dirty="0"/>
                        <a:t>Back end </a:t>
                      </a:r>
                    </a:p>
                  </a:txBody>
                  <a:tcPr/>
                </a:tc>
                <a:tc>
                  <a:txBody>
                    <a:bodyPr/>
                    <a:lstStyle/>
                    <a:p>
                      <a:r>
                        <a:rPr lang="en-US" dirty="0"/>
                        <a:t>7</a:t>
                      </a:r>
                    </a:p>
                  </a:txBody>
                  <a:tcPr/>
                </a:tc>
                <a:extLst>
                  <a:ext uri="{0D108BD9-81ED-4DB2-BD59-A6C34878D82A}">
                    <a16:rowId xmlns:a16="http://schemas.microsoft.com/office/drawing/2014/main" xmlns="" val="2014644935"/>
                  </a:ext>
                </a:extLst>
              </a:tr>
              <a:tr h="303782">
                <a:tc>
                  <a:txBody>
                    <a:bodyPr/>
                    <a:lstStyle/>
                    <a:p>
                      <a:r>
                        <a:rPr lang="en-US" dirty="0"/>
                        <a:t>Database connectivity </a:t>
                      </a:r>
                    </a:p>
                  </a:txBody>
                  <a:tcPr/>
                </a:tc>
                <a:tc>
                  <a:txBody>
                    <a:bodyPr/>
                    <a:lstStyle/>
                    <a:p>
                      <a:r>
                        <a:rPr lang="en-US" dirty="0"/>
                        <a:t>8</a:t>
                      </a:r>
                    </a:p>
                  </a:txBody>
                  <a:tcPr/>
                </a:tc>
                <a:extLst>
                  <a:ext uri="{0D108BD9-81ED-4DB2-BD59-A6C34878D82A}">
                    <a16:rowId xmlns:a16="http://schemas.microsoft.com/office/drawing/2014/main" xmlns="" val="2788903632"/>
                  </a:ext>
                </a:extLst>
              </a:tr>
              <a:tr h="303782">
                <a:tc>
                  <a:txBody>
                    <a:bodyPr/>
                    <a:lstStyle/>
                    <a:p>
                      <a:r>
                        <a:rPr lang="en-US" dirty="0"/>
                        <a:t>SDLC</a:t>
                      </a:r>
                    </a:p>
                  </a:txBody>
                  <a:tcPr/>
                </a:tc>
                <a:tc>
                  <a:txBody>
                    <a:bodyPr/>
                    <a:lstStyle/>
                    <a:p>
                      <a:r>
                        <a:rPr lang="en-US" dirty="0"/>
                        <a:t>9</a:t>
                      </a:r>
                    </a:p>
                  </a:txBody>
                  <a:tcPr/>
                </a:tc>
                <a:extLst>
                  <a:ext uri="{0D108BD9-81ED-4DB2-BD59-A6C34878D82A}">
                    <a16:rowId xmlns:a16="http://schemas.microsoft.com/office/drawing/2014/main" xmlns="" val="313044881"/>
                  </a:ext>
                </a:extLst>
              </a:tr>
              <a:tr h="303782">
                <a:tc>
                  <a:txBody>
                    <a:bodyPr/>
                    <a:lstStyle/>
                    <a:p>
                      <a:r>
                        <a:rPr lang="en-US" dirty="0"/>
                        <a:t>ER Diagram </a:t>
                      </a:r>
                    </a:p>
                  </a:txBody>
                  <a:tcPr/>
                </a:tc>
                <a:tc>
                  <a:txBody>
                    <a:bodyPr/>
                    <a:lstStyle/>
                    <a:p>
                      <a:r>
                        <a:rPr lang="en-US" dirty="0"/>
                        <a:t>10</a:t>
                      </a:r>
                    </a:p>
                  </a:txBody>
                  <a:tcPr/>
                </a:tc>
                <a:extLst>
                  <a:ext uri="{0D108BD9-81ED-4DB2-BD59-A6C34878D82A}">
                    <a16:rowId xmlns:a16="http://schemas.microsoft.com/office/drawing/2014/main" xmlns="" val="774666267"/>
                  </a:ext>
                </a:extLst>
              </a:tr>
              <a:tr h="303782">
                <a:tc>
                  <a:txBody>
                    <a:bodyPr/>
                    <a:lstStyle/>
                    <a:p>
                      <a:r>
                        <a:rPr lang="en-IN" dirty="0" smtClean="0"/>
                        <a:t>Architectural</a:t>
                      </a:r>
                      <a:r>
                        <a:rPr lang="en-IN" baseline="0" dirty="0" smtClean="0"/>
                        <a:t> diagram</a:t>
                      </a:r>
                      <a:endParaRPr lang="en-US" dirty="0"/>
                    </a:p>
                  </a:txBody>
                  <a:tcPr/>
                </a:tc>
                <a:tc>
                  <a:txBody>
                    <a:bodyPr/>
                    <a:lstStyle/>
                    <a:p>
                      <a:r>
                        <a:rPr lang="en-US" dirty="0"/>
                        <a:t>11</a:t>
                      </a:r>
                    </a:p>
                  </a:txBody>
                  <a:tcPr/>
                </a:tc>
                <a:extLst>
                  <a:ext uri="{0D108BD9-81ED-4DB2-BD59-A6C34878D82A}">
                    <a16:rowId xmlns:a16="http://schemas.microsoft.com/office/drawing/2014/main" xmlns="" val="2206416121"/>
                  </a:ext>
                </a:extLst>
              </a:tr>
              <a:tr h="303782">
                <a:tc>
                  <a:txBody>
                    <a:bodyPr/>
                    <a:lstStyle/>
                    <a:p>
                      <a:r>
                        <a:rPr lang="en-US" dirty="0"/>
                        <a:t>Data flow diagram </a:t>
                      </a:r>
                    </a:p>
                  </a:txBody>
                  <a:tcPr/>
                </a:tc>
                <a:tc>
                  <a:txBody>
                    <a:bodyPr/>
                    <a:lstStyle/>
                    <a:p>
                      <a:r>
                        <a:rPr lang="en-US" dirty="0"/>
                        <a:t>12</a:t>
                      </a:r>
                    </a:p>
                  </a:txBody>
                  <a:tcPr/>
                </a:tc>
                <a:extLst>
                  <a:ext uri="{0D108BD9-81ED-4DB2-BD59-A6C34878D82A}">
                    <a16:rowId xmlns:a16="http://schemas.microsoft.com/office/drawing/2014/main" xmlns="" val="3733086067"/>
                  </a:ext>
                </a:extLst>
              </a:tr>
              <a:tr h="303782">
                <a:tc>
                  <a:txBody>
                    <a:bodyPr/>
                    <a:lstStyle/>
                    <a:p>
                      <a:r>
                        <a:rPr lang="en-US" dirty="0"/>
                        <a:t>Screen shot </a:t>
                      </a:r>
                    </a:p>
                  </a:txBody>
                  <a:tcPr/>
                </a:tc>
                <a:tc>
                  <a:txBody>
                    <a:bodyPr/>
                    <a:lstStyle/>
                    <a:p>
                      <a:r>
                        <a:rPr lang="en-US" dirty="0"/>
                        <a:t>13-15</a:t>
                      </a:r>
                    </a:p>
                  </a:txBody>
                  <a:tcPr/>
                </a:tc>
                <a:extLst>
                  <a:ext uri="{0D108BD9-81ED-4DB2-BD59-A6C34878D82A}">
                    <a16:rowId xmlns:a16="http://schemas.microsoft.com/office/drawing/2014/main" xmlns="" val="2860750848"/>
                  </a:ext>
                </a:extLst>
              </a:tr>
              <a:tr h="303782">
                <a:tc>
                  <a:txBody>
                    <a:bodyPr/>
                    <a:lstStyle/>
                    <a:p>
                      <a:r>
                        <a:rPr lang="en-US" dirty="0"/>
                        <a:t>Testing </a:t>
                      </a:r>
                    </a:p>
                  </a:txBody>
                  <a:tcPr/>
                </a:tc>
                <a:tc>
                  <a:txBody>
                    <a:bodyPr/>
                    <a:lstStyle/>
                    <a:p>
                      <a:r>
                        <a:rPr lang="en-US" dirty="0"/>
                        <a:t>16</a:t>
                      </a:r>
                    </a:p>
                  </a:txBody>
                  <a:tcPr/>
                </a:tc>
                <a:extLst>
                  <a:ext uri="{0D108BD9-81ED-4DB2-BD59-A6C34878D82A}">
                    <a16:rowId xmlns:a16="http://schemas.microsoft.com/office/drawing/2014/main" xmlns="" val="262033731"/>
                  </a:ext>
                </a:extLst>
              </a:tr>
              <a:tr h="303782">
                <a:tc>
                  <a:txBody>
                    <a:bodyPr/>
                    <a:lstStyle/>
                    <a:p>
                      <a:r>
                        <a:rPr lang="en-US" dirty="0"/>
                        <a:t>Feasibility study </a:t>
                      </a:r>
                    </a:p>
                  </a:txBody>
                  <a:tcPr/>
                </a:tc>
                <a:tc>
                  <a:txBody>
                    <a:bodyPr/>
                    <a:lstStyle/>
                    <a:p>
                      <a:r>
                        <a:rPr lang="en-US" dirty="0"/>
                        <a:t>17</a:t>
                      </a:r>
                    </a:p>
                  </a:txBody>
                  <a:tcPr/>
                </a:tc>
                <a:extLst>
                  <a:ext uri="{0D108BD9-81ED-4DB2-BD59-A6C34878D82A}">
                    <a16:rowId xmlns:a16="http://schemas.microsoft.com/office/drawing/2014/main" xmlns="" val="2958562215"/>
                  </a:ext>
                </a:extLst>
              </a:tr>
              <a:tr h="303782">
                <a:tc>
                  <a:txBody>
                    <a:bodyPr/>
                    <a:lstStyle/>
                    <a:p>
                      <a:r>
                        <a:rPr lang="en-US" dirty="0"/>
                        <a:t>Hardware </a:t>
                      </a:r>
                    </a:p>
                  </a:txBody>
                  <a:tcPr/>
                </a:tc>
                <a:tc>
                  <a:txBody>
                    <a:bodyPr/>
                    <a:lstStyle/>
                    <a:p>
                      <a:r>
                        <a:rPr lang="en-US" dirty="0"/>
                        <a:t>18</a:t>
                      </a:r>
                    </a:p>
                  </a:txBody>
                  <a:tcPr/>
                </a:tc>
                <a:extLst>
                  <a:ext uri="{0D108BD9-81ED-4DB2-BD59-A6C34878D82A}">
                    <a16:rowId xmlns:a16="http://schemas.microsoft.com/office/drawing/2014/main" xmlns="" val="3964310993"/>
                  </a:ext>
                </a:extLst>
              </a:tr>
              <a:tr h="303782">
                <a:tc>
                  <a:txBody>
                    <a:bodyPr/>
                    <a:lstStyle/>
                    <a:p>
                      <a:r>
                        <a:rPr lang="en-US" dirty="0"/>
                        <a:t>Software </a:t>
                      </a:r>
                    </a:p>
                  </a:txBody>
                  <a:tcPr/>
                </a:tc>
                <a:tc>
                  <a:txBody>
                    <a:bodyPr/>
                    <a:lstStyle/>
                    <a:p>
                      <a:r>
                        <a:rPr lang="en-US" dirty="0"/>
                        <a:t>19</a:t>
                      </a:r>
                    </a:p>
                  </a:txBody>
                  <a:tcPr/>
                </a:tc>
                <a:extLst>
                  <a:ext uri="{0D108BD9-81ED-4DB2-BD59-A6C34878D82A}">
                    <a16:rowId xmlns:a16="http://schemas.microsoft.com/office/drawing/2014/main" xmlns="" val="2021636898"/>
                  </a:ext>
                </a:extLst>
              </a:tr>
              <a:tr h="303782">
                <a:tc>
                  <a:txBody>
                    <a:bodyPr/>
                    <a:lstStyle/>
                    <a:p>
                      <a:r>
                        <a:rPr lang="en-US" dirty="0"/>
                        <a:t>Future scope </a:t>
                      </a:r>
                    </a:p>
                  </a:txBody>
                  <a:tcPr/>
                </a:tc>
                <a:tc>
                  <a:txBody>
                    <a:bodyPr/>
                    <a:lstStyle/>
                    <a:p>
                      <a:r>
                        <a:rPr lang="en-US" dirty="0"/>
                        <a:t>20</a:t>
                      </a:r>
                    </a:p>
                  </a:txBody>
                  <a:tcPr/>
                </a:tc>
                <a:extLst>
                  <a:ext uri="{0D108BD9-81ED-4DB2-BD59-A6C34878D82A}">
                    <a16:rowId xmlns:a16="http://schemas.microsoft.com/office/drawing/2014/main" xmlns="" val="4150594405"/>
                  </a:ext>
                </a:extLst>
              </a:tr>
              <a:tr h="303782">
                <a:tc>
                  <a:txBody>
                    <a:bodyPr/>
                    <a:lstStyle/>
                    <a:p>
                      <a:r>
                        <a:rPr lang="en-US" dirty="0"/>
                        <a:t>Limitations </a:t>
                      </a:r>
                    </a:p>
                  </a:txBody>
                  <a:tcPr/>
                </a:tc>
                <a:tc>
                  <a:txBody>
                    <a:bodyPr/>
                    <a:lstStyle/>
                    <a:p>
                      <a:r>
                        <a:rPr lang="en-US" dirty="0"/>
                        <a:t>21</a:t>
                      </a:r>
                    </a:p>
                  </a:txBody>
                  <a:tcPr/>
                </a:tc>
                <a:extLst>
                  <a:ext uri="{0D108BD9-81ED-4DB2-BD59-A6C34878D82A}">
                    <a16:rowId xmlns:a16="http://schemas.microsoft.com/office/drawing/2014/main" xmlns="" val="3449800238"/>
                  </a:ext>
                </a:extLst>
              </a:tr>
            </a:tbl>
          </a:graphicData>
        </a:graphic>
      </p:graphicFrame>
    </p:spTree>
    <p:extLst>
      <p:ext uri="{BB962C8B-B14F-4D97-AF65-F5344CB8AC3E}">
        <p14:creationId xmlns:p14="http://schemas.microsoft.com/office/powerpoint/2010/main" xmlns="" val="185281482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repeatCount="indefinite" fill="hold" grpId="0" nodeType="withEffect" nodePh="1">
                                  <p:stCondLst>
                                    <p:cond delay="0"/>
                                  </p:stCondLst>
                                  <p:endCondLst>
                                    <p:cond evt="begin" delay="0">
                                      <p:tn val="5"/>
                                    </p:cond>
                                  </p:endCondLst>
                                  <p:iterate type="lt">
                                    <p:tmPct val="0"/>
                                  </p:iterate>
                                  <p:childTnLst>
                                    <p:set>
                                      <p:cBhvr>
                                        <p:cTn id="6" dur="1" fill="hold">
                                          <p:stCondLst>
                                            <p:cond delay="0"/>
                                          </p:stCondLst>
                                        </p:cTn>
                                        <p:tgtEl>
                                          <p:spTgt spid="9">
                                            <p:txEl>
                                              <p:pRg st="0" end="0"/>
                                            </p:txEl>
                                          </p:spTgt>
                                        </p:tgtEl>
                                        <p:attrNameLst>
                                          <p:attrName>style.visibility</p:attrName>
                                        </p:attrNameLst>
                                      </p:cBhvr>
                                      <p:to>
                                        <p:strVal val="visible"/>
                                      </p:to>
                                    </p:set>
                                    <p:animEffect transition="in" filter="box(in)">
                                      <p:cBhvr>
                                        <p:cTn id="7" dur="3000"/>
                                        <p:tgtEl>
                                          <p:spTgt spid="9">
                                            <p:txEl>
                                              <p:pRg st="0" end="0"/>
                                            </p:txEl>
                                          </p:spTgt>
                                        </p:tgtEl>
                                      </p:cBhvr>
                                    </p:animEffect>
                                  </p:childTnLst>
                                </p:cTn>
                              </p:par>
                              <p:par>
                                <p:cTn id="8" presetID="23" presetClass="emph" presetSubtype="0" fill="hold" nodeType="withEffect" nodePh="1">
                                  <p:stCondLst>
                                    <p:cond delay="0"/>
                                  </p:stCondLst>
                                  <p:endCondLst>
                                    <p:cond evt="begin" delay="0">
                                      <p:tn val="8"/>
                                    </p:cond>
                                  </p:endCondLst>
                                  <p:iterate type="lt">
                                    <p:tmPct val="0"/>
                                  </p:iterate>
                                  <p:childTnLst>
                                    <p:animClr clrSpc="hsl" dir="cw">
                                      <p:cBhvr override="childStyle">
                                        <p:cTn id="9" dur="3000" fill="hold"/>
                                        <p:tgtEl>
                                          <p:spTgt spid="9">
                                            <p:txEl>
                                              <p:pRg st="0" end="0"/>
                                            </p:txEl>
                                          </p:spTgt>
                                        </p:tgtEl>
                                        <p:attrNameLst>
                                          <p:attrName>style.color</p:attrName>
                                        </p:attrNameLst>
                                      </p:cBhvr>
                                      <p:by>
                                        <p:hsl h="10842353" s="0" l="0"/>
                                      </p:by>
                                    </p:animClr>
                                    <p:animClr clrSpc="hsl" dir="cw">
                                      <p:cBhvr>
                                        <p:cTn id="10" dur="3000" fill="hold"/>
                                        <p:tgtEl>
                                          <p:spTgt spid="9">
                                            <p:txEl>
                                              <p:pRg st="0" end="0"/>
                                            </p:txEl>
                                          </p:spTgt>
                                        </p:tgtEl>
                                        <p:attrNameLst>
                                          <p:attrName>fillcolor</p:attrName>
                                        </p:attrNameLst>
                                      </p:cBhvr>
                                      <p:by>
                                        <p:hsl h="10842353" s="0" l="0"/>
                                      </p:by>
                                    </p:animClr>
                                    <p:animClr clrSpc="hsl" dir="cw">
                                      <p:cBhvr>
                                        <p:cTn id="11" dur="3000" fill="hold"/>
                                        <p:tgtEl>
                                          <p:spTgt spid="9">
                                            <p:txEl>
                                              <p:pRg st="0" end="0"/>
                                            </p:txEl>
                                          </p:spTgt>
                                        </p:tgtEl>
                                        <p:attrNameLst>
                                          <p:attrName>stroke.color</p:attrName>
                                        </p:attrNameLst>
                                      </p:cBhvr>
                                      <p:by>
                                        <p:hsl h="10842353" s="0" l="0"/>
                                      </p:by>
                                    </p:animClr>
                                    <p:set>
                                      <p:cBhvr>
                                        <p:cTn id="12" dur="3000" fill="hold"/>
                                        <p:tgtEl>
                                          <p:spTgt spid="9">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56990"/>
          </a:xfrm>
        </p:spPr>
        <p:txBody>
          <a:bodyPr>
            <a:normAutofit/>
          </a:bodyPr>
          <a:lstStyle/>
          <a:p>
            <a:r>
              <a:rPr lang="en-US" b="1" u="sng" dirty="0"/>
              <a:t>INTRODUCTION</a:t>
            </a:r>
            <a:endParaRPr lang="en-US" u="sng" dirty="0"/>
          </a:p>
        </p:txBody>
      </p:sp>
      <p:sp>
        <p:nvSpPr>
          <p:cNvPr id="3" name="Content Placeholder 2"/>
          <p:cNvSpPr>
            <a:spLocks noGrp="1"/>
          </p:cNvSpPr>
          <p:nvPr>
            <p:ph idx="1"/>
          </p:nvPr>
        </p:nvSpPr>
        <p:spPr>
          <a:xfrm>
            <a:off x="457200" y="1428736"/>
            <a:ext cx="8229600" cy="4697427"/>
          </a:xfrm>
          <a:solidFill>
            <a:schemeClr val="bg1">
              <a:lumMod val="50000"/>
            </a:schemeClr>
          </a:solidFill>
        </p:spPr>
        <p:txBody>
          <a:bodyPr>
            <a:normAutofit fontScale="47500" lnSpcReduction="20000"/>
          </a:bodyPr>
          <a:lstStyle/>
          <a:p>
            <a:pPr>
              <a:lnSpc>
                <a:spcPct val="170000"/>
              </a:lnSpc>
              <a:buNone/>
            </a:pPr>
            <a:r>
              <a:rPr lang="en-US" b="1" dirty="0"/>
              <a:t> </a:t>
            </a:r>
            <a:r>
              <a:rPr lang="en-US" b="1" dirty="0" smtClean="0"/>
              <a:t>        </a:t>
            </a:r>
            <a:r>
              <a:rPr lang="en-US" dirty="0" smtClean="0"/>
              <a:t>As </a:t>
            </a:r>
            <a:r>
              <a:rPr lang="en-US" dirty="0" smtClean="0"/>
              <a:t>we have seen that in recent years, there has been growing recognition of the importance of mental health and well-being. However, identifying and addressing mental health conditions in a timely manner remains a significant challenge. Traditional methods of monitoring mental health, such as clinical assessments and surveys, often suffer from limitations such as high cost, stigma, and delays in data collection and analysis. Mental health conditions, including depression, anxiety, and suicidal ideation, affect millions of individuals worldwide. Social media platforms have emerged as a valuable source of data for monitoring and understanding mental health trends and behaviors. This project aims to leverage natural language processing (NLP) techniques to analyze social media posts, particularly tweets from Twitter, posts from </a:t>
            </a:r>
            <a:r>
              <a:rPr lang="en-US" dirty="0" err="1" smtClean="0"/>
              <a:t>Facebook</a:t>
            </a:r>
            <a:r>
              <a:rPr lang="en-US" dirty="0" smtClean="0"/>
              <a:t>, </a:t>
            </a:r>
            <a:r>
              <a:rPr lang="en-US" dirty="0" err="1" smtClean="0"/>
              <a:t>Instagram</a:t>
            </a:r>
            <a:r>
              <a:rPr lang="en-US" dirty="0" smtClean="0"/>
              <a:t> and other social network to detect signs of mental health conditions and identify individuals at risk of suicidal ideation. By harnessing the power of social media data, we seek to provide early interventions and support for those in distress.</a:t>
            </a:r>
          </a:p>
          <a:p>
            <a:pPr>
              <a:lnSpc>
                <a:spcPct val="170000"/>
              </a:lnSpc>
              <a:buNone/>
            </a:pPr>
            <a:endParaRPr lang="en-US" b="1" i="1"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US" u="sng" dirty="0"/>
              <a:t>Objective</a:t>
            </a:r>
          </a:p>
        </p:txBody>
      </p:sp>
      <p:sp>
        <p:nvSpPr>
          <p:cNvPr id="3" name="Content Placeholder 2"/>
          <p:cNvSpPr>
            <a:spLocks noGrp="1"/>
          </p:cNvSpPr>
          <p:nvPr>
            <p:ph idx="1"/>
          </p:nvPr>
        </p:nvSpPr>
        <p:spPr>
          <a:solidFill>
            <a:schemeClr val="bg1">
              <a:lumMod val="95000"/>
            </a:schemeClr>
          </a:solidFill>
        </p:spPr>
        <p:txBody>
          <a:bodyPr>
            <a:noAutofit/>
          </a:bodyPr>
          <a:lstStyle/>
          <a:p>
            <a:pPr lvl="0"/>
            <a:r>
              <a:rPr lang="en-US" sz="1800" dirty="0" smtClean="0"/>
              <a:t>Machine Learning Models for Linguistic Markers: Develop machine learning models capable of detecting linguistic markers and patterns indicative of mental health conditions, such as depression and suicidal ideation, with the help of social media posts.</a:t>
            </a:r>
          </a:p>
          <a:p>
            <a:pPr lvl="0"/>
            <a:r>
              <a:rPr lang="en-US" sz="1800" dirty="0" smtClean="0"/>
              <a:t>Actionable Alerts for Timely Interventions: Provide actionable alerts generated by the system to mental health professionals, crisis intervention teams, and social media platform moderators. These alerts facilitate timely interventions and support for individuals identified as being at risk, thereby potentially preventing self-harm or suicide attempts. These objectives outline a comprehensive approach aimed at leveraging machine learning and real-time monitoring technologies to address mental health challenges on social media platforms effectively</a:t>
            </a:r>
            <a:r>
              <a:rPr lang="en-US" sz="1800" dirty="0" smtClean="0"/>
              <a:t>.</a:t>
            </a:r>
            <a:endParaRPr lang="en-US" sz="18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85371E-CB85-D692-130B-F977F35F1E48}"/>
              </a:ext>
            </a:extLst>
          </p:cNvPr>
          <p:cNvSpPr>
            <a:spLocks noGrp="1"/>
          </p:cNvSpPr>
          <p:nvPr>
            <p:ph type="title"/>
          </p:nvPr>
        </p:nvSpPr>
        <p:spPr/>
        <p:txBody>
          <a:bodyPr/>
          <a:lstStyle/>
          <a:p>
            <a:r>
              <a:rPr lang="en-US" dirty="0"/>
              <a:t>Front end </a:t>
            </a:r>
          </a:p>
        </p:txBody>
      </p:sp>
      <p:sp>
        <p:nvSpPr>
          <p:cNvPr id="3" name="Content Placeholder 2">
            <a:extLst>
              <a:ext uri="{FF2B5EF4-FFF2-40B4-BE49-F238E27FC236}">
                <a16:creationId xmlns:a16="http://schemas.microsoft.com/office/drawing/2014/main" xmlns="" id="{667BA990-3D47-74D9-FCB0-F25A470E8B97}"/>
              </a:ext>
            </a:extLst>
          </p:cNvPr>
          <p:cNvSpPr>
            <a:spLocks noGrp="1"/>
          </p:cNvSpPr>
          <p:nvPr>
            <p:ph idx="1"/>
          </p:nvPr>
        </p:nvSpPr>
        <p:spPr/>
        <p:txBody>
          <a:bodyPr/>
          <a:lstStyle/>
          <a:p>
            <a:r>
              <a:rPr lang="en-US" dirty="0"/>
              <a:t>Html </a:t>
            </a:r>
          </a:p>
          <a:p>
            <a:r>
              <a:rPr lang="en-US" dirty="0"/>
              <a:t>CSS</a:t>
            </a:r>
          </a:p>
          <a:p>
            <a:r>
              <a:rPr lang="en-US" dirty="0"/>
              <a:t>Java script</a:t>
            </a:r>
          </a:p>
        </p:txBody>
      </p:sp>
    </p:spTree>
    <p:extLst>
      <p:ext uri="{BB962C8B-B14F-4D97-AF65-F5344CB8AC3E}">
        <p14:creationId xmlns:p14="http://schemas.microsoft.com/office/powerpoint/2010/main" xmlns="" val="2630540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B858F6-9EB9-8524-AF50-669859919590}"/>
              </a:ext>
            </a:extLst>
          </p:cNvPr>
          <p:cNvSpPr>
            <a:spLocks noGrp="1"/>
          </p:cNvSpPr>
          <p:nvPr>
            <p:ph type="title"/>
          </p:nvPr>
        </p:nvSpPr>
        <p:spPr/>
        <p:txBody>
          <a:bodyPr/>
          <a:lstStyle/>
          <a:p>
            <a:r>
              <a:rPr lang="en-US" dirty="0"/>
              <a:t>Back end </a:t>
            </a:r>
          </a:p>
        </p:txBody>
      </p:sp>
      <p:sp>
        <p:nvSpPr>
          <p:cNvPr id="3" name="Content Placeholder 2">
            <a:extLst>
              <a:ext uri="{FF2B5EF4-FFF2-40B4-BE49-F238E27FC236}">
                <a16:creationId xmlns:a16="http://schemas.microsoft.com/office/drawing/2014/main" xmlns="" id="{1AA7DC7E-09FC-7D7C-543D-E3C89141AEF2}"/>
              </a:ext>
            </a:extLst>
          </p:cNvPr>
          <p:cNvSpPr>
            <a:spLocks noGrp="1"/>
          </p:cNvSpPr>
          <p:nvPr>
            <p:ph idx="1"/>
          </p:nvPr>
        </p:nvSpPr>
        <p:spPr/>
        <p:txBody>
          <a:bodyPr/>
          <a:lstStyle/>
          <a:p>
            <a:r>
              <a:rPr lang="en-US" dirty="0"/>
              <a:t>Java </a:t>
            </a:r>
          </a:p>
          <a:p>
            <a:r>
              <a:rPr lang="en-US" dirty="0"/>
              <a:t>Python</a:t>
            </a:r>
          </a:p>
        </p:txBody>
      </p:sp>
    </p:spTree>
    <p:extLst>
      <p:ext uri="{BB962C8B-B14F-4D97-AF65-F5344CB8AC3E}">
        <p14:creationId xmlns:p14="http://schemas.microsoft.com/office/powerpoint/2010/main" xmlns="" val="3964765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EE1CA3-51E1-59B4-4A7B-D06D3C204784}"/>
              </a:ext>
            </a:extLst>
          </p:cNvPr>
          <p:cNvSpPr>
            <a:spLocks noGrp="1"/>
          </p:cNvSpPr>
          <p:nvPr>
            <p:ph type="title"/>
          </p:nvPr>
        </p:nvSpPr>
        <p:spPr/>
        <p:txBody>
          <a:bodyPr/>
          <a:lstStyle/>
          <a:p>
            <a:r>
              <a:rPr lang="en-US" dirty="0"/>
              <a:t>Data base connectivity</a:t>
            </a:r>
          </a:p>
        </p:txBody>
      </p:sp>
      <p:sp>
        <p:nvSpPr>
          <p:cNvPr id="3" name="Content Placeholder 2">
            <a:extLst>
              <a:ext uri="{FF2B5EF4-FFF2-40B4-BE49-F238E27FC236}">
                <a16:creationId xmlns:a16="http://schemas.microsoft.com/office/drawing/2014/main" xmlns="" id="{B6EA01FC-3106-2F72-3B90-062E317105AA}"/>
              </a:ext>
            </a:extLst>
          </p:cNvPr>
          <p:cNvSpPr>
            <a:spLocks noGrp="1"/>
          </p:cNvSpPr>
          <p:nvPr>
            <p:ph idx="1"/>
          </p:nvPr>
        </p:nvSpPr>
        <p:spPr/>
        <p:txBody>
          <a:bodyPr/>
          <a:lstStyle/>
          <a:p>
            <a:r>
              <a:rPr lang="en-US" dirty="0"/>
              <a:t>SQL</a:t>
            </a:r>
          </a:p>
          <a:p>
            <a:r>
              <a:rPr lang="en-US" dirty="0"/>
              <a:t>MySQL</a:t>
            </a:r>
          </a:p>
        </p:txBody>
      </p:sp>
    </p:spTree>
    <p:extLst>
      <p:ext uri="{BB962C8B-B14F-4D97-AF65-F5344CB8AC3E}">
        <p14:creationId xmlns:p14="http://schemas.microsoft.com/office/powerpoint/2010/main" xmlns="" val="2331792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blipFill>
            <a:blip r:embed="rId2" cstate="print"/>
            <a:tile tx="0" ty="0" sx="100000" sy="100000" flip="none" algn="tl"/>
          </a:blipFill>
        </p:spPr>
        <p:txBody>
          <a:bodyPr/>
          <a:lstStyle/>
          <a:p>
            <a:r>
              <a:rPr lang="en-US" dirty="0"/>
              <a:t>SDLC</a:t>
            </a:r>
          </a:p>
        </p:txBody>
      </p:sp>
      <p:sp>
        <p:nvSpPr>
          <p:cNvPr id="5" name="Content Placeholder 4"/>
          <p:cNvSpPr>
            <a:spLocks noGrp="1"/>
          </p:cNvSpPr>
          <p:nvPr>
            <p:ph idx="1"/>
          </p:nvPr>
        </p:nvSpPr>
        <p:spPr>
          <a:xfrm>
            <a:off x="457200" y="1600200"/>
            <a:ext cx="8229600" cy="5114948"/>
          </a:xfrm>
        </p:spPr>
        <p:txBody>
          <a:bodyPr/>
          <a:lstStyle/>
          <a:p>
            <a:r>
              <a:rPr lang="en-US" sz="2400" dirty="0">
                <a:solidFill>
                  <a:srgbClr val="FF0000"/>
                </a:solidFill>
              </a:rPr>
              <a:t>Waterfall Model</a:t>
            </a:r>
          </a:p>
          <a:p>
            <a:endParaRPr lang="en-US" dirty="0"/>
          </a:p>
        </p:txBody>
      </p:sp>
      <p:pic>
        <p:nvPicPr>
          <p:cNvPr id="6" name="image3.jpeg"/>
          <p:cNvPicPr/>
          <p:nvPr/>
        </p:nvPicPr>
        <p:blipFill>
          <a:blip r:embed="rId3" cstate="print"/>
          <a:stretch>
            <a:fillRect/>
          </a:stretch>
        </p:blipFill>
        <p:spPr>
          <a:xfrm>
            <a:off x="1000100" y="2143116"/>
            <a:ext cx="6929486" cy="4357718"/>
          </a:xfrm>
          <a:prstGeom prst="rect">
            <a:avLst/>
          </a:prstGeom>
        </p:spPr>
      </p:pic>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BACC050B-8757-4460-95D8-E37B46A6B421}"/>
    </a:ext>
  </a:extLst>
</a:theme>
</file>

<file path=ppt/theme/theme3.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ppt/theme/theme4.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5.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6.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Paper</Template>
  <TotalTime>436</TotalTime>
  <Words>557</Words>
  <Application>Microsoft Office PowerPoint</Application>
  <PresentationFormat>On-screen Show (4:3)</PresentationFormat>
  <Paragraphs>118</Paragraphs>
  <Slides>22</Slides>
  <Notes>1</Notes>
  <HiddenSlides>0</HiddenSlides>
  <MMClips>0</MMClips>
  <ScaleCrop>false</ScaleCrop>
  <HeadingPairs>
    <vt:vector size="4" baseType="variant">
      <vt:variant>
        <vt:lpstr>Theme</vt:lpstr>
      </vt:variant>
      <vt:variant>
        <vt:i4>6</vt:i4>
      </vt:variant>
      <vt:variant>
        <vt:lpstr>Slide Titles</vt:lpstr>
      </vt:variant>
      <vt:variant>
        <vt:i4>22</vt:i4>
      </vt:variant>
    </vt:vector>
  </HeadingPairs>
  <TitlesOfParts>
    <vt:vector size="28" baseType="lpstr">
      <vt:lpstr>Office Theme</vt:lpstr>
      <vt:lpstr>Ion</vt:lpstr>
      <vt:lpstr>Organic</vt:lpstr>
      <vt:lpstr>Facet</vt:lpstr>
      <vt:lpstr>Wisp</vt:lpstr>
      <vt:lpstr>Gallery</vt:lpstr>
      <vt:lpstr>Slide 1</vt:lpstr>
      <vt:lpstr>PRESENTATION ON MINOR PROJECT </vt:lpstr>
      <vt:lpstr>Slide 3</vt:lpstr>
      <vt:lpstr>INTRODUCTION</vt:lpstr>
      <vt:lpstr>Objective</vt:lpstr>
      <vt:lpstr>Front end </vt:lpstr>
      <vt:lpstr>Back end </vt:lpstr>
      <vt:lpstr>Data base connectivity</vt:lpstr>
      <vt:lpstr>SDLC</vt:lpstr>
      <vt:lpstr>E – R Diagram </vt:lpstr>
      <vt:lpstr>Architecture diagram </vt:lpstr>
      <vt:lpstr>DATA FLOW DIAGRAM</vt:lpstr>
      <vt:lpstr>Slide 13</vt:lpstr>
      <vt:lpstr>Slide 14</vt:lpstr>
      <vt:lpstr>Slide 15</vt:lpstr>
      <vt:lpstr>Testing used</vt:lpstr>
      <vt:lpstr>Feasibility Study: </vt:lpstr>
      <vt:lpstr>Hardware required </vt:lpstr>
      <vt:lpstr>Software required</vt:lpstr>
      <vt:lpstr>Future scope </vt:lpstr>
      <vt:lpstr>Limitation </vt:lpstr>
      <vt:lpstr> 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Anish</dc:creator>
  <cp:lastModifiedBy>praveen kumar</cp:lastModifiedBy>
  <cp:revision>94</cp:revision>
  <dcterms:created xsi:type="dcterms:W3CDTF">2024-02-08T17:39:23Z</dcterms:created>
  <dcterms:modified xsi:type="dcterms:W3CDTF">2025-04-01T08:48:49Z</dcterms:modified>
</cp:coreProperties>
</file>