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84" r:id="rId5"/>
    <p:sldId id="286" r:id="rId6"/>
    <p:sldId id="287" r:id="rId7"/>
    <p:sldId id="297" r:id="rId8"/>
    <p:sldId id="285" r:id="rId9"/>
    <p:sldId id="262" r:id="rId10"/>
    <p:sldId id="296" r:id="rId11"/>
    <p:sldId id="299" r:id="rId12"/>
    <p:sldId id="298" r:id="rId13"/>
    <p:sldId id="29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9560" autoAdjust="0"/>
  </p:normalViewPr>
  <p:slideViewPr>
    <p:cSldViewPr snapToGrid="0" snapToObjects="1" showGuides="1">
      <p:cViewPr>
        <p:scale>
          <a:sx n="77" d="100"/>
          <a:sy n="77" d="100"/>
        </p:scale>
        <p:origin x="1800" y="528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goal of this pipeline is to clean and transform raw college data into a structured format that is easy to query and analyze. The major steps include data extraction from the raw database, transformations to enhance data quality, and storage in a cleaned schema for better usability.</a:t>
            </a:r>
          </a:p>
          <a:p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diagram outlines the complete data pipeline workflow, from extracting raw data to applying necessary transformations and finally storing the processed data in the cleaned schema.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D3DFC-11A7-4DDF-8AEE-A5ACE051EBF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15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Three common data quality issues in the dataset include missing values, duplicates, and outliers. These can impact analysis and decision-making if not properly handled.</a:t>
            </a:r>
          </a:p>
          <a:p>
            <a:br>
              <a:rPr lang="en-IN" dirty="0"/>
            </a:br>
            <a:r>
              <a:rPr lang="en-IN" dirty="0"/>
              <a:t>But in the dataset I have chosen, the issues were, Outliers, Difference in the Total Number of students with the sum of Male and Female students, and the categorical encoding. I have handled all these issues as you can see in the Jupiter notebook.</a:t>
            </a:r>
            <a:br>
              <a:rPr lang="en-IN" dirty="0"/>
            </a:br>
            <a:br>
              <a:rPr lang="en-IN" dirty="0"/>
            </a:br>
            <a:r>
              <a:rPr lang="en-IN" dirty="0"/>
              <a:t>And for validate those issues are resolved, I have checked the data over and over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D3DFC-11A7-4DDF-8AEE-A5ACE051EBF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82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picture shows that I have created the schema named as Cleaned in the </a:t>
            </a:r>
            <a:r>
              <a:rPr lang="en-IN" dirty="0" err="1"/>
              <a:t>PGAdmin</a:t>
            </a:r>
            <a:r>
              <a:rPr lang="en-IN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D3DFC-11A7-4DDF-8AEE-A5ACE051EBF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823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Here, we extract raw data from the raw schema and apply necessary transformations such as data cleaning, normalization, and encoding categorical variables.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D3DFC-11A7-4DDF-8AEE-A5ACE051EBF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158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Here is the picture of the </a:t>
            </a:r>
            <a:r>
              <a:rPr lang="en-IN" dirty="0" err="1"/>
              <a:t>PGAdmin</a:t>
            </a:r>
            <a:r>
              <a:rPr lang="en-IN" dirty="0"/>
              <a:t>, where I have successfully loaded the data in the cleaned schema.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D3DFC-11A7-4DDF-8AEE-A5ACE051EBF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153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1269732"/>
            <a:ext cx="5940392" cy="2339741"/>
          </a:xfrm>
        </p:spPr>
        <p:txBody>
          <a:bodyPr/>
          <a:lstStyle/>
          <a:p>
            <a:r>
              <a:rPr lang="en-US" sz="3200" dirty="0"/>
              <a:t>Data Pipeline Design and Implementation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MSDS610 Week-3 Assignment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814458"/>
          </a:xfrm>
        </p:spPr>
        <p:txBody>
          <a:bodyPr/>
          <a:lstStyle/>
          <a:p>
            <a:r>
              <a:rPr lang="en-US" dirty="0"/>
              <a:t>Chennakeshava Akhil Pillalamarri</a:t>
            </a:r>
          </a:p>
          <a:p>
            <a:r>
              <a:rPr lang="en-US" dirty="0"/>
              <a:t>3043182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325091" y="2574131"/>
            <a:ext cx="4873625" cy="1709738"/>
          </a:xfrm>
        </p:spPr>
        <p:txBody>
          <a:bodyPr/>
          <a:lstStyle/>
          <a:p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421-27E8-64F7-C72E-A20B3B5B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C2164E-29EB-0A75-9DCC-C2F08040A5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974E3C-F63F-9F93-EE35-CD5E465CD0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2D95C9-142A-BF9A-3602-F4AB116081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Data Quality &amp; Issues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2F5204-1928-06AD-9878-6DD27D5DF2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2274888" cy="630936"/>
          </a:xfrm>
        </p:spPr>
        <p:txBody>
          <a:bodyPr/>
          <a:lstStyle/>
          <a:p>
            <a:r>
              <a:rPr lang="en-US" dirty="0"/>
              <a:t>PostgreSQL Database Work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977FAA-28B8-34BB-09CE-CCE6C8C73D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2274888" cy="630936"/>
          </a:xfrm>
        </p:spPr>
        <p:txBody>
          <a:bodyPr/>
          <a:lstStyle/>
          <a:p>
            <a:r>
              <a:rPr lang="en-US" dirty="0"/>
              <a:t>Implementation 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D1FB0-0B3C-DCCA-CB4F-4FEAE1317B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EB92BE4-4ECF-AA5A-EBFA-AC2DBA9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E3B97B2-F540-9F02-5569-597A7E7B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FA1C40B-4426-2DD0-CFB0-3E30E9C2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68197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pipeline shows the extraction of raw college data from PostgreSQL , apply data transformations, and stores the cleaned data in a structured format for further analysis.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Placeholder 5" descr="Clothes of various colors on rack">
            <a:extLst>
              <a:ext uri="{FF2B5EF4-FFF2-40B4-BE49-F238E27FC236}">
                <a16:creationId xmlns:a16="http://schemas.microsoft.com/office/drawing/2014/main" id="{4E814E97-AF39-125E-0B54-4E4128D34B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182" b="182"/>
          <a:stretch/>
        </p:blipFill>
        <p:spPr/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858F7D2-CE3A-06D8-2EF9-0BB01AFC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827638"/>
          </a:xfrm>
        </p:spPr>
        <p:txBody>
          <a:bodyPr/>
          <a:lstStyle/>
          <a:p>
            <a:r>
              <a:rPr lang="en-IN" dirty="0"/>
              <a:t>Pipeline Structure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697F5-D506-E834-FB50-B6EFEA8B9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A3060D-B3CA-78EB-3BFF-43C729AD1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247" y="1527048"/>
            <a:ext cx="7788397" cy="467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5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8D10-52FC-614F-89A5-4F793BEFE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 Issues</a:t>
            </a:r>
            <a:br>
              <a:rPr lang="en-US" dirty="0"/>
            </a:b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5C5FD85-E72E-D48C-0D76-91EA628295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b="1" dirty="0"/>
              <a:t>Outliers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3AAEA-E3EE-6819-2DAD-123C58E7B4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b="1" dirty="0"/>
              <a:t>Difference in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B6030-5952-CB16-F412-B2E37ED4D5CD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IN" dirty="0"/>
              <a:t>There was a difference in total number of students column and the sum of male and female columns.</a:t>
            </a:r>
          </a:p>
          <a:p>
            <a:endParaRPr lang="en-IN" dirty="0"/>
          </a:p>
          <a:p>
            <a:r>
              <a:rPr lang="en-IN" dirty="0"/>
              <a:t>Handled those differences by subtracting the difference.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773799-C956-26F5-6E67-FF64E69B2D0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N" b="1" dirty="0"/>
              <a:t>Categorical Encoding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688BF-6BAF-E5CA-1CC1-8815302E2185}"/>
              </a:ext>
            </a:extLst>
          </p:cNvPr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r>
              <a:rPr lang="en-IN" dirty="0"/>
              <a:t>Encoded all the categorical variables to numerical variables in a specific order.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8FB634-2EDF-9045-CC22-269397BB80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Checked for the missing values but got outliers.</a:t>
            </a:r>
          </a:p>
          <a:p>
            <a:endParaRPr lang="en-IN" dirty="0"/>
          </a:p>
          <a:p>
            <a:r>
              <a:rPr lang="en-IN" dirty="0"/>
              <a:t>Handled those outliers using the pandas library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22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8C7540E-B0E4-8988-0AC7-7E0E7DD8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232" y="1150655"/>
            <a:ext cx="4256000" cy="1045393"/>
          </a:xfrm>
        </p:spPr>
        <p:txBody>
          <a:bodyPr/>
          <a:lstStyle/>
          <a:p>
            <a:r>
              <a:rPr lang="en-US" sz="4000" dirty="0"/>
              <a:t>PostgreSQL Database Work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1611CA4-80D0-B522-794F-B6057D8A0F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2319" r="12319"/>
          <a:stretch/>
        </p:blipFill>
        <p:spPr>
          <a:xfrm>
            <a:off x="8296656" y="0"/>
            <a:ext cx="3895344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BEAE2D-881E-112B-E20C-3BBC1A19D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231" y="3054096"/>
            <a:ext cx="5953459" cy="2130552"/>
          </a:xfrm>
        </p:spPr>
        <p:txBody>
          <a:bodyPr/>
          <a:lstStyle/>
          <a:p>
            <a:r>
              <a:rPr lang="en-IN" sz="2000" dirty="0"/>
              <a:t>As shown in the fig, I have created the cleaned schema in the PostgreSQL, in which the cleaned data would be saved  and loaded.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F3D20-2309-63AE-98EC-B0B39012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9E0B8-E907-B063-5006-1AC4BB8FC78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00800"/>
            <a:ext cx="1463675" cy="24765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A2F75-9D02-3ED8-071B-99FC210DE10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1552238" y="6400800"/>
            <a:ext cx="639762" cy="247650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011023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79D0-D5BE-BC05-B3B3-05E97433F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26" y="1693960"/>
            <a:ext cx="6142522" cy="2862072"/>
          </a:xfrm>
        </p:spPr>
        <p:txBody>
          <a:bodyPr/>
          <a:lstStyle/>
          <a:p>
            <a:r>
              <a:rPr lang="en-US" sz="4000" dirty="0"/>
              <a:t>Implementation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66C0EF-C5A6-69F2-BCD5-6F3E103229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Extraction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7A2B835-2EB4-13B7-BE89-EDFBC68B96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Extracting the dataset from PostgreSQL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A268DA4-D5BC-38AA-54EB-D10668305C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Data Transformation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798351D-2881-C0EE-6D6D-424E1230A6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3" y="2069946"/>
            <a:ext cx="5856079" cy="338328"/>
          </a:xfrm>
        </p:spPr>
        <p:txBody>
          <a:bodyPr/>
          <a:lstStyle/>
          <a:p>
            <a:r>
              <a:rPr lang="en-US" dirty="0"/>
              <a:t>Handling the outliers, removing the difference and encoding the categorical data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5589FD6-C049-67E3-0386-55C9E18A5B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0AE4BAA-4471-F175-A91F-AF7D4D9694F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Creating new columns with the existing variables which has  a meaning and impact on our understanding.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EE4168-3FE3-7D58-F903-91FC215BAE4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Saving the Dataset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6C25713-E18A-8B65-C9FA-9A00A9CBBA6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666074" cy="338328"/>
          </a:xfrm>
        </p:spPr>
        <p:txBody>
          <a:bodyPr/>
          <a:lstStyle/>
          <a:p>
            <a:r>
              <a:rPr lang="en-US" dirty="0"/>
              <a:t>Saving the cleaned dataset to use it for loading in the cleaned schema.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99BB05-2464-9628-4AF6-F75298B4B89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Loading the Dataset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EB94B1B-FC15-3A7B-A562-06B6F366B3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6010458" cy="338328"/>
          </a:xfrm>
        </p:spPr>
        <p:txBody>
          <a:bodyPr/>
          <a:lstStyle/>
          <a:p>
            <a:r>
              <a:rPr lang="en-US" dirty="0"/>
              <a:t>Loading the dataset in the cleaned schema and checking the </a:t>
            </a:r>
            <a:r>
              <a:rPr lang="en-US" dirty="0" err="1"/>
              <a:t>PgAdmin</a:t>
            </a:r>
            <a:r>
              <a:rPr lang="en-US" dirty="0"/>
              <a:t> if the data is loaded successfully.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2A8381-30E5-F6E7-CC39-EE13F9557FF3}"/>
              </a:ext>
            </a:extLst>
          </p:cNvPr>
          <p:cNvSpPr txBox="1"/>
          <p:nvPr/>
        </p:nvSpPr>
        <p:spPr>
          <a:xfrm>
            <a:off x="4455524" y="457200"/>
            <a:ext cx="64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1DB2B6-D437-5DA9-974E-26BEA20E263E}"/>
              </a:ext>
            </a:extLst>
          </p:cNvPr>
          <p:cNvSpPr txBox="1"/>
          <p:nvPr/>
        </p:nvSpPr>
        <p:spPr>
          <a:xfrm>
            <a:off x="4468489" y="1746504"/>
            <a:ext cx="64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75D8C6-DE62-2EBB-03D1-44CA76B68388}"/>
              </a:ext>
            </a:extLst>
          </p:cNvPr>
          <p:cNvSpPr txBox="1"/>
          <p:nvPr/>
        </p:nvSpPr>
        <p:spPr>
          <a:xfrm>
            <a:off x="4468489" y="5692914"/>
            <a:ext cx="64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170410-5443-A8BC-7188-D0571DB5EFA3}"/>
              </a:ext>
            </a:extLst>
          </p:cNvPr>
          <p:cNvSpPr txBox="1"/>
          <p:nvPr/>
        </p:nvSpPr>
        <p:spPr>
          <a:xfrm>
            <a:off x="4468489" y="4371461"/>
            <a:ext cx="64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5C625A-46D9-F86F-2294-8C568BF2EB6D}"/>
              </a:ext>
            </a:extLst>
          </p:cNvPr>
          <p:cNvSpPr txBox="1"/>
          <p:nvPr/>
        </p:nvSpPr>
        <p:spPr>
          <a:xfrm>
            <a:off x="4468489" y="3027401"/>
            <a:ext cx="64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Arial Black" panose="020B0A040201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66533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EF3F3640-E637-5D92-761E-F0D81A12E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in the PostgreSQL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F65C0D-A0C1-4B13-BB01-3ED6C5329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535" y="1817167"/>
            <a:ext cx="8440930" cy="41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5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A148487D-7C7A-214E-1055-2F2E23E3B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5C271982-CC69-28B0-F784-4BF5484D8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224438" cy="416052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As demonstrated in the Jupyter Notebook, I have successfully extracted data from PostgreSQL, cleaned it, and loaded it into a newly created schema for further analysis. This assignment has helped me understand the process of extracting data from a database and loading it into a new schema.</a:t>
            </a:r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056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{FFDED2C6-003E-47CE-B858-A49791AFB2FC}tf11429527_win32</Template>
  <TotalTime>85</TotalTime>
  <Words>557</Words>
  <Application>Microsoft Office PowerPoint</Application>
  <PresentationFormat>Widescreen</PresentationFormat>
  <Paragraphs>71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Calibri</vt:lpstr>
      <vt:lpstr>Century Gothic</vt:lpstr>
      <vt:lpstr>DM Sans Medium</vt:lpstr>
      <vt:lpstr>Karla</vt:lpstr>
      <vt:lpstr>Univers Condensed Light</vt:lpstr>
      <vt:lpstr>Office Theme</vt:lpstr>
      <vt:lpstr>Data Pipeline Design and Implementation  MSDS610 Week-3 Assignment</vt:lpstr>
      <vt:lpstr>Agenda</vt:lpstr>
      <vt:lpstr>Introduction </vt:lpstr>
      <vt:lpstr>Pipeline Structure</vt:lpstr>
      <vt:lpstr>Data Quality Issues </vt:lpstr>
      <vt:lpstr>PostgreSQL Database Work</vt:lpstr>
      <vt:lpstr>Implementation</vt:lpstr>
      <vt:lpstr>Data in the PostgreSQL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Chennakeshava Akhil Pillalamarri</dc:creator>
  <cp:lastModifiedBy>Chennakeshava Akhil Pillalamarri</cp:lastModifiedBy>
  <cp:revision>2</cp:revision>
  <dcterms:created xsi:type="dcterms:W3CDTF">2025-02-05T23:46:42Z</dcterms:created>
  <dcterms:modified xsi:type="dcterms:W3CDTF">2025-02-06T01:12:29Z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