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Relationship Id="rId42" Type="http://schemas.openxmlformats.org/officeDocument/2006/relationships/image" Target="../media/image36.png"/><Relationship Id="rId43" Type="http://schemas.openxmlformats.org/officeDocument/2006/relationships/image" Target="../media/image37.png"/><Relationship Id="rId44" Type="http://schemas.openxmlformats.org/officeDocument/2006/relationships/image" Target="../media/image38.png"/><Relationship Id="rId45" Type="http://schemas.openxmlformats.org/officeDocument/2006/relationships/image" Target="../media/image39.png"/><Relationship Id="rId46" Type="http://schemas.openxmlformats.org/officeDocument/2006/relationships/image" Target="../media/image40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22020" y="478536"/>
            <a:ext cx="1964436" cy="960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476244" y="9681971"/>
            <a:ext cx="495300" cy="96520"/>
          </a:xfrm>
          <a:custGeom>
            <a:avLst/>
            <a:gdLst/>
            <a:ahLst/>
            <a:cxnLst/>
            <a:rect l="l" t="t" r="r" b="b"/>
            <a:pathLst>
              <a:path w="495300" h="96520">
                <a:moveTo>
                  <a:pt x="10667" y="74675"/>
                </a:moveTo>
                <a:lnTo>
                  <a:pt x="0" y="74675"/>
                </a:lnTo>
                <a:lnTo>
                  <a:pt x="0" y="1524"/>
                </a:lnTo>
                <a:lnTo>
                  <a:pt x="42672" y="1524"/>
                </a:lnTo>
                <a:lnTo>
                  <a:pt x="51816" y="6096"/>
                </a:lnTo>
                <a:lnTo>
                  <a:pt x="54101" y="10667"/>
                </a:lnTo>
                <a:lnTo>
                  <a:pt x="10667" y="10667"/>
                </a:lnTo>
                <a:lnTo>
                  <a:pt x="10667" y="36576"/>
                </a:lnTo>
                <a:lnTo>
                  <a:pt x="51815" y="36576"/>
                </a:lnTo>
                <a:lnTo>
                  <a:pt x="50291" y="38100"/>
                </a:lnTo>
                <a:lnTo>
                  <a:pt x="47244" y="42672"/>
                </a:lnTo>
                <a:lnTo>
                  <a:pt x="39624" y="45720"/>
                </a:lnTo>
                <a:lnTo>
                  <a:pt x="10667" y="45720"/>
                </a:lnTo>
                <a:lnTo>
                  <a:pt x="10667" y="74675"/>
                </a:lnTo>
                <a:close/>
              </a:path>
              <a:path w="495300" h="96520">
                <a:moveTo>
                  <a:pt x="51815" y="36576"/>
                </a:moveTo>
                <a:lnTo>
                  <a:pt x="35052" y="36576"/>
                </a:lnTo>
                <a:lnTo>
                  <a:pt x="39624" y="35051"/>
                </a:lnTo>
                <a:lnTo>
                  <a:pt x="42672" y="32004"/>
                </a:lnTo>
                <a:lnTo>
                  <a:pt x="45720" y="30480"/>
                </a:lnTo>
                <a:lnTo>
                  <a:pt x="45720" y="16764"/>
                </a:lnTo>
                <a:lnTo>
                  <a:pt x="44196" y="15240"/>
                </a:lnTo>
                <a:lnTo>
                  <a:pt x="42672" y="12192"/>
                </a:lnTo>
                <a:lnTo>
                  <a:pt x="41148" y="12192"/>
                </a:lnTo>
                <a:lnTo>
                  <a:pt x="38100" y="10667"/>
                </a:lnTo>
                <a:lnTo>
                  <a:pt x="54101" y="10667"/>
                </a:lnTo>
                <a:lnTo>
                  <a:pt x="56388" y="15240"/>
                </a:lnTo>
                <a:lnTo>
                  <a:pt x="56388" y="28956"/>
                </a:lnTo>
                <a:lnTo>
                  <a:pt x="54864" y="33528"/>
                </a:lnTo>
                <a:lnTo>
                  <a:pt x="51815" y="36576"/>
                </a:lnTo>
                <a:close/>
              </a:path>
              <a:path w="495300" h="96520">
                <a:moveTo>
                  <a:pt x="76200" y="38100"/>
                </a:moveTo>
                <a:lnTo>
                  <a:pt x="67056" y="36576"/>
                </a:lnTo>
                <a:lnTo>
                  <a:pt x="68580" y="32004"/>
                </a:lnTo>
                <a:lnTo>
                  <a:pt x="71628" y="25908"/>
                </a:lnTo>
                <a:lnTo>
                  <a:pt x="73152" y="24383"/>
                </a:lnTo>
                <a:lnTo>
                  <a:pt x="82296" y="19812"/>
                </a:lnTo>
                <a:lnTo>
                  <a:pt x="99059" y="19812"/>
                </a:lnTo>
                <a:lnTo>
                  <a:pt x="100583" y="21335"/>
                </a:lnTo>
                <a:lnTo>
                  <a:pt x="103632" y="22860"/>
                </a:lnTo>
                <a:lnTo>
                  <a:pt x="105156" y="22860"/>
                </a:lnTo>
                <a:lnTo>
                  <a:pt x="106680" y="25908"/>
                </a:lnTo>
                <a:lnTo>
                  <a:pt x="109728" y="28956"/>
                </a:lnTo>
                <a:lnTo>
                  <a:pt x="82296" y="28956"/>
                </a:lnTo>
                <a:lnTo>
                  <a:pt x="77724" y="33528"/>
                </a:lnTo>
                <a:lnTo>
                  <a:pt x="76200" y="38100"/>
                </a:lnTo>
                <a:close/>
              </a:path>
              <a:path w="495300" h="96520">
                <a:moveTo>
                  <a:pt x="86867" y="76200"/>
                </a:moveTo>
                <a:lnTo>
                  <a:pt x="77724" y="76200"/>
                </a:lnTo>
                <a:lnTo>
                  <a:pt x="73152" y="74675"/>
                </a:lnTo>
                <a:lnTo>
                  <a:pt x="67056" y="68580"/>
                </a:lnTo>
                <a:lnTo>
                  <a:pt x="65532" y="65532"/>
                </a:lnTo>
                <a:lnTo>
                  <a:pt x="65532" y="57912"/>
                </a:lnTo>
                <a:lnTo>
                  <a:pt x="67056" y="54864"/>
                </a:lnTo>
                <a:lnTo>
                  <a:pt x="67056" y="53340"/>
                </a:lnTo>
                <a:lnTo>
                  <a:pt x="68580" y="51816"/>
                </a:lnTo>
                <a:lnTo>
                  <a:pt x="70104" y="48767"/>
                </a:lnTo>
                <a:lnTo>
                  <a:pt x="73152" y="45720"/>
                </a:lnTo>
                <a:lnTo>
                  <a:pt x="77724" y="45720"/>
                </a:lnTo>
                <a:lnTo>
                  <a:pt x="79248" y="44196"/>
                </a:lnTo>
                <a:lnTo>
                  <a:pt x="85344" y="44196"/>
                </a:lnTo>
                <a:lnTo>
                  <a:pt x="92964" y="42672"/>
                </a:lnTo>
                <a:lnTo>
                  <a:pt x="97536" y="41148"/>
                </a:lnTo>
                <a:lnTo>
                  <a:pt x="100583" y="41148"/>
                </a:lnTo>
                <a:lnTo>
                  <a:pt x="100583" y="32004"/>
                </a:lnTo>
                <a:lnTo>
                  <a:pt x="99059" y="30480"/>
                </a:lnTo>
                <a:lnTo>
                  <a:pt x="96012" y="28956"/>
                </a:lnTo>
                <a:lnTo>
                  <a:pt x="109728" y="28956"/>
                </a:lnTo>
                <a:lnTo>
                  <a:pt x="109728" y="50292"/>
                </a:lnTo>
                <a:lnTo>
                  <a:pt x="97536" y="50292"/>
                </a:lnTo>
                <a:lnTo>
                  <a:pt x="92964" y="51816"/>
                </a:lnTo>
                <a:lnTo>
                  <a:pt x="86867" y="51816"/>
                </a:lnTo>
                <a:lnTo>
                  <a:pt x="83820" y="53340"/>
                </a:lnTo>
                <a:lnTo>
                  <a:pt x="79248" y="53340"/>
                </a:lnTo>
                <a:lnTo>
                  <a:pt x="76200" y="56388"/>
                </a:lnTo>
                <a:lnTo>
                  <a:pt x="76200" y="57912"/>
                </a:lnTo>
                <a:lnTo>
                  <a:pt x="74675" y="57912"/>
                </a:lnTo>
                <a:lnTo>
                  <a:pt x="74675" y="60960"/>
                </a:lnTo>
                <a:lnTo>
                  <a:pt x="76200" y="64008"/>
                </a:lnTo>
                <a:lnTo>
                  <a:pt x="77724" y="64008"/>
                </a:lnTo>
                <a:lnTo>
                  <a:pt x="79248" y="65532"/>
                </a:lnTo>
                <a:lnTo>
                  <a:pt x="82296" y="67056"/>
                </a:lnTo>
                <a:lnTo>
                  <a:pt x="111252" y="67056"/>
                </a:lnTo>
                <a:lnTo>
                  <a:pt x="111252" y="68580"/>
                </a:lnTo>
                <a:lnTo>
                  <a:pt x="100583" y="68580"/>
                </a:lnTo>
                <a:lnTo>
                  <a:pt x="96012" y="73152"/>
                </a:lnTo>
                <a:lnTo>
                  <a:pt x="92964" y="73152"/>
                </a:lnTo>
                <a:lnTo>
                  <a:pt x="86867" y="76200"/>
                </a:lnTo>
                <a:close/>
              </a:path>
              <a:path w="495300" h="96520">
                <a:moveTo>
                  <a:pt x="111252" y="67056"/>
                </a:moveTo>
                <a:lnTo>
                  <a:pt x="88391" y="67056"/>
                </a:lnTo>
                <a:lnTo>
                  <a:pt x="94488" y="64008"/>
                </a:lnTo>
                <a:lnTo>
                  <a:pt x="96012" y="62483"/>
                </a:lnTo>
                <a:lnTo>
                  <a:pt x="99059" y="60960"/>
                </a:lnTo>
                <a:lnTo>
                  <a:pt x="99059" y="59435"/>
                </a:lnTo>
                <a:lnTo>
                  <a:pt x="100583" y="57912"/>
                </a:lnTo>
                <a:lnTo>
                  <a:pt x="100583" y="50292"/>
                </a:lnTo>
                <a:lnTo>
                  <a:pt x="109728" y="50292"/>
                </a:lnTo>
                <a:lnTo>
                  <a:pt x="109728" y="64008"/>
                </a:lnTo>
                <a:lnTo>
                  <a:pt x="111252" y="67056"/>
                </a:lnTo>
                <a:close/>
              </a:path>
              <a:path w="495300" h="96520">
                <a:moveTo>
                  <a:pt x="112775" y="74675"/>
                </a:moveTo>
                <a:lnTo>
                  <a:pt x="103632" y="74675"/>
                </a:lnTo>
                <a:lnTo>
                  <a:pt x="102108" y="73152"/>
                </a:lnTo>
                <a:lnTo>
                  <a:pt x="102108" y="70104"/>
                </a:lnTo>
                <a:lnTo>
                  <a:pt x="100583" y="68580"/>
                </a:lnTo>
                <a:lnTo>
                  <a:pt x="111252" y="68580"/>
                </a:lnTo>
                <a:lnTo>
                  <a:pt x="111252" y="70104"/>
                </a:lnTo>
                <a:lnTo>
                  <a:pt x="112775" y="71628"/>
                </a:lnTo>
                <a:lnTo>
                  <a:pt x="112775" y="74675"/>
                </a:lnTo>
                <a:close/>
              </a:path>
              <a:path w="495300" h="96520">
                <a:moveTo>
                  <a:pt x="149352" y="74675"/>
                </a:moveTo>
                <a:lnTo>
                  <a:pt x="135636" y="74675"/>
                </a:lnTo>
                <a:lnTo>
                  <a:pt x="131064" y="71628"/>
                </a:lnTo>
                <a:lnTo>
                  <a:pt x="126491" y="65532"/>
                </a:lnTo>
                <a:lnTo>
                  <a:pt x="123444" y="60960"/>
                </a:lnTo>
                <a:lnTo>
                  <a:pt x="120396" y="54864"/>
                </a:lnTo>
                <a:lnTo>
                  <a:pt x="120396" y="42672"/>
                </a:lnTo>
                <a:lnTo>
                  <a:pt x="121920" y="36576"/>
                </a:lnTo>
                <a:lnTo>
                  <a:pt x="123444" y="33528"/>
                </a:lnTo>
                <a:lnTo>
                  <a:pt x="124967" y="28956"/>
                </a:lnTo>
                <a:lnTo>
                  <a:pt x="128016" y="24383"/>
                </a:lnTo>
                <a:lnTo>
                  <a:pt x="131064" y="22860"/>
                </a:lnTo>
                <a:lnTo>
                  <a:pt x="134112" y="19812"/>
                </a:lnTo>
                <a:lnTo>
                  <a:pt x="149352" y="19812"/>
                </a:lnTo>
                <a:lnTo>
                  <a:pt x="153924" y="21335"/>
                </a:lnTo>
                <a:lnTo>
                  <a:pt x="156972" y="27432"/>
                </a:lnTo>
                <a:lnTo>
                  <a:pt x="166116" y="27432"/>
                </a:lnTo>
                <a:lnTo>
                  <a:pt x="166116" y="28956"/>
                </a:lnTo>
                <a:lnTo>
                  <a:pt x="140208" y="28956"/>
                </a:lnTo>
                <a:lnTo>
                  <a:pt x="137159" y="30480"/>
                </a:lnTo>
                <a:lnTo>
                  <a:pt x="131064" y="36576"/>
                </a:lnTo>
                <a:lnTo>
                  <a:pt x="129540" y="41148"/>
                </a:lnTo>
                <a:lnTo>
                  <a:pt x="129540" y="53340"/>
                </a:lnTo>
                <a:lnTo>
                  <a:pt x="131064" y="57912"/>
                </a:lnTo>
                <a:lnTo>
                  <a:pt x="137159" y="64008"/>
                </a:lnTo>
                <a:lnTo>
                  <a:pt x="140208" y="65532"/>
                </a:lnTo>
                <a:lnTo>
                  <a:pt x="166116" y="65532"/>
                </a:lnTo>
                <a:lnTo>
                  <a:pt x="166116" y="68580"/>
                </a:lnTo>
                <a:lnTo>
                  <a:pt x="156972" y="68580"/>
                </a:lnTo>
                <a:lnTo>
                  <a:pt x="153924" y="71628"/>
                </a:lnTo>
                <a:lnTo>
                  <a:pt x="149352" y="74675"/>
                </a:lnTo>
                <a:close/>
              </a:path>
              <a:path w="495300" h="96520">
                <a:moveTo>
                  <a:pt x="166116" y="27432"/>
                </a:moveTo>
                <a:lnTo>
                  <a:pt x="156972" y="27432"/>
                </a:lnTo>
                <a:lnTo>
                  <a:pt x="156972" y="21335"/>
                </a:lnTo>
                <a:lnTo>
                  <a:pt x="166116" y="21335"/>
                </a:lnTo>
                <a:lnTo>
                  <a:pt x="166116" y="27432"/>
                </a:lnTo>
                <a:close/>
              </a:path>
              <a:path w="495300" h="96520">
                <a:moveTo>
                  <a:pt x="166116" y="65532"/>
                </a:moveTo>
                <a:lnTo>
                  <a:pt x="147828" y="65532"/>
                </a:lnTo>
                <a:lnTo>
                  <a:pt x="150875" y="64008"/>
                </a:lnTo>
                <a:lnTo>
                  <a:pt x="156972" y="57912"/>
                </a:lnTo>
                <a:lnTo>
                  <a:pt x="156972" y="41148"/>
                </a:lnTo>
                <a:lnTo>
                  <a:pt x="155448" y="36576"/>
                </a:lnTo>
                <a:lnTo>
                  <a:pt x="153924" y="33528"/>
                </a:lnTo>
                <a:lnTo>
                  <a:pt x="150875" y="30480"/>
                </a:lnTo>
                <a:lnTo>
                  <a:pt x="147828" y="28956"/>
                </a:lnTo>
                <a:lnTo>
                  <a:pt x="166116" y="28956"/>
                </a:lnTo>
                <a:lnTo>
                  <a:pt x="166116" y="65532"/>
                </a:lnTo>
                <a:close/>
              </a:path>
              <a:path w="495300" h="96520">
                <a:moveTo>
                  <a:pt x="163067" y="86867"/>
                </a:moveTo>
                <a:lnTo>
                  <a:pt x="147828" y="86867"/>
                </a:lnTo>
                <a:lnTo>
                  <a:pt x="150875" y="85343"/>
                </a:lnTo>
                <a:lnTo>
                  <a:pt x="155448" y="80771"/>
                </a:lnTo>
                <a:lnTo>
                  <a:pt x="156972" y="77724"/>
                </a:lnTo>
                <a:lnTo>
                  <a:pt x="156972" y="68580"/>
                </a:lnTo>
                <a:lnTo>
                  <a:pt x="166116" y="68580"/>
                </a:lnTo>
                <a:lnTo>
                  <a:pt x="166116" y="80771"/>
                </a:lnTo>
                <a:lnTo>
                  <a:pt x="163067" y="86867"/>
                </a:lnTo>
                <a:close/>
              </a:path>
              <a:path w="495300" h="96520">
                <a:moveTo>
                  <a:pt x="147828" y="96012"/>
                </a:moveTo>
                <a:lnTo>
                  <a:pt x="137159" y="96012"/>
                </a:lnTo>
                <a:lnTo>
                  <a:pt x="131064" y="94488"/>
                </a:lnTo>
                <a:lnTo>
                  <a:pt x="128016" y="91439"/>
                </a:lnTo>
                <a:lnTo>
                  <a:pt x="123444" y="88392"/>
                </a:lnTo>
                <a:lnTo>
                  <a:pt x="121920" y="83820"/>
                </a:lnTo>
                <a:lnTo>
                  <a:pt x="121920" y="79248"/>
                </a:lnTo>
                <a:lnTo>
                  <a:pt x="131064" y="80771"/>
                </a:lnTo>
                <a:lnTo>
                  <a:pt x="131064" y="82296"/>
                </a:lnTo>
                <a:lnTo>
                  <a:pt x="132588" y="83820"/>
                </a:lnTo>
                <a:lnTo>
                  <a:pt x="134112" y="83820"/>
                </a:lnTo>
                <a:lnTo>
                  <a:pt x="140208" y="86867"/>
                </a:lnTo>
                <a:lnTo>
                  <a:pt x="163067" y="86867"/>
                </a:lnTo>
                <a:lnTo>
                  <a:pt x="156972" y="92964"/>
                </a:lnTo>
                <a:lnTo>
                  <a:pt x="147828" y="96012"/>
                </a:lnTo>
                <a:close/>
              </a:path>
              <a:path w="495300" h="96520">
                <a:moveTo>
                  <a:pt x="208788" y="76200"/>
                </a:moveTo>
                <a:lnTo>
                  <a:pt x="195072" y="76200"/>
                </a:lnTo>
                <a:lnTo>
                  <a:pt x="188975" y="73152"/>
                </a:lnTo>
                <a:lnTo>
                  <a:pt x="179832" y="64008"/>
                </a:lnTo>
                <a:lnTo>
                  <a:pt x="176783" y="56388"/>
                </a:lnTo>
                <a:lnTo>
                  <a:pt x="176783" y="38100"/>
                </a:lnTo>
                <a:lnTo>
                  <a:pt x="179832" y="32004"/>
                </a:lnTo>
                <a:lnTo>
                  <a:pt x="184404" y="27432"/>
                </a:lnTo>
                <a:lnTo>
                  <a:pt x="188975" y="21335"/>
                </a:lnTo>
                <a:lnTo>
                  <a:pt x="195072" y="19812"/>
                </a:lnTo>
                <a:lnTo>
                  <a:pt x="208788" y="19812"/>
                </a:lnTo>
                <a:lnTo>
                  <a:pt x="214883" y="21335"/>
                </a:lnTo>
                <a:lnTo>
                  <a:pt x="219456" y="25908"/>
                </a:lnTo>
                <a:lnTo>
                  <a:pt x="221742" y="28956"/>
                </a:lnTo>
                <a:lnTo>
                  <a:pt x="193548" y="28956"/>
                </a:lnTo>
                <a:lnTo>
                  <a:pt x="190500" y="32004"/>
                </a:lnTo>
                <a:lnTo>
                  <a:pt x="187452" y="33528"/>
                </a:lnTo>
                <a:lnTo>
                  <a:pt x="187452" y="36576"/>
                </a:lnTo>
                <a:lnTo>
                  <a:pt x="185928" y="41148"/>
                </a:lnTo>
                <a:lnTo>
                  <a:pt x="225552" y="41148"/>
                </a:lnTo>
                <a:lnTo>
                  <a:pt x="225552" y="50292"/>
                </a:lnTo>
                <a:lnTo>
                  <a:pt x="185928" y="50292"/>
                </a:lnTo>
                <a:lnTo>
                  <a:pt x="185928" y="54864"/>
                </a:lnTo>
                <a:lnTo>
                  <a:pt x="188975" y="59435"/>
                </a:lnTo>
                <a:lnTo>
                  <a:pt x="195072" y="65532"/>
                </a:lnTo>
                <a:lnTo>
                  <a:pt x="198120" y="67056"/>
                </a:lnTo>
                <a:lnTo>
                  <a:pt x="221996" y="67056"/>
                </a:lnTo>
                <a:lnTo>
                  <a:pt x="220980" y="68580"/>
                </a:lnTo>
                <a:lnTo>
                  <a:pt x="217932" y="71628"/>
                </a:lnTo>
                <a:lnTo>
                  <a:pt x="213359" y="74675"/>
                </a:lnTo>
                <a:lnTo>
                  <a:pt x="208788" y="76200"/>
                </a:lnTo>
                <a:close/>
              </a:path>
              <a:path w="495300" h="96520">
                <a:moveTo>
                  <a:pt x="225552" y="41148"/>
                </a:moveTo>
                <a:lnTo>
                  <a:pt x="216408" y="41148"/>
                </a:lnTo>
                <a:lnTo>
                  <a:pt x="216408" y="36576"/>
                </a:lnTo>
                <a:lnTo>
                  <a:pt x="214883" y="35051"/>
                </a:lnTo>
                <a:lnTo>
                  <a:pt x="213359" y="32004"/>
                </a:lnTo>
                <a:lnTo>
                  <a:pt x="210312" y="28956"/>
                </a:lnTo>
                <a:lnTo>
                  <a:pt x="221742" y="28956"/>
                </a:lnTo>
                <a:lnTo>
                  <a:pt x="224028" y="32004"/>
                </a:lnTo>
                <a:lnTo>
                  <a:pt x="225552" y="38100"/>
                </a:lnTo>
                <a:lnTo>
                  <a:pt x="225552" y="41148"/>
                </a:lnTo>
                <a:close/>
              </a:path>
              <a:path w="495300" h="96520">
                <a:moveTo>
                  <a:pt x="221996" y="67056"/>
                </a:moveTo>
                <a:lnTo>
                  <a:pt x="205740" y="67056"/>
                </a:lnTo>
                <a:lnTo>
                  <a:pt x="211836" y="64008"/>
                </a:lnTo>
                <a:lnTo>
                  <a:pt x="214883" y="60960"/>
                </a:lnTo>
                <a:lnTo>
                  <a:pt x="216408" y="57912"/>
                </a:lnTo>
                <a:lnTo>
                  <a:pt x="225552" y="59435"/>
                </a:lnTo>
                <a:lnTo>
                  <a:pt x="224028" y="64008"/>
                </a:lnTo>
                <a:lnTo>
                  <a:pt x="221996" y="67056"/>
                </a:lnTo>
                <a:close/>
              </a:path>
              <a:path w="495300" h="96520">
                <a:moveTo>
                  <a:pt x="272796" y="27432"/>
                </a:moveTo>
                <a:lnTo>
                  <a:pt x="269748" y="27432"/>
                </a:lnTo>
                <a:lnTo>
                  <a:pt x="269748" y="19812"/>
                </a:lnTo>
                <a:lnTo>
                  <a:pt x="283464" y="10667"/>
                </a:lnTo>
                <a:lnTo>
                  <a:pt x="286512" y="7620"/>
                </a:lnTo>
                <a:lnTo>
                  <a:pt x="289559" y="1524"/>
                </a:lnTo>
                <a:lnTo>
                  <a:pt x="295656" y="1524"/>
                </a:lnTo>
                <a:lnTo>
                  <a:pt x="295656" y="16764"/>
                </a:lnTo>
                <a:lnTo>
                  <a:pt x="286512" y="16764"/>
                </a:lnTo>
                <a:lnTo>
                  <a:pt x="281940" y="21335"/>
                </a:lnTo>
                <a:lnTo>
                  <a:pt x="278891" y="22860"/>
                </a:lnTo>
                <a:lnTo>
                  <a:pt x="275844" y="25908"/>
                </a:lnTo>
                <a:lnTo>
                  <a:pt x="272796" y="27432"/>
                </a:lnTo>
                <a:close/>
              </a:path>
              <a:path w="495300" h="96520">
                <a:moveTo>
                  <a:pt x="295656" y="74675"/>
                </a:moveTo>
                <a:lnTo>
                  <a:pt x="286512" y="74675"/>
                </a:lnTo>
                <a:lnTo>
                  <a:pt x="286512" y="16764"/>
                </a:lnTo>
                <a:lnTo>
                  <a:pt x="295656" y="16764"/>
                </a:lnTo>
                <a:lnTo>
                  <a:pt x="295656" y="74675"/>
                </a:lnTo>
                <a:close/>
              </a:path>
              <a:path w="495300" h="96520">
                <a:moveTo>
                  <a:pt x="377952" y="76200"/>
                </a:moveTo>
                <a:lnTo>
                  <a:pt x="365759" y="76200"/>
                </a:lnTo>
                <a:lnTo>
                  <a:pt x="359664" y="73152"/>
                </a:lnTo>
                <a:lnTo>
                  <a:pt x="356616" y="68580"/>
                </a:lnTo>
                <a:lnTo>
                  <a:pt x="352044" y="64008"/>
                </a:lnTo>
                <a:lnTo>
                  <a:pt x="348996" y="56388"/>
                </a:lnTo>
                <a:lnTo>
                  <a:pt x="348996" y="38100"/>
                </a:lnTo>
                <a:lnTo>
                  <a:pt x="352044" y="30480"/>
                </a:lnTo>
                <a:lnTo>
                  <a:pt x="361188" y="21335"/>
                </a:lnTo>
                <a:lnTo>
                  <a:pt x="367283" y="19812"/>
                </a:lnTo>
                <a:lnTo>
                  <a:pt x="379475" y="19812"/>
                </a:lnTo>
                <a:lnTo>
                  <a:pt x="385572" y="21335"/>
                </a:lnTo>
                <a:lnTo>
                  <a:pt x="393192" y="28956"/>
                </a:lnTo>
                <a:lnTo>
                  <a:pt x="368808" y="28956"/>
                </a:lnTo>
                <a:lnTo>
                  <a:pt x="365759" y="30480"/>
                </a:lnTo>
                <a:lnTo>
                  <a:pt x="359664" y="36576"/>
                </a:lnTo>
                <a:lnTo>
                  <a:pt x="358140" y="41148"/>
                </a:lnTo>
                <a:lnTo>
                  <a:pt x="358140" y="53340"/>
                </a:lnTo>
                <a:lnTo>
                  <a:pt x="359664" y="57912"/>
                </a:lnTo>
                <a:lnTo>
                  <a:pt x="368808" y="67056"/>
                </a:lnTo>
                <a:lnTo>
                  <a:pt x="391667" y="67056"/>
                </a:lnTo>
                <a:lnTo>
                  <a:pt x="388620" y="70104"/>
                </a:lnTo>
                <a:lnTo>
                  <a:pt x="385572" y="71628"/>
                </a:lnTo>
                <a:lnTo>
                  <a:pt x="381000" y="74675"/>
                </a:lnTo>
                <a:lnTo>
                  <a:pt x="377952" y="76200"/>
                </a:lnTo>
                <a:close/>
              </a:path>
              <a:path w="495300" h="96520">
                <a:moveTo>
                  <a:pt x="391667" y="67056"/>
                </a:moveTo>
                <a:lnTo>
                  <a:pt x="377952" y="67056"/>
                </a:lnTo>
                <a:lnTo>
                  <a:pt x="381000" y="65532"/>
                </a:lnTo>
                <a:lnTo>
                  <a:pt x="384048" y="60960"/>
                </a:lnTo>
                <a:lnTo>
                  <a:pt x="387096" y="57912"/>
                </a:lnTo>
                <a:lnTo>
                  <a:pt x="387096" y="41148"/>
                </a:lnTo>
                <a:lnTo>
                  <a:pt x="385572" y="36576"/>
                </a:lnTo>
                <a:lnTo>
                  <a:pt x="384048" y="33528"/>
                </a:lnTo>
                <a:lnTo>
                  <a:pt x="381000" y="30480"/>
                </a:lnTo>
                <a:lnTo>
                  <a:pt x="377952" y="28956"/>
                </a:lnTo>
                <a:lnTo>
                  <a:pt x="393192" y="28956"/>
                </a:lnTo>
                <a:lnTo>
                  <a:pt x="394716" y="30480"/>
                </a:lnTo>
                <a:lnTo>
                  <a:pt x="396240" y="38100"/>
                </a:lnTo>
                <a:lnTo>
                  <a:pt x="396240" y="59435"/>
                </a:lnTo>
                <a:lnTo>
                  <a:pt x="393192" y="62483"/>
                </a:lnTo>
                <a:lnTo>
                  <a:pt x="391667" y="67056"/>
                </a:lnTo>
                <a:close/>
              </a:path>
              <a:path w="495300" h="96520">
                <a:moveTo>
                  <a:pt x="419100" y="21335"/>
                </a:moveTo>
                <a:lnTo>
                  <a:pt x="409956" y="21335"/>
                </a:lnTo>
                <a:lnTo>
                  <a:pt x="409956" y="12192"/>
                </a:lnTo>
                <a:lnTo>
                  <a:pt x="411480" y="9144"/>
                </a:lnTo>
                <a:lnTo>
                  <a:pt x="411480" y="7620"/>
                </a:lnTo>
                <a:lnTo>
                  <a:pt x="413004" y="4572"/>
                </a:lnTo>
                <a:lnTo>
                  <a:pt x="417575" y="0"/>
                </a:lnTo>
                <a:lnTo>
                  <a:pt x="434340" y="0"/>
                </a:lnTo>
                <a:lnTo>
                  <a:pt x="432816" y="9144"/>
                </a:lnTo>
                <a:lnTo>
                  <a:pt x="422148" y="9144"/>
                </a:lnTo>
                <a:lnTo>
                  <a:pt x="420624" y="10667"/>
                </a:lnTo>
                <a:lnTo>
                  <a:pt x="419100" y="13716"/>
                </a:lnTo>
                <a:lnTo>
                  <a:pt x="419100" y="21335"/>
                </a:lnTo>
                <a:close/>
              </a:path>
              <a:path w="495300" h="96520">
                <a:moveTo>
                  <a:pt x="429767" y="30480"/>
                </a:moveTo>
                <a:lnTo>
                  <a:pt x="402336" y="30480"/>
                </a:lnTo>
                <a:lnTo>
                  <a:pt x="402336" y="21335"/>
                </a:lnTo>
                <a:lnTo>
                  <a:pt x="429767" y="21335"/>
                </a:lnTo>
                <a:lnTo>
                  <a:pt x="429767" y="30480"/>
                </a:lnTo>
                <a:close/>
              </a:path>
              <a:path w="495300" h="96520">
                <a:moveTo>
                  <a:pt x="419100" y="74675"/>
                </a:moveTo>
                <a:lnTo>
                  <a:pt x="409956" y="74675"/>
                </a:lnTo>
                <a:lnTo>
                  <a:pt x="409956" y="30480"/>
                </a:lnTo>
                <a:lnTo>
                  <a:pt x="419100" y="30480"/>
                </a:lnTo>
                <a:lnTo>
                  <a:pt x="419100" y="74675"/>
                </a:lnTo>
                <a:close/>
              </a:path>
              <a:path w="495300" h="96520">
                <a:moveTo>
                  <a:pt x="472440" y="27432"/>
                </a:moveTo>
                <a:lnTo>
                  <a:pt x="469392" y="27432"/>
                </a:lnTo>
                <a:lnTo>
                  <a:pt x="469392" y="19812"/>
                </a:lnTo>
                <a:lnTo>
                  <a:pt x="483108" y="10667"/>
                </a:lnTo>
                <a:lnTo>
                  <a:pt x="486156" y="7620"/>
                </a:lnTo>
                <a:lnTo>
                  <a:pt x="489204" y="1524"/>
                </a:lnTo>
                <a:lnTo>
                  <a:pt x="495300" y="1524"/>
                </a:lnTo>
                <a:lnTo>
                  <a:pt x="495300" y="16764"/>
                </a:lnTo>
                <a:lnTo>
                  <a:pt x="486156" y="16764"/>
                </a:lnTo>
                <a:lnTo>
                  <a:pt x="481583" y="21335"/>
                </a:lnTo>
                <a:lnTo>
                  <a:pt x="478536" y="22860"/>
                </a:lnTo>
                <a:lnTo>
                  <a:pt x="475488" y="25908"/>
                </a:lnTo>
                <a:lnTo>
                  <a:pt x="472440" y="27432"/>
                </a:lnTo>
                <a:close/>
              </a:path>
              <a:path w="495300" h="96520">
                <a:moveTo>
                  <a:pt x="495300" y="74675"/>
                </a:moveTo>
                <a:lnTo>
                  <a:pt x="486156" y="74675"/>
                </a:lnTo>
                <a:lnTo>
                  <a:pt x="486156" y="16764"/>
                </a:lnTo>
                <a:lnTo>
                  <a:pt x="495300" y="16764"/>
                </a:lnTo>
                <a:lnTo>
                  <a:pt x="495300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290828" y="633983"/>
            <a:ext cx="3311652" cy="167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77468" y="653796"/>
            <a:ext cx="73152" cy="1188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272206" y="838200"/>
            <a:ext cx="2934033" cy="1691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074419" y="858011"/>
            <a:ext cx="74676" cy="1203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67967" y="1042416"/>
            <a:ext cx="2240280" cy="1691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074419" y="1063752"/>
            <a:ext cx="74676" cy="1203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67840" y="1260348"/>
            <a:ext cx="2359152" cy="15544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077467" y="1267967"/>
            <a:ext cx="68580" cy="1188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1075944" y="1473707"/>
            <a:ext cx="73152" cy="1203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271016" y="1452372"/>
            <a:ext cx="3925823" cy="34594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74419" y="1677924"/>
            <a:ext cx="76200" cy="1203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75944" y="1882139"/>
            <a:ext cx="73152" cy="1188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668780" y="1863851"/>
            <a:ext cx="2260092" cy="1661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1659636" y="2066544"/>
            <a:ext cx="3339083" cy="1691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074419" y="2086355"/>
            <a:ext cx="76200" cy="1219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290827" y="2289048"/>
            <a:ext cx="253365" cy="50800"/>
          </a:xfrm>
          <a:custGeom>
            <a:avLst/>
            <a:gdLst/>
            <a:ahLst/>
            <a:cxnLst/>
            <a:rect l="l" t="t" r="r" b="b"/>
            <a:pathLst>
              <a:path w="253365" h="50800">
                <a:moveTo>
                  <a:pt x="45720" y="50292"/>
                </a:moveTo>
                <a:lnTo>
                  <a:pt x="33528" y="50292"/>
                </a:lnTo>
                <a:lnTo>
                  <a:pt x="35052" y="24384"/>
                </a:lnTo>
                <a:lnTo>
                  <a:pt x="39624" y="0"/>
                </a:lnTo>
                <a:lnTo>
                  <a:pt x="54864" y="0"/>
                </a:lnTo>
                <a:lnTo>
                  <a:pt x="51816" y="24384"/>
                </a:lnTo>
                <a:lnTo>
                  <a:pt x="45720" y="50292"/>
                </a:lnTo>
                <a:close/>
              </a:path>
              <a:path w="253365" h="50800">
                <a:moveTo>
                  <a:pt x="12192" y="50292"/>
                </a:moveTo>
                <a:lnTo>
                  <a:pt x="0" y="50292"/>
                </a:lnTo>
                <a:lnTo>
                  <a:pt x="1524" y="24384"/>
                </a:lnTo>
                <a:lnTo>
                  <a:pt x="6096" y="0"/>
                </a:lnTo>
                <a:lnTo>
                  <a:pt x="21336" y="0"/>
                </a:lnTo>
                <a:lnTo>
                  <a:pt x="18288" y="24384"/>
                </a:lnTo>
                <a:lnTo>
                  <a:pt x="12192" y="50292"/>
                </a:lnTo>
                <a:close/>
              </a:path>
              <a:path w="253365" h="50800">
                <a:moveTo>
                  <a:pt x="144780" y="50292"/>
                </a:moveTo>
                <a:lnTo>
                  <a:pt x="132588" y="50292"/>
                </a:lnTo>
                <a:lnTo>
                  <a:pt x="134112" y="24384"/>
                </a:lnTo>
                <a:lnTo>
                  <a:pt x="138684" y="0"/>
                </a:lnTo>
                <a:lnTo>
                  <a:pt x="153924" y="0"/>
                </a:lnTo>
                <a:lnTo>
                  <a:pt x="150876" y="24384"/>
                </a:lnTo>
                <a:lnTo>
                  <a:pt x="144780" y="50292"/>
                </a:lnTo>
                <a:close/>
              </a:path>
              <a:path w="253365" h="50800">
                <a:moveTo>
                  <a:pt x="111252" y="50292"/>
                </a:moveTo>
                <a:lnTo>
                  <a:pt x="99060" y="50292"/>
                </a:lnTo>
                <a:lnTo>
                  <a:pt x="100584" y="24384"/>
                </a:lnTo>
                <a:lnTo>
                  <a:pt x="105156" y="0"/>
                </a:lnTo>
                <a:lnTo>
                  <a:pt x="120396" y="0"/>
                </a:lnTo>
                <a:lnTo>
                  <a:pt x="117348" y="24384"/>
                </a:lnTo>
                <a:lnTo>
                  <a:pt x="111252" y="50292"/>
                </a:lnTo>
                <a:close/>
              </a:path>
              <a:path w="253365" h="50800">
                <a:moveTo>
                  <a:pt x="243840" y="50292"/>
                </a:moveTo>
                <a:lnTo>
                  <a:pt x="231647" y="50292"/>
                </a:lnTo>
                <a:lnTo>
                  <a:pt x="233171" y="24384"/>
                </a:lnTo>
                <a:lnTo>
                  <a:pt x="237744" y="0"/>
                </a:lnTo>
                <a:lnTo>
                  <a:pt x="252984" y="0"/>
                </a:lnTo>
                <a:lnTo>
                  <a:pt x="249935" y="24384"/>
                </a:lnTo>
                <a:lnTo>
                  <a:pt x="243840" y="50292"/>
                </a:lnTo>
                <a:close/>
              </a:path>
              <a:path w="253365" h="50800">
                <a:moveTo>
                  <a:pt x="210311" y="50292"/>
                </a:moveTo>
                <a:lnTo>
                  <a:pt x="198120" y="50292"/>
                </a:lnTo>
                <a:lnTo>
                  <a:pt x="199644" y="24384"/>
                </a:lnTo>
                <a:lnTo>
                  <a:pt x="204216" y="0"/>
                </a:lnTo>
                <a:lnTo>
                  <a:pt x="219456" y="0"/>
                </a:lnTo>
                <a:lnTo>
                  <a:pt x="216408" y="24384"/>
                </a:lnTo>
                <a:lnTo>
                  <a:pt x="210311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74419" y="2290572"/>
            <a:ext cx="76200" cy="1203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1281683" y="2488692"/>
            <a:ext cx="565785" cy="127000"/>
          </a:xfrm>
          <a:custGeom>
            <a:avLst/>
            <a:gdLst/>
            <a:ahLst/>
            <a:cxnLst/>
            <a:rect l="l" t="t" r="r" b="b"/>
            <a:pathLst>
              <a:path w="565785" h="127000">
                <a:moveTo>
                  <a:pt x="54864" y="54864"/>
                </a:moveTo>
                <a:lnTo>
                  <a:pt x="39624" y="54864"/>
                </a:lnTo>
                <a:lnTo>
                  <a:pt x="36576" y="32004"/>
                </a:lnTo>
                <a:lnTo>
                  <a:pt x="36576" y="4572"/>
                </a:lnTo>
                <a:lnTo>
                  <a:pt x="57912" y="4572"/>
                </a:lnTo>
                <a:lnTo>
                  <a:pt x="57912" y="32004"/>
                </a:lnTo>
                <a:lnTo>
                  <a:pt x="54864" y="54864"/>
                </a:lnTo>
                <a:close/>
              </a:path>
              <a:path w="565785" h="127000">
                <a:moveTo>
                  <a:pt x="19812" y="54864"/>
                </a:moveTo>
                <a:lnTo>
                  <a:pt x="3048" y="54864"/>
                </a:lnTo>
                <a:lnTo>
                  <a:pt x="0" y="32004"/>
                </a:lnTo>
                <a:lnTo>
                  <a:pt x="0" y="4572"/>
                </a:lnTo>
                <a:lnTo>
                  <a:pt x="21336" y="4572"/>
                </a:lnTo>
                <a:lnTo>
                  <a:pt x="21336" y="32004"/>
                </a:lnTo>
                <a:lnTo>
                  <a:pt x="19812" y="54864"/>
                </a:lnTo>
                <a:close/>
              </a:path>
              <a:path w="565785" h="127000">
                <a:moveTo>
                  <a:pt x="153924" y="54864"/>
                </a:moveTo>
                <a:lnTo>
                  <a:pt x="138684" y="54864"/>
                </a:lnTo>
                <a:lnTo>
                  <a:pt x="135636" y="32004"/>
                </a:lnTo>
                <a:lnTo>
                  <a:pt x="135636" y="4572"/>
                </a:lnTo>
                <a:lnTo>
                  <a:pt x="156972" y="4572"/>
                </a:lnTo>
                <a:lnTo>
                  <a:pt x="156972" y="32004"/>
                </a:lnTo>
                <a:lnTo>
                  <a:pt x="153924" y="54864"/>
                </a:lnTo>
                <a:close/>
              </a:path>
              <a:path w="565785" h="127000">
                <a:moveTo>
                  <a:pt x="118872" y="54864"/>
                </a:moveTo>
                <a:lnTo>
                  <a:pt x="102108" y="54864"/>
                </a:lnTo>
                <a:lnTo>
                  <a:pt x="99060" y="32004"/>
                </a:lnTo>
                <a:lnTo>
                  <a:pt x="99060" y="4572"/>
                </a:lnTo>
                <a:lnTo>
                  <a:pt x="120396" y="4572"/>
                </a:lnTo>
                <a:lnTo>
                  <a:pt x="120396" y="32004"/>
                </a:lnTo>
                <a:lnTo>
                  <a:pt x="118872" y="54864"/>
                </a:lnTo>
                <a:close/>
              </a:path>
              <a:path w="565785" h="127000">
                <a:moveTo>
                  <a:pt x="252983" y="54864"/>
                </a:moveTo>
                <a:lnTo>
                  <a:pt x="237744" y="54864"/>
                </a:lnTo>
                <a:lnTo>
                  <a:pt x="234695" y="32004"/>
                </a:lnTo>
                <a:lnTo>
                  <a:pt x="234695" y="4572"/>
                </a:lnTo>
                <a:lnTo>
                  <a:pt x="256032" y="4572"/>
                </a:lnTo>
                <a:lnTo>
                  <a:pt x="256032" y="32004"/>
                </a:lnTo>
                <a:lnTo>
                  <a:pt x="252983" y="54864"/>
                </a:lnTo>
                <a:close/>
              </a:path>
              <a:path w="565785" h="127000">
                <a:moveTo>
                  <a:pt x="217932" y="54864"/>
                </a:moveTo>
                <a:lnTo>
                  <a:pt x="201168" y="54864"/>
                </a:lnTo>
                <a:lnTo>
                  <a:pt x="198119" y="32004"/>
                </a:lnTo>
                <a:lnTo>
                  <a:pt x="198119" y="4572"/>
                </a:lnTo>
                <a:lnTo>
                  <a:pt x="219456" y="4572"/>
                </a:lnTo>
                <a:lnTo>
                  <a:pt x="219456" y="32004"/>
                </a:lnTo>
                <a:lnTo>
                  <a:pt x="217932" y="54864"/>
                </a:lnTo>
                <a:close/>
              </a:path>
              <a:path w="565785" h="127000">
                <a:moveTo>
                  <a:pt x="342900" y="108204"/>
                </a:moveTo>
                <a:lnTo>
                  <a:pt x="323088" y="108204"/>
                </a:lnTo>
                <a:lnTo>
                  <a:pt x="323088" y="53340"/>
                </a:lnTo>
                <a:lnTo>
                  <a:pt x="294132" y="53340"/>
                </a:lnTo>
                <a:lnTo>
                  <a:pt x="294132" y="35052"/>
                </a:lnTo>
                <a:lnTo>
                  <a:pt x="342900" y="35052"/>
                </a:lnTo>
                <a:lnTo>
                  <a:pt x="342900" y="108204"/>
                </a:lnTo>
                <a:close/>
              </a:path>
              <a:path w="565785" h="127000">
                <a:moveTo>
                  <a:pt x="368808" y="126492"/>
                </a:moveTo>
                <a:lnTo>
                  <a:pt x="289559" y="126492"/>
                </a:lnTo>
                <a:lnTo>
                  <a:pt x="289559" y="108204"/>
                </a:lnTo>
                <a:lnTo>
                  <a:pt x="368808" y="108204"/>
                </a:lnTo>
                <a:lnTo>
                  <a:pt x="368808" y="126492"/>
                </a:lnTo>
                <a:close/>
              </a:path>
              <a:path w="565785" h="127000">
                <a:moveTo>
                  <a:pt x="339852" y="21336"/>
                </a:moveTo>
                <a:lnTo>
                  <a:pt x="321564" y="21336"/>
                </a:lnTo>
                <a:lnTo>
                  <a:pt x="320040" y="18288"/>
                </a:lnTo>
                <a:lnTo>
                  <a:pt x="318516" y="16764"/>
                </a:lnTo>
                <a:lnTo>
                  <a:pt x="316992" y="13716"/>
                </a:lnTo>
                <a:lnTo>
                  <a:pt x="316992" y="7620"/>
                </a:lnTo>
                <a:lnTo>
                  <a:pt x="318516" y="6096"/>
                </a:lnTo>
                <a:lnTo>
                  <a:pt x="320040" y="3048"/>
                </a:lnTo>
                <a:lnTo>
                  <a:pt x="321564" y="1524"/>
                </a:lnTo>
                <a:lnTo>
                  <a:pt x="324612" y="0"/>
                </a:lnTo>
                <a:lnTo>
                  <a:pt x="336804" y="0"/>
                </a:lnTo>
                <a:lnTo>
                  <a:pt x="339852" y="1524"/>
                </a:lnTo>
                <a:lnTo>
                  <a:pt x="342900" y="4572"/>
                </a:lnTo>
                <a:lnTo>
                  <a:pt x="344424" y="7620"/>
                </a:lnTo>
                <a:lnTo>
                  <a:pt x="344424" y="13716"/>
                </a:lnTo>
                <a:lnTo>
                  <a:pt x="342900" y="16764"/>
                </a:lnTo>
                <a:lnTo>
                  <a:pt x="341376" y="18288"/>
                </a:lnTo>
                <a:lnTo>
                  <a:pt x="339852" y="21336"/>
                </a:lnTo>
                <a:close/>
              </a:path>
              <a:path w="565785" h="127000">
                <a:moveTo>
                  <a:pt x="461772" y="60960"/>
                </a:moveTo>
                <a:lnTo>
                  <a:pt x="388620" y="60960"/>
                </a:lnTo>
                <a:lnTo>
                  <a:pt x="388620" y="41148"/>
                </a:lnTo>
                <a:lnTo>
                  <a:pt x="461772" y="41148"/>
                </a:lnTo>
                <a:lnTo>
                  <a:pt x="461772" y="60960"/>
                </a:lnTo>
                <a:close/>
              </a:path>
              <a:path w="565785" h="127000">
                <a:moveTo>
                  <a:pt x="461772" y="102108"/>
                </a:moveTo>
                <a:lnTo>
                  <a:pt x="388620" y="102108"/>
                </a:lnTo>
                <a:lnTo>
                  <a:pt x="388620" y="82296"/>
                </a:lnTo>
                <a:lnTo>
                  <a:pt x="461772" y="82296"/>
                </a:lnTo>
                <a:lnTo>
                  <a:pt x="461772" y="102108"/>
                </a:lnTo>
                <a:close/>
              </a:path>
              <a:path w="565785" h="127000">
                <a:moveTo>
                  <a:pt x="489204" y="47244"/>
                </a:moveTo>
                <a:lnTo>
                  <a:pt x="489204" y="27432"/>
                </a:lnTo>
                <a:lnTo>
                  <a:pt x="516636" y="7620"/>
                </a:lnTo>
                <a:lnTo>
                  <a:pt x="539496" y="7620"/>
                </a:lnTo>
                <a:lnTo>
                  <a:pt x="539496" y="25908"/>
                </a:lnTo>
                <a:lnTo>
                  <a:pt x="519684" y="25908"/>
                </a:lnTo>
                <a:lnTo>
                  <a:pt x="519684" y="27432"/>
                </a:lnTo>
                <a:lnTo>
                  <a:pt x="518160" y="27432"/>
                </a:lnTo>
                <a:lnTo>
                  <a:pt x="518160" y="28956"/>
                </a:lnTo>
                <a:lnTo>
                  <a:pt x="516636" y="28956"/>
                </a:lnTo>
                <a:lnTo>
                  <a:pt x="513588" y="32004"/>
                </a:lnTo>
                <a:lnTo>
                  <a:pt x="512063" y="32004"/>
                </a:lnTo>
                <a:lnTo>
                  <a:pt x="489204" y="47244"/>
                </a:lnTo>
                <a:close/>
              </a:path>
              <a:path w="565785" h="127000">
                <a:moveTo>
                  <a:pt x="539496" y="108204"/>
                </a:moveTo>
                <a:lnTo>
                  <a:pt x="519684" y="108204"/>
                </a:lnTo>
                <a:lnTo>
                  <a:pt x="519684" y="25908"/>
                </a:lnTo>
                <a:lnTo>
                  <a:pt x="539496" y="25908"/>
                </a:lnTo>
                <a:lnTo>
                  <a:pt x="539496" y="108204"/>
                </a:lnTo>
                <a:close/>
              </a:path>
              <a:path w="565785" h="127000">
                <a:moveTo>
                  <a:pt x="565404" y="126492"/>
                </a:moveTo>
                <a:lnTo>
                  <a:pt x="487680" y="126492"/>
                </a:lnTo>
                <a:lnTo>
                  <a:pt x="487680" y="108204"/>
                </a:lnTo>
                <a:lnTo>
                  <a:pt x="565404" y="108204"/>
                </a:lnTo>
                <a:lnTo>
                  <a:pt x="565404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978408" y="2494788"/>
            <a:ext cx="170688" cy="12192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1263396" y="2694432"/>
            <a:ext cx="1053465" cy="128270"/>
          </a:xfrm>
          <a:custGeom>
            <a:avLst/>
            <a:gdLst/>
            <a:ahLst/>
            <a:cxnLst/>
            <a:rect l="l" t="t" r="r" b="b"/>
            <a:pathLst>
              <a:path w="1053464" h="128269">
                <a:moveTo>
                  <a:pt x="36575" y="126491"/>
                </a:moveTo>
                <a:lnTo>
                  <a:pt x="12191" y="126491"/>
                </a:lnTo>
                <a:lnTo>
                  <a:pt x="0" y="35051"/>
                </a:lnTo>
                <a:lnTo>
                  <a:pt x="16763" y="35051"/>
                </a:lnTo>
                <a:lnTo>
                  <a:pt x="24383" y="91440"/>
                </a:lnTo>
                <a:lnTo>
                  <a:pt x="24383" y="103632"/>
                </a:lnTo>
                <a:lnTo>
                  <a:pt x="25908" y="106679"/>
                </a:lnTo>
                <a:lnTo>
                  <a:pt x="25908" y="115824"/>
                </a:lnTo>
                <a:lnTo>
                  <a:pt x="38217" y="115824"/>
                </a:lnTo>
                <a:lnTo>
                  <a:pt x="36575" y="126491"/>
                </a:lnTo>
                <a:close/>
              </a:path>
              <a:path w="1053464" h="128269">
                <a:moveTo>
                  <a:pt x="38217" y="115824"/>
                </a:moveTo>
                <a:lnTo>
                  <a:pt x="27432" y="115824"/>
                </a:lnTo>
                <a:lnTo>
                  <a:pt x="27432" y="112775"/>
                </a:lnTo>
                <a:lnTo>
                  <a:pt x="28955" y="109727"/>
                </a:lnTo>
                <a:lnTo>
                  <a:pt x="28955" y="99059"/>
                </a:lnTo>
                <a:lnTo>
                  <a:pt x="30479" y="96011"/>
                </a:lnTo>
                <a:lnTo>
                  <a:pt x="30479" y="91440"/>
                </a:lnTo>
                <a:lnTo>
                  <a:pt x="39624" y="35051"/>
                </a:lnTo>
                <a:lnTo>
                  <a:pt x="54863" y="35051"/>
                </a:lnTo>
                <a:lnTo>
                  <a:pt x="56841" y="47243"/>
                </a:lnTo>
                <a:lnTo>
                  <a:pt x="45720" y="47243"/>
                </a:lnTo>
                <a:lnTo>
                  <a:pt x="45720" y="67056"/>
                </a:lnTo>
                <a:lnTo>
                  <a:pt x="38217" y="115824"/>
                </a:lnTo>
                <a:close/>
              </a:path>
              <a:path w="1053464" h="128269">
                <a:moveTo>
                  <a:pt x="82372" y="115824"/>
                </a:moveTo>
                <a:lnTo>
                  <a:pt x="68579" y="115824"/>
                </a:lnTo>
                <a:lnTo>
                  <a:pt x="68579" y="103632"/>
                </a:lnTo>
                <a:lnTo>
                  <a:pt x="70104" y="100583"/>
                </a:lnTo>
                <a:lnTo>
                  <a:pt x="70104" y="91440"/>
                </a:lnTo>
                <a:lnTo>
                  <a:pt x="77724" y="35051"/>
                </a:lnTo>
                <a:lnTo>
                  <a:pt x="94487" y="35051"/>
                </a:lnTo>
                <a:lnTo>
                  <a:pt x="82372" y="115824"/>
                </a:lnTo>
                <a:close/>
              </a:path>
              <a:path w="1053464" h="128269">
                <a:moveTo>
                  <a:pt x="80771" y="126491"/>
                </a:moveTo>
                <a:lnTo>
                  <a:pt x="57912" y="126491"/>
                </a:lnTo>
                <a:lnTo>
                  <a:pt x="48767" y="67056"/>
                </a:lnTo>
                <a:lnTo>
                  <a:pt x="48767" y="47243"/>
                </a:lnTo>
                <a:lnTo>
                  <a:pt x="56841" y="47243"/>
                </a:lnTo>
                <a:lnTo>
                  <a:pt x="64008" y="91440"/>
                </a:lnTo>
                <a:lnTo>
                  <a:pt x="64008" y="96011"/>
                </a:lnTo>
                <a:lnTo>
                  <a:pt x="65532" y="99059"/>
                </a:lnTo>
                <a:lnTo>
                  <a:pt x="65532" y="109727"/>
                </a:lnTo>
                <a:lnTo>
                  <a:pt x="67055" y="112775"/>
                </a:lnTo>
                <a:lnTo>
                  <a:pt x="67055" y="115824"/>
                </a:lnTo>
                <a:lnTo>
                  <a:pt x="82372" y="115824"/>
                </a:lnTo>
                <a:lnTo>
                  <a:pt x="80771" y="126491"/>
                </a:lnTo>
                <a:close/>
              </a:path>
              <a:path w="1053464" h="128269">
                <a:moveTo>
                  <a:pt x="129540" y="126491"/>
                </a:moveTo>
                <a:lnTo>
                  <a:pt x="108204" y="126491"/>
                </a:lnTo>
                <a:lnTo>
                  <a:pt x="108204" y="7619"/>
                </a:lnTo>
                <a:lnTo>
                  <a:pt x="129540" y="7619"/>
                </a:lnTo>
                <a:lnTo>
                  <a:pt x="129540" y="42671"/>
                </a:lnTo>
                <a:lnTo>
                  <a:pt x="128016" y="44195"/>
                </a:lnTo>
                <a:lnTo>
                  <a:pt x="128016" y="50291"/>
                </a:lnTo>
                <a:lnTo>
                  <a:pt x="181660" y="50291"/>
                </a:lnTo>
                <a:lnTo>
                  <a:pt x="181965" y="51816"/>
                </a:lnTo>
                <a:lnTo>
                  <a:pt x="141732" y="51816"/>
                </a:lnTo>
                <a:lnTo>
                  <a:pt x="137159" y="53340"/>
                </a:lnTo>
                <a:lnTo>
                  <a:pt x="131063" y="59435"/>
                </a:lnTo>
                <a:lnTo>
                  <a:pt x="129540" y="64008"/>
                </a:lnTo>
                <a:lnTo>
                  <a:pt x="129540" y="126491"/>
                </a:lnTo>
                <a:close/>
              </a:path>
              <a:path w="1053464" h="128269">
                <a:moveTo>
                  <a:pt x="181660" y="50291"/>
                </a:moveTo>
                <a:lnTo>
                  <a:pt x="129540" y="50291"/>
                </a:lnTo>
                <a:lnTo>
                  <a:pt x="131063" y="44195"/>
                </a:lnTo>
                <a:lnTo>
                  <a:pt x="134112" y="39624"/>
                </a:lnTo>
                <a:lnTo>
                  <a:pt x="137159" y="38100"/>
                </a:lnTo>
                <a:lnTo>
                  <a:pt x="141732" y="35051"/>
                </a:lnTo>
                <a:lnTo>
                  <a:pt x="147828" y="33527"/>
                </a:lnTo>
                <a:lnTo>
                  <a:pt x="163067" y="33527"/>
                </a:lnTo>
                <a:lnTo>
                  <a:pt x="170687" y="36575"/>
                </a:lnTo>
                <a:lnTo>
                  <a:pt x="175259" y="42671"/>
                </a:lnTo>
                <a:lnTo>
                  <a:pt x="181355" y="48767"/>
                </a:lnTo>
                <a:lnTo>
                  <a:pt x="181660" y="50291"/>
                </a:lnTo>
                <a:close/>
              </a:path>
              <a:path w="1053464" h="128269">
                <a:moveTo>
                  <a:pt x="182879" y="126491"/>
                </a:moveTo>
                <a:lnTo>
                  <a:pt x="163067" y="126491"/>
                </a:lnTo>
                <a:lnTo>
                  <a:pt x="163067" y="62483"/>
                </a:lnTo>
                <a:lnTo>
                  <a:pt x="161544" y="59435"/>
                </a:lnTo>
                <a:lnTo>
                  <a:pt x="155448" y="53340"/>
                </a:lnTo>
                <a:lnTo>
                  <a:pt x="150875" y="51816"/>
                </a:lnTo>
                <a:lnTo>
                  <a:pt x="181965" y="51816"/>
                </a:lnTo>
                <a:lnTo>
                  <a:pt x="182879" y="56387"/>
                </a:lnTo>
                <a:lnTo>
                  <a:pt x="182879" y="126491"/>
                </a:lnTo>
                <a:close/>
              </a:path>
              <a:path w="1053464" h="128269">
                <a:moveTo>
                  <a:pt x="262128" y="108203"/>
                </a:moveTo>
                <a:lnTo>
                  <a:pt x="242316" y="108203"/>
                </a:lnTo>
                <a:lnTo>
                  <a:pt x="242316" y="53340"/>
                </a:lnTo>
                <a:lnTo>
                  <a:pt x="213359" y="53340"/>
                </a:lnTo>
                <a:lnTo>
                  <a:pt x="213359" y="35051"/>
                </a:lnTo>
                <a:lnTo>
                  <a:pt x="262128" y="35051"/>
                </a:lnTo>
                <a:lnTo>
                  <a:pt x="262128" y="108203"/>
                </a:lnTo>
                <a:close/>
              </a:path>
              <a:path w="1053464" h="128269">
                <a:moveTo>
                  <a:pt x="288036" y="126491"/>
                </a:moveTo>
                <a:lnTo>
                  <a:pt x="208787" y="126491"/>
                </a:lnTo>
                <a:lnTo>
                  <a:pt x="208787" y="108203"/>
                </a:lnTo>
                <a:lnTo>
                  <a:pt x="288036" y="108203"/>
                </a:lnTo>
                <a:lnTo>
                  <a:pt x="288036" y="126491"/>
                </a:lnTo>
                <a:close/>
              </a:path>
              <a:path w="1053464" h="128269">
                <a:moveTo>
                  <a:pt x="256032" y="21335"/>
                </a:moveTo>
                <a:lnTo>
                  <a:pt x="243840" y="21335"/>
                </a:lnTo>
                <a:lnTo>
                  <a:pt x="240791" y="19811"/>
                </a:lnTo>
                <a:lnTo>
                  <a:pt x="237744" y="16764"/>
                </a:lnTo>
                <a:lnTo>
                  <a:pt x="236220" y="13716"/>
                </a:lnTo>
                <a:lnTo>
                  <a:pt x="236220" y="7619"/>
                </a:lnTo>
                <a:lnTo>
                  <a:pt x="237744" y="4571"/>
                </a:lnTo>
                <a:lnTo>
                  <a:pt x="239267" y="3048"/>
                </a:lnTo>
                <a:lnTo>
                  <a:pt x="240791" y="0"/>
                </a:lnTo>
                <a:lnTo>
                  <a:pt x="259079" y="0"/>
                </a:lnTo>
                <a:lnTo>
                  <a:pt x="260604" y="3048"/>
                </a:lnTo>
                <a:lnTo>
                  <a:pt x="262128" y="4571"/>
                </a:lnTo>
                <a:lnTo>
                  <a:pt x="263652" y="7619"/>
                </a:lnTo>
                <a:lnTo>
                  <a:pt x="263652" y="13716"/>
                </a:lnTo>
                <a:lnTo>
                  <a:pt x="262128" y="15240"/>
                </a:lnTo>
                <a:lnTo>
                  <a:pt x="260604" y="18287"/>
                </a:lnTo>
                <a:lnTo>
                  <a:pt x="259079" y="19811"/>
                </a:lnTo>
                <a:lnTo>
                  <a:pt x="256032" y="21335"/>
                </a:lnTo>
                <a:close/>
              </a:path>
              <a:path w="1053464" h="128269">
                <a:moveTo>
                  <a:pt x="387096" y="126491"/>
                </a:moveTo>
                <a:lnTo>
                  <a:pt x="348996" y="126491"/>
                </a:lnTo>
                <a:lnTo>
                  <a:pt x="341375" y="123443"/>
                </a:lnTo>
                <a:lnTo>
                  <a:pt x="336804" y="118871"/>
                </a:lnTo>
                <a:lnTo>
                  <a:pt x="332232" y="112775"/>
                </a:lnTo>
                <a:lnTo>
                  <a:pt x="329183" y="105156"/>
                </a:lnTo>
                <a:lnTo>
                  <a:pt x="329183" y="25908"/>
                </a:lnTo>
                <a:lnTo>
                  <a:pt x="300228" y="25908"/>
                </a:lnTo>
                <a:lnTo>
                  <a:pt x="300228" y="7619"/>
                </a:lnTo>
                <a:lnTo>
                  <a:pt x="348996" y="7619"/>
                </a:lnTo>
                <a:lnTo>
                  <a:pt x="348996" y="100583"/>
                </a:lnTo>
                <a:lnTo>
                  <a:pt x="350520" y="103632"/>
                </a:lnTo>
                <a:lnTo>
                  <a:pt x="353567" y="106679"/>
                </a:lnTo>
                <a:lnTo>
                  <a:pt x="356616" y="108203"/>
                </a:lnTo>
                <a:lnTo>
                  <a:pt x="387096" y="108203"/>
                </a:lnTo>
                <a:lnTo>
                  <a:pt x="387096" y="126491"/>
                </a:lnTo>
                <a:close/>
              </a:path>
              <a:path w="1053464" h="128269">
                <a:moveTo>
                  <a:pt x="448055" y="128016"/>
                </a:moveTo>
                <a:lnTo>
                  <a:pt x="437388" y="128016"/>
                </a:lnTo>
                <a:lnTo>
                  <a:pt x="432816" y="126491"/>
                </a:lnTo>
                <a:lnTo>
                  <a:pt x="426720" y="124967"/>
                </a:lnTo>
                <a:lnTo>
                  <a:pt x="422148" y="123443"/>
                </a:lnTo>
                <a:lnTo>
                  <a:pt x="417575" y="120395"/>
                </a:lnTo>
                <a:lnTo>
                  <a:pt x="408432" y="111251"/>
                </a:lnTo>
                <a:lnTo>
                  <a:pt x="403859" y="97535"/>
                </a:lnTo>
                <a:lnTo>
                  <a:pt x="403859" y="62483"/>
                </a:lnTo>
                <a:lnTo>
                  <a:pt x="408432" y="48767"/>
                </a:lnTo>
                <a:lnTo>
                  <a:pt x="417575" y="39624"/>
                </a:lnTo>
                <a:lnTo>
                  <a:pt x="422148" y="36575"/>
                </a:lnTo>
                <a:lnTo>
                  <a:pt x="431292" y="33527"/>
                </a:lnTo>
                <a:lnTo>
                  <a:pt x="454152" y="33527"/>
                </a:lnTo>
                <a:lnTo>
                  <a:pt x="460248" y="35051"/>
                </a:lnTo>
                <a:lnTo>
                  <a:pt x="464820" y="36575"/>
                </a:lnTo>
                <a:lnTo>
                  <a:pt x="467867" y="39624"/>
                </a:lnTo>
                <a:lnTo>
                  <a:pt x="472440" y="42671"/>
                </a:lnTo>
                <a:lnTo>
                  <a:pt x="478536" y="48767"/>
                </a:lnTo>
                <a:lnTo>
                  <a:pt x="479044" y="50291"/>
                </a:lnTo>
                <a:lnTo>
                  <a:pt x="437388" y="50291"/>
                </a:lnTo>
                <a:lnTo>
                  <a:pt x="432816" y="51816"/>
                </a:lnTo>
                <a:lnTo>
                  <a:pt x="426720" y="57911"/>
                </a:lnTo>
                <a:lnTo>
                  <a:pt x="425196" y="62483"/>
                </a:lnTo>
                <a:lnTo>
                  <a:pt x="425196" y="71627"/>
                </a:lnTo>
                <a:lnTo>
                  <a:pt x="483108" y="71627"/>
                </a:lnTo>
                <a:lnTo>
                  <a:pt x="483108" y="85343"/>
                </a:lnTo>
                <a:lnTo>
                  <a:pt x="425196" y="85343"/>
                </a:lnTo>
                <a:lnTo>
                  <a:pt x="425196" y="97535"/>
                </a:lnTo>
                <a:lnTo>
                  <a:pt x="426720" y="102108"/>
                </a:lnTo>
                <a:lnTo>
                  <a:pt x="432816" y="108203"/>
                </a:lnTo>
                <a:lnTo>
                  <a:pt x="437388" y="111251"/>
                </a:lnTo>
                <a:lnTo>
                  <a:pt x="478535" y="111251"/>
                </a:lnTo>
                <a:lnTo>
                  <a:pt x="473963" y="115824"/>
                </a:lnTo>
                <a:lnTo>
                  <a:pt x="472440" y="118871"/>
                </a:lnTo>
                <a:lnTo>
                  <a:pt x="467867" y="120395"/>
                </a:lnTo>
                <a:lnTo>
                  <a:pt x="464820" y="123443"/>
                </a:lnTo>
                <a:lnTo>
                  <a:pt x="461771" y="124967"/>
                </a:lnTo>
                <a:lnTo>
                  <a:pt x="457200" y="124967"/>
                </a:lnTo>
                <a:lnTo>
                  <a:pt x="448055" y="128016"/>
                </a:lnTo>
                <a:close/>
              </a:path>
              <a:path w="1053464" h="128269">
                <a:moveTo>
                  <a:pt x="483108" y="71627"/>
                </a:moveTo>
                <a:lnTo>
                  <a:pt x="461771" y="71627"/>
                </a:lnTo>
                <a:lnTo>
                  <a:pt x="461771" y="62483"/>
                </a:lnTo>
                <a:lnTo>
                  <a:pt x="460248" y="57911"/>
                </a:lnTo>
                <a:lnTo>
                  <a:pt x="454152" y="51816"/>
                </a:lnTo>
                <a:lnTo>
                  <a:pt x="449579" y="50291"/>
                </a:lnTo>
                <a:lnTo>
                  <a:pt x="479044" y="50291"/>
                </a:lnTo>
                <a:lnTo>
                  <a:pt x="483108" y="62483"/>
                </a:lnTo>
                <a:lnTo>
                  <a:pt x="483108" y="71627"/>
                </a:lnTo>
                <a:close/>
              </a:path>
              <a:path w="1053464" h="128269">
                <a:moveTo>
                  <a:pt x="478535" y="111251"/>
                </a:moveTo>
                <a:lnTo>
                  <a:pt x="448055" y="111251"/>
                </a:lnTo>
                <a:lnTo>
                  <a:pt x="460248" y="105156"/>
                </a:lnTo>
                <a:lnTo>
                  <a:pt x="461771" y="102108"/>
                </a:lnTo>
                <a:lnTo>
                  <a:pt x="481583" y="102108"/>
                </a:lnTo>
                <a:lnTo>
                  <a:pt x="481583" y="106679"/>
                </a:lnTo>
                <a:lnTo>
                  <a:pt x="480059" y="109727"/>
                </a:lnTo>
                <a:lnTo>
                  <a:pt x="478535" y="111251"/>
                </a:lnTo>
                <a:close/>
              </a:path>
              <a:path w="1053464" h="128269">
                <a:moveTo>
                  <a:pt x="658367" y="108203"/>
                </a:moveTo>
                <a:lnTo>
                  <a:pt x="638555" y="108203"/>
                </a:lnTo>
                <a:lnTo>
                  <a:pt x="638555" y="53340"/>
                </a:lnTo>
                <a:lnTo>
                  <a:pt x="609600" y="53340"/>
                </a:lnTo>
                <a:lnTo>
                  <a:pt x="609600" y="35051"/>
                </a:lnTo>
                <a:lnTo>
                  <a:pt x="658367" y="35051"/>
                </a:lnTo>
                <a:lnTo>
                  <a:pt x="658367" y="108203"/>
                </a:lnTo>
                <a:close/>
              </a:path>
              <a:path w="1053464" h="128269">
                <a:moveTo>
                  <a:pt x="684275" y="126491"/>
                </a:moveTo>
                <a:lnTo>
                  <a:pt x="605028" y="126491"/>
                </a:lnTo>
                <a:lnTo>
                  <a:pt x="605028" y="108203"/>
                </a:lnTo>
                <a:lnTo>
                  <a:pt x="684275" y="108203"/>
                </a:lnTo>
                <a:lnTo>
                  <a:pt x="684275" y="126491"/>
                </a:lnTo>
                <a:close/>
              </a:path>
              <a:path w="1053464" h="128269">
                <a:moveTo>
                  <a:pt x="652271" y="21335"/>
                </a:moveTo>
                <a:lnTo>
                  <a:pt x="640079" y="21335"/>
                </a:lnTo>
                <a:lnTo>
                  <a:pt x="637032" y="19811"/>
                </a:lnTo>
                <a:lnTo>
                  <a:pt x="633983" y="16764"/>
                </a:lnTo>
                <a:lnTo>
                  <a:pt x="632459" y="13716"/>
                </a:lnTo>
                <a:lnTo>
                  <a:pt x="632459" y="7619"/>
                </a:lnTo>
                <a:lnTo>
                  <a:pt x="633983" y="4571"/>
                </a:lnTo>
                <a:lnTo>
                  <a:pt x="635508" y="3048"/>
                </a:lnTo>
                <a:lnTo>
                  <a:pt x="637032" y="0"/>
                </a:lnTo>
                <a:lnTo>
                  <a:pt x="655320" y="0"/>
                </a:lnTo>
                <a:lnTo>
                  <a:pt x="656844" y="3048"/>
                </a:lnTo>
                <a:lnTo>
                  <a:pt x="658367" y="4571"/>
                </a:lnTo>
                <a:lnTo>
                  <a:pt x="659892" y="7619"/>
                </a:lnTo>
                <a:lnTo>
                  <a:pt x="659892" y="13716"/>
                </a:lnTo>
                <a:lnTo>
                  <a:pt x="658367" y="15240"/>
                </a:lnTo>
                <a:lnTo>
                  <a:pt x="656844" y="18287"/>
                </a:lnTo>
                <a:lnTo>
                  <a:pt x="655320" y="19811"/>
                </a:lnTo>
                <a:lnTo>
                  <a:pt x="652271" y="21335"/>
                </a:lnTo>
                <a:close/>
              </a:path>
              <a:path w="1053464" h="128269">
                <a:moveTo>
                  <a:pt x="777240" y="115824"/>
                </a:moveTo>
                <a:lnTo>
                  <a:pt x="704088" y="82295"/>
                </a:lnTo>
                <a:lnTo>
                  <a:pt x="704088" y="60959"/>
                </a:lnTo>
                <a:lnTo>
                  <a:pt x="777240" y="27432"/>
                </a:lnTo>
                <a:lnTo>
                  <a:pt x="777240" y="47243"/>
                </a:lnTo>
                <a:lnTo>
                  <a:pt x="729996" y="67056"/>
                </a:lnTo>
                <a:lnTo>
                  <a:pt x="728471" y="68579"/>
                </a:lnTo>
                <a:lnTo>
                  <a:pt x="723900" y="68579"/>
                </a:lnTo>
                <a:lnTo>
                  <a:pt x="722375" y="70103"/>
                </a:lnTo>
                <a:lnTo>
                  <a:pt x="717804" y="70103"/>
                </a:lnTo>
                <a:lnTo>
                  <a:pt x="717804" y="71627"/>
                </a:lnTo>
                <a:lnTo>
                  <a:pt x="719328" y="71627"/>
                </a:lnTo>
                <a:lnTo>
                  <a:pt x="720852" y="73151"/>
                </a:lnTo>
                <a:lnTo>
                  <a:pt x="726948" y="73151"/>
                </a:lnTo>
                <a:lnTo>
                  <a:pt x="728471" y="74675"/>
                </a:lnTo>
                <a:lnTo>
                  <a:pt x="729996" y="74675"/>
                </a:lnTo>
                <a:lnTo>
                  <a:pt x="777240" y="96011"/>
                </a:lnTo>
                <a:lnTo>
                  <a:pt x="777240" y="115824"/>
                </a:lnTo>
                <a:close/>
              </a:path>
              <a:path w="1053464" h="128269">
                <a:moveTo>
                  <a:pt x="876300" y="60959"/>
                </a:moveTo>
                <a:lnTo>
                  <a:pt x="803148" y="60959"/>
                </a:lnTo>
                <a:lnTo>
                  <a:pt x="803148" y="41148"/>
                </a:lnTo>
                <a:lnTo>
                  <a:pt x="876300" y="41148"/>
                </a:lnTo>
                <a:lnTo>
                  <a:pt x="876300" y="60959"/>
                </a:lnTo>
                <a:close/>
              </a:path>
              <a:path w="1053464" h="128269">
                <a:moveTo>
                  <a:pt x="876300" y="102108"/>
                </a:moveTo>
                <a:lnTo>
                  <a:pt x="803148" y="102108"/>
                </a:lnTo>
                <a:lnTo>
                  <a:pt x="803148" y="82295"/>
                </a:lnTo>
                <a:lnTo>
                  <a:pt x="876300" y="82295"/>
                </a:lnTo>
                <a:lnTo>
                  <a:pt x="876300" y="102108"/>
                </a:lnTo>
                <a:close/>
              </a:path>
              <a:path w="1053464" h="128269">
                <a:moveTo>
                  <a:pt x="922020" y="73151"/>
                </a:moveTo>
                <a:lnTo>
                  <a:pt x="902208" y="73151"/>
                </a:lnTo>
                <a:lnTo>
                  <a:pt x="903732" y="7619"/>
                </a:lnTo>
                <a:lnTo>
                  <a:pt x="973836" y="7619"/>
                </a:lnTo>
                <a:lnTo>
                  <a:pt x="973836" y="25908"/>
                </a:lnTo>
                <a:lnTo>
                  <a:pt x="923544" y="25908"/>
                </a:lnTo>
                <a:lnTo>
                  <a:pt x="922020" y="62483"/>
                </a:lnTo>
                <a:lnTo>
                  <a:pt x="973836" y="62483"/>
                </a:lnTo>
                <a:lnTo>
                  <a:pt x="975359" y="65532"/>
                </a:lnTo>
                <a:lnTo>
                  <a:pt x="975867" y="67056"/>
                </a:lnTo>
                <a:lnTo>
                  <a:pt x="931163" y="67056"/>
                </a:lnTo>
                <a:lnTo>
                  <a:pt x="926592" y="68579"/>
                </a:lnTo>
                <a:lnTo>
                  <a:pt x="922020" y="73151"/>
                </a:lnTo>
                <a:close/>
              </a:path>
              <a:path w="1053464" h="128269">
                <a:moveTo>
                  <a:pt x="973836" y="62483"/>
                </a:moveTo>
                <a:lnTo>
                  <a:pt x="923544" y="62483"/>
                </a:lnTo>
                <a:lnTo>
                  <a:pt x="923544" y="59435"/>
                </a:lnTo>
                <a:lnTo>
                  <a:pt x="925067" y="57911"/>
                </a:lnTo>
                <a:lnTo>
                  <a:pt x="928116" y="56387"/>
                </a:lnTo>
                <a:lnTo>
                  <a:pt x="931163" y="53340"/>
                </a:lnTo>
                <a:lnTo>
                  <a:pt x="937259" y="50291"/>
                </a:lnTo>
                <a:lnTo>
                  <a:pt x="955548" y="50291"/>
                </a:lnTo>
                <a:lnTo>
                  <a:pt x="964692" y="53340"/>
                </a:lnTo>
                <a:lnTo>
                  <a:pt x="973836" y="62483"/>
                </a:lnTo>
                <a:close/>
              </a:path>
              <a:path w="1053464" h="128269">
                <a:moveTo>
                  <a:pt x="975867" y="109727"/>
                </a:moveTo>
                <a:lnTo>
                  <a:pt x="944879" y="109727"/>
                </a:lnTo>
                <a:lnTo>
                  <a:pt x="949452" y="108203"/>
                </a:lnTo>
                <a:lnTo>
                  <a:pt x="952500" y="103632"/>
                </a:lnTo>
                <a:lnTo>
                  <a:pt x="957071" y="100583"/>
                </a:lnTo>
                <a:lnTo>
                  <a:pt x="958596" y="96011"/>
                </a:lnTo>
                <a:lnTo>
                  <a:pt x="958596" y="79248"/>
                </a:lnTo>
                <a:lnTo>
                  <a:pt x="957071" y="74675"/>
                </a:lnTo>
                <a:lnTo>
                  <a:pt x="952500" y="71627"/>
                </a:lnTo>
                <a:lnTo>
                  <a:pt x="949452" y="68579"/>
                </a:lnTo>
                <a:lnTo>
                  <a:pt x="944879" y="67056"/>
                </a:lnTo>
                <a:lnTo>
                  <a:pt x="975867" y="67056"/>
                </a:lnTo>
                <a:lnTo>
                  <a:pt x="979932" y="79248"/>
                </a:lnTo>
                <a:lnTo>
                  <a:pt x="979932" y="97535"/>
                </a:lnTo>
                <a:lnTo>
                  <a:pt x="975867" y="109727"/>
                </a:lnTo>
                <a:close/>
              </a:path>
              <a:path w="1053464" h="128269">
                <a:moveTo>
                  <a:pt x="944879" y="128016"/>
                </a:moveTo>
                <a:lnTo>
                  <a:pt x="934212" y="128016"/>
                </a:lnTo>
                <a:lnTo>
                  <a:pt x="928116" y="126491"/>
                </a:lnTo>
                <a:lnTo>
                  <a:pt x="918971" y="123443"/>
                </a:lnTo>
                <a:lnTo>
                  <a:pt x="915924" y="121919"/>
                </a:lnTo>
                <a:lnTo>
                  <a:pt x="911352" y="118871"/>
                </a:lnTo>
                <a:lnTo>
                  <a:pt x="908304" y="117348"/>
                </a:lnTo>
                <a:lnTo>
                  <a:pt x="905255" y="114300"/>
                </a:lnTo>
                <a:lnTo>
                  <a:pt x="903732" y="109727"/>
                </a:lnTo>
                <a:lnTo>
                  <a:pt x="900684" y="106679"/>
                </a:lnTo>
                <a:lnTo>
                  <a:pt x="899159" y="102108"/>
                </a:lnTo>
                <a:lnTo>
                  <a:pt x="899159" y="97535"/>
                </a:lnTo>
                <a:lnTo>
                  <a:pt x="920496" y="97535"/>
                </a:lnTo>
                <a:lnTo>
                  <a:pt x="923544" y="103632"/>
                </a:lnTo>
                <a:lnTo>
                  <a:pt x="926592" y="106679"/>
                </a:lnTo>
                <a:lnTo>
                  <a:pt x="929640" y="108203"/>
                </a:lnTo>
                <a:lnTo>
                  <a:pt x="934212" y="109727"/>
                </a:lnTo>
                <a:lnTo>
                  <a:pt x="975867" y="109727"/>
                </a:lnTo>
                <a:lnTo>
                  <a:pt x="975359" y="111251"/>
                </a:lnTo>
                <a:lnTo>
                  <a:pt x="972312" y="114300"/>
                </a:lnTo>
                <a:lnTo>
                  <a:pt x="967740" y="117348"/>
                </a:lnTo>
                <a:lnTo>
                  <a:pt x="964692" y="120395"/>
                </a:lnTo>
                <a:lnTo>
                  <a:pt x="960120" y="123443"/>
                </a:lnTo>
                <a:lnTo>
                  <a:pt x="950975" y="126491"/>
                </a:lnTo>
                <a:lnTo>
                  <a:pt x="944879" y="128016"/>
                </a:lnTo>
                <a:close/>
              </a:path>
              <a:path w="1053464" h="128269">
                <a:moveTo>
                  <a:pt x="1042416" y="128016"/>
                </a:moveTo>
                <a:lnTo>
                  <a:pt x="1033271" y="128016"/>
                </a:lnTo>
                <a:lnTo>
                  <a:pt x="1030224" y="126491"/>
                </a:lnTo>
                <a:lnTo>
                  <a:pt x="1024128" y="120395"/>
                </a:lnTo>
                <a:lnTo>
                  <a:pt x="1022604" y="117348"/>
                </a:lnTo>
                <a:lnTo>
                  <a:pt x="1022604" y="108203"/>
                </a:lnTo>
                <a:lnTo>
                  <a:pt x="1024128" y="103632"/>
                </a:lnTo>
                <a:lnTo>
                  <a:pt x="1030224" y="97535"/>
                </a:lnTo>
                <a:lnTo>
                  <a:pt x="1042416" y="97535"/>
                </a:lnTo>
                <a:lnTo>
                  <a:pt x="1048512" y="100583"/>
                </a:lnTo>
                <a:lnTo>
                  <a:pt x="1051559" y="103632"/>
                </a:lnTo>
                <a:lnTo>
                  <a:pt x="1053084" y="108203"/>
                </a:lnTo>
                <a:lnTo>
                  <a:pt x="1053084" y="117348"/>
                </a:lnTo>
                <a:lnTo>
                  <a:pt x="1051559" y="120395"/>
                </a:lnTo>
                <a:lnTo>
                  <a:pt x="1045463" y="126491"/>
                </a:lnTo>
                <a:lnTo>
                  <a:pt x="1042416" y="128016"/>
                </a:lnTo>
                <a:close/>
              </a:path>
              <a:path w="1053464" h="128269">
                <a:moveTo>
                  <a:pt x="1042416" y="64008"/>
                </a:moveTo>
                <a:lnTo>
                  <a:pt x="1033271" y="64008"/>
                </a:lnTo>
                <a:lnTo>
                  <a:pt x="1030224" y="62483"/>
                </a:lnTo>
                <a:lnTo>
                  <a:pt x="1024128" y="56387"/>
                </a:lnTo>
                <a:lnTo>
                  <a:pt x="1022604" y="53340"/>
                </a:lnTo>
                <a:lnTo>
                  <a:pt x="1022604" y="44195"/>
                </a:lnTo>
                <a:lnTo>
                  <a:pt x="1024128" y="39624"/>
                </a:lnTo>
                <a:lnTo>
                  <a:pt x="1030224" y="33527"/>
                </a:lnTo>
                <a:lnTo>
                  <a:pt x="1042416" y="33527"/>
                </a:lnTo>
                <a:lnTo>
                  <a:pt x="1048512" y="36575"/>
                </a:lnTo>
                <a:lnTo>
                  <a:pt x="1051559" y="39624"/>
                </a:lnTo>
                <a:lnTo>
                  <a:pt x="1053084" y="44195"/>
                </a:lnTo>
                <a:lnTo>
                  <a:pt x="1053084" y="53340"/>
                </a:lnTo>
                <a:lnTo>
                  <a:pt x="1051559" y="56387"/>
                </a:lnTo>
                <a:lnTo>
                  <a:pt x="1045463" y="62483"/>
                </a:lnTo>
                <a:lnTo>
                  <a:pt x="1042416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978408" y="2702052"/>
            <a:ext cx="172212" cy="11887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1668780" y="2884932"/>
            <a:ext cx="1347470" cy="169545"/>
          </a:xfrm>
          <a:custGeom>
            <a:avLst/>
            <a:gdLst/>
            <a:ahLst/>
            <a:cxnLst/>
            <a:rect l="l" t="t" r="r" b="b"/>
            <a:pathLst>
              <a:path w="1347470" h="169544">
                <a:moveTo>
                  <a:pt x="73660" y="123443"/>
                </a:moveTo>
                <a:lnTo>
                  <a:pt x="44195" y="123443"/>
                </a:lnTo>
                <a:lnTo>
                  <a:pt x="48768" y="121919"/>
                </a:lnTo>
                <a:lnTo>
                  <a:pt x="54864" y="115824"/>
                </a:lnTo>
                <a:lnTo>
                  <a:pt x="56387" y="111251"/>
                </a:lnTo>
                <a:lnTo>
                  <a:pt x="56387" y="77724"/>
                </a:lnTo>
                <a:lnTo>
                  <a:pt x="54864" y="73151"/>
                </a:lnTo>
                <a:lnTo>
                  <a:pt x="48768" y="67056"/>
                </a:lnTo>
                <a:lnTo>
                  <a:pt x="44195" y="65532"/>
                </a:lnTo>
                <a:lnTo>
                  <a:pt x="21336" y="65532"/>
                </a:lnTo>
                <a:lnTo>
                  <a:pt x="22860" y="59435"/>
                </a:lnTo>
                <a:lnTo>
                  <a:pt x="25908" y="54864"/>
                </a:lnTo>
                <a:lnTo>
                  <a:pt x="35052" y="48767"/>
                </a:lnTo>
                <a:lnTo>
                  <a:pt x="39624" y="47243"/>
                </a:lnTo>
                <a:lnTo>
                  <a:pt x="50291" y="47243"/>
                </a:lnTo>
                <a:lnTo>
                  <a:pt x="59436" y="50291"/>
                </a:lnTo>
                <a:lnTo>
                  <a:pt x="62483" y="51816"/>
                </a:lnTo>
                <a:lnTo>
                  <a:pt x="67056" y="53340"/>
                </a:lnTo>
                <a:lnTo>
                  <a:pt x="68579" y="56387"/>
                </a:lnTo>
                <a:lnTo>
                  <a:pt x="71628" y="59435"/>
                </a:lnTo>
                <a:lnTo>
                  <a:pt x="77724" y="77724"/>
                </a:lnTo>
                <a:lnTo>
                  <a:pt x="77724" y="111251"/>
                </a:lnTo>
                <a:lnTo>
                  <a:pt x="73660" y="123443"/>
                </a:lnTo>
                <a:close/>
              </a:path>
              <a:path w="1347470" h="169544">
                <a:moveTo>
                  <a:pt x="21336" y="169164"/>
                </a:moveTo>
                <a:lnTo>
                  <a:pt x="0" y="169164"/>
                </a:lnTo>
                <a:lnTo>
                  <a:pt x="0" y="48767"/>
                </a:lnTo>
                <a:lnTo>
                  <a:pt x="21336" y="48767"/>
                </a:lnTo>
                <a:lnTo>
                  <a:pt x="21336" y="65532"/>
                </a:lnTo>
                <a:lnTo>
                  <a:pt x="33528" y="65532"/>
                </a:lnTo>
                <a:lnTo>
                  <a:pt x="28956" y="67056"/>
                </a:lnTo>
                <a:lnTo>
                  <a:pt x="22860" y="73151"/>
                </a:lnTo>
                <a:lnTo>
                  <a:pt x="21336" y="77724"/>
                </a:lnTo>
                <a:lnTo>
                  <a:pt x="21336" y="111251"/>
                </a:lnTo>
                <a:lnTo>
                  <a:pt x="22860" y="115824"/>
                </a:lnTo>
                <a:lnTo>
                  <a:pt x="28956" y="121919"/>
                </a:lnTo>
                <a:lnTo>
                  <a:pt x="33528" y="123443"/>
                </a:lnTo>
                <a:lnTo>
                  <a:pt x="73660" y="123443"/>
                </a:lnTo>
                <a:lnTo>
                  <a:pt x="73152" y="124967"/>
                </a:lnTo>
                <a:lnTo>
                  <a:pt x="21336" y="124967"/>
                </a:lnTo>
                <a:lnTo>
                  <a:pt x="21336" y="169164"/>
                </a:lnTo>
                <a:close/>
              </a:path>
              <a:path w="1347470" h="169544">
                <a:moveTo>
                  <a:pt x="51816" y="141732"/>
                </a:moveTo>
                <a:lnTo>
                  <a:pt x="39624" y="141732"/>
                </a:lnTo>
                <a:lnTo>
                  <a:pt x="35052" y="140208"/>
                </a:lnTo>
                <a:lnTo>
                  <a:pt x="25908" y="134111"/>
                </a:lnTo>
                <a:lnTo>
                  <a:pt x="22860" y="129540"/>
                </a:lnTo>
                <a:lnTo>
                  <a:pt x="21336" y="124967"/>
                </a:lnTo>
                <a:lnTo>
                  <a:pt x="73152" y="124967"/>
                </a:lnTo>
                <a:lnTo>
                  <a:pt x="71628" y="129540"/>
                </a:lnTo>
                <a:lnTo>
                  <a:pt x="65532" y="135635"/>
                </a:lnTo>
                <a:lnTo>
                  <a:pt x="59436" y="138683"/>
                </a:lnTo>
                <a:lnTo>
                  <a:pt x="54864" y="140208"/>
                </a:lnTo>
                <a:lnTo>
                  <a:pt x="51816" y="141732"/>
                </a:lnTo>
                <a:close/>
              </a:path>
              <a:path w="1347470" h="169544">
                <a:moveTo>
                  <a:pt x="176927" y="64008"/>
                </a:moveTo>
                <a:lnTo>
                  <a:pt x="124968" y="64008"/>
                </a:lnTo>
                <a:lnTo>
                  <a:pt x="124968" y="57911"/>
                </a:lnTo>
                <a:lnTo>
                  <a:pt x="128016" y="54864"/>
                </a:lnTo>
                <a:lnTo>
                  <a:pt x="137160" y="48767"/>
                </a:lnTo>
                <a:lnTo>
                  <a:pt x="143256" y="47243"/>
                </a:lnTo>
                <a:lnTo>
                  <a:pt x="158495" y="47243"/>
                </a:lnTo>
                <a:lnTo>
                  <a:pt x="166116" y="50291"/>
                </a:lnTo>
                <a:lnTo>
                  <a:pt x="172212" y="56387"/>
                </a:lnTo>
                <a:lnTo>
                  <a:pt x="175974" y="61507"/>
                </a:lnTo>
                <a:lnTo>
                  <a:pt x="176927" y="64008"/>
                </a:lnTo>
                <a:close/>
              </a:path>
              <a:path w="1347470" h="169544">
                <a:moveTo>
                  <a:pt x="123444" y="140208"/>
                </a:moveTo>
                <a:lnTo>
                  <a:pt x="103632" y="140208"/>
                </a:lnTo>
                <a:lnTo>
                  <a:pt x="103632" y="48767"/>
                </a:lnTo>
                <a:lnTo>
                  <a:pt x="123444" y="48767"/>
                </a:lnTo>
                <a:lnTo>
                  <a:pt x="123444" y="64008"/>
                </a:lnTo>
                <a:lnTo>
                  <a:pt x="176927" y="64008"/>
                </a:lnTo>
                <a:lnTo>
                  <a:pt x="177509" y="65532"/>
                </a:lnTo>
                <a:lnTo>
                  <a:pt x="135636" y="65532"/>
                </a:lnTo>
                <a:lnTo>
                  <a:pt x="131064" y="67056"/>
                </a:lnTo>
                <a:lnTo>
                  <a:pt x="124968" y="73151"/>
                </a:lnTo>
                <a:lnTo>
                  <a:pt x="123444" y="77724"/>
                </a:lnTo>
                <a:lnTo>
                  <a:pt x="123444" y="140208"/>
                </a:lnTo>
                <a:close/>
              </a:path>
              <a:path w="1347470" h="169544">
                <a:moveTo>
                  <a:pt x="179832" y="88391"/>
                </a:moveTo>
                <a:lnTo>
                  <a:pt x="158495" y="88391"/>
                </a:lnTo>
                <a:lnTo>
                  <a:pt x="158495" y="77724"/>
                </a:lnTo>
                <a:lnTo>
                  <a:pt x="156971" y="73151"/>
                </a:lnTo>
                <a:lnTo>
                  <a:pt x="150875" y="67056"/>
                </a:lnTo>
                <a:lnTo>
                  <a:pt x="146304" y="65532"/>
                </a:lnTo>
                <a:lnTo>
                  <a:pt x="177509" y="65532"/>
                </a:lnTo>
                <a:lnTo>
                  <a:pt x="178308" y="67627"/>
                </a:lnTo>
                <a:lnTo>
                  <a:pt x="179498" y="74604"/>
                </a:lnTo>
                <a:lnTo>
                  <a:pt x="179832" y="82295"/>
                </a:lnTo>
                <a:lnTo>
                  <a:pt x="179832" y="88391"/>
                </a:lnTo>
                <a:close/>
              </a:path>
              <a:path w="1347470" h="169544">
                <a:moveTo>
                  <a:pt x="252983" y="121919"/>
                </a:moveTo>
                <a:lnTo>
                  <a:pt x="233171" y="121919"/>
                </a:lnTo>
                <a:lnTo>
                  <a:pt x="233171" y="67056"/>
                </a:lnTo>
                <a:lnTo>
                  <a:pt x="204216" y="67056"/>
                </a:lnTo>
                <a:lnTo>
                  <a:pt x="204216" y="48767"/>
                </a:lnTo>
                <a:lnTo>
                  <a:pt x="252983" y="48767"/>
                </a:lnTo>
                <a:lnTo>
                  <a:pt x="252983" y="121919"/>
                </a:lnTo>
                <a:close/>
              </a:path>
              <a:path w="1347470" h="169544">
                <a:moveTo>
                  <a:pt x="278891" y="140208"/>
                </a:moveTo>
                <a:lnTo>
                  <a:pt x="199644" y="140208"/>
                </a:lnTo>
                <a:lnTo>
                  <a:pt x="199644" y="121919"/>
                </a:lnTo>
                <a:lnTo>
                  <a:pt x="278891" y="121919"/>
                </a:lnTo>
                <a:lnTo>
                  <a:pt x="278891" y="140208"/>
                </a:lnTo>
                <a:close/>
              </a:path>
              <a:path w="1347470" h="169544">
                <a:moveTo>
                  <a:pt x="246887" y="35051"/>
                </a:moveTo>
                <a:lnTo>
                  <a:pt x="234695" y="35051"/>
                </a:lnTo>
                <a:lnTo>
                  <a:pt x="231648" y="33527"/>
                </a:lnTo>
                <a:lnTo>
                  <a:pt x="228600" y="30479"/>
                </a:lnTo>
                <a:lnTo>
                  <a:pt x="227075" y="27432"/>
                </a:lnTo>
                <a:lnTo>
                  <a:pt x="227075" y="21335"/>
                </a:lnTo>
                <a:lnTo>
                  <a:pt x="228600" y="18287"/>
                </a:lnTo>
                <a:lnTo>
                  <a:pt x="231648" y="15240"/>
                </a:lnTo>
                <a:lnTo>
                  <a:pt x="234695" y="13716"/>
                </a:lnTo>
                <a:lnTo>
                  <a:pt x="246887" y="13716"/>
                </a:lnTo>
                <a:lnTo>
                  <a:pt x="249936" y="15240"/>
                </a:lnTo>
                <a:lnTo>
                  <a:pt x="252983" y="18287"/>
                </a:lnTo>
                <a:lnTo>
                  <a:pt x="254508" y="21335"/>
                </a:lnTo>
                <a:lnTo>
                  <a:pt x="254508" y="27432"/>
                </a:lnTo>
                <a:lnTo>
                  <a:pt x="252983" y="30479"/>
                </a:lnTo>
                <a:lnTo>
                  <a:pt x="249936" y="33527"/>
                </a:lnTo>
                <a:lnTo>
                  <a:pt x="246887" y="35051"/>
                </a:lnTo>
                <a:close/>
              </a:path>
              <a:path w="1347470" h="169544">
                <a:moveTo>
                  <a:pt x="369140" y="64008"/>
                </a:moveTo>
                <a:lnTo>
                  <a:pt x="318516" y="64008"/>
                </a:lnTo>
                <a:lnTo>
                  <a:pt x="320040" y="57911"/>
                </a:lnTo>
                <a:lnTo>
                  <a:pt x="326136" y="51816"/>
                </a:lnTo>
                <a:lnTo>
                  <a:pt x="330708" y="48767"/>
                </a:lnTo>
                <a:lnTo>
                  <a:pt x="336804" y="47243"/>
                </a:lnTo>
                <a:lnTo>
                  <a:pt x="352044" y="47243"/>
                </a:lnTo>
                <a:lnTo>
                  <a:pt x="359664" y="50291"/>
                </a:lnTo>
                <a:lnTo>
                  <a:pt x="364236" y="56387"/>
                </a:lnTo>
                <a:lnTo>
                  <a:pt x="367998" y="61269"/>
                </a:lnTo>
                <a:lnTo>
                  <a:pt x="369140" y="64008"/>
                </a:lnTo>
                <a:close/>
              </a:path>
              <a:path w="1347470" h="169544">
                <a:moveTo>
                  <a:pt x="318516" y="140208"/>
                </a:moveTo>
                <a:lnTo>
                  <a:pt x="297179" y="140208"/>
                </a:lnTo>
                <a:lnTo>
                  <a:pt x="297179" y="48767"/>
                </a:lnTo>
                <a:lnTo>
                  <a:pt x="316991" y="48767"/>
                </a:lnTo>
                <a:lnTo>
                  <a:pt x="316991" y="64008"/>
                </a:lnTo>
                <a:lnTo>
                  <a:pt x="369140" y="64008"/>
                </a:lnTo>
                <a:lnTo>
                  <a:pt x="369776" y="65532"/>
                </a:lnTo>
                <a:lnTo>
                  <a:pt x="330708" y="65532"/>
                </a:lnTo>
                <a:lnTo>
                  <a:pt x="326136" y="67056"/>
                </a:lnTo>
                <a:lnTo>
                  <a:pt x="320040" y="73151"/>
                </a:lnTo>
                <a:lnTo>
                  <a:pt x="318516" y="77724"/>
                </a:lnTo>
                <a:lnTo>
                  <a:pt x="318516" y="140208"/>
                </a:lnTo>
                <a:close/>
              </a:path>
              <a:path w="1347470" h="169544">
                <a:moveTo>
                  <a:pt x="371856" y="140208"/>
                </a:moveTo>
                <a:lnTo>
                  <a:pt x="352044" y="140208"/>
                </a:lnTo>
                <a:lnTo>
                  <a:pt x="352044" y="77724"/>
                </a:lnTo>
                <a:lnTo>
                  <a:pt x="350520" y="73151"/>
                </a:lnTo>
                <a:lnTo>
                  <a:pt x="344424" y="67056"/>
                </a:lnTo>
                <a:lnTo>
                  <a:pt x="339852" y="65532"/>
                </a:lnTo>
                <a:lnTo>
                  <a:pt x="369776" y="65532"/>
                </a:lnTo>
                <a:lnTo>
                  <a:pt x="370332" y="66865"/>
                </a:lnTo>
                <a:lnTo>
                  <a:pt x="371522" y="73318"/>
                </a:lnTo>
                <a:lnTo>
                  <a:pt x="371856" y="80771"/>
                </a:lnTo>
                <a:lnTo>
                  <a:pt x="371856" y="140208"/>
                </a:lnTo>
                <a:close/>
              </a:path>
              <a:path w="1347470" h="169544">
                <a:moveTo>
                  <a:pt x="437387" y="48767"/>
                </a:moveTo>
                <a:lnTo>
                  <a:pt x="417575" y="48767"/>
                </a:lnTo>
                <a:lnTo>
                  <a:pt x="417575" y="21335"/>
                </a:lnTo>
                <a:lnTo>
                  <a:pt x="437387" y="21335"/>
                </a:lnTo>
                <a:lnTo>
                  <a:pt x="437387" y="48767"/>
                </a:lnTo>
                <a:close/>
              </a:path>
              <a:path w="1347470" h="169544">
                <a:moveTo>
                  <a:pt x="472440" y="67056"/>
                </a:moveTo>
                <a:lnTo>
                  <a:pt x="391668" y="67056"/>
                </a:lnTo>
                <a:lnTo>
                  <a:pt x="391668" y="48767"/>
                </a:lnTo>
                <a:lnTo>
                  <a:pt x="472440" y="48767"/>
                </a:lnTo>
                <a:lnTo>
                  <a:pt x="472440" y="67056"/>
                </a:lnTo>
                <a:close/>
              </a:path>
              <a:path w="1347470" h="169544">
                <a:moveTo>
                  <a:pt x="470916" y="140208"/>
                </a:moveTo>
                <a:lnTo>
                  <a:pt x="437387" y="140208"/>
                </a:lnTo>
                <a:lnTo>
                  <a:pt x="429768" y="137159"/>
                </a:lnTo>
                <a:lnTo>
                  <a:pt x="420624" y="128016"/>
                </a:lnTo>
                <a:lnTo>
                  <a:pt x="417575" y="120395"/>
                </a:lnTo>
                <a:lnTo>
                  <a:pt x="417575" y="67056"/>
                </a:lnTo>
                <a:lnTo>
                  <a:pt x="437387" y="67056"/>
                </a:lnTo>
                <a:lnTo>
                  <a:pt x="437387" y="115824"/>
                </a:lnTo>
                <a:lnTo>
                  <a:pt x="441960" y="120395"/>
                </a:lnTo>
                <a:lnTo>
                  <a:pt x="445008" y="121919"/>
                </a:lnTo>
                <a:lnTo>
                  <a:pt x="470916" y="121919"/>
                </a:lnTo>
                <a:lnTo>
                  <a:pt x="470916" y="140208"/>
                </a:lnTo>
                <a:close/>
              </a:path>
              <a:path w="1347470" h="169544">
                <a:moveTo>
                  <a:pt x="563879" y="161543"/>
                </a:moveTo>
                <a:lnTo>
                  <a:pt x="525779" y="137159"/>
                </a:lnTo>
                <a:lnTo>
                  <a:pt x="512064" y="96011"/>
                </a:lnTo>
                <a:lnTo>
                  <a:pt x="512064" y="50291"/>
                </a:lnTo>
                <a:lnTo>
                  <a:pt x="534924" y="13716"/>
                </a:lnTo>
                <a:lnTo>
                  <a:pt x="563879" y="0"/>
                </a:lnTo>
                <a:lnTo>
                  <a:pt x="563879" y="21335"/>
                </a:lnTo>
                <a:lnTo>
                  <a:pt x="550164" y="25908"/>
                </a:lnTo>
                <a:lnTo>
                  <a:pt x="544068" y="32003"/>
                </a:lnTo>
                <a:lnTo>
                  <a:pt x="541020" y="36575"/>
                </a:lnTo>
                <a:lnTo>
                  <a:pt x="537971" y="39624"/>
                </a:lnTo>
                <a:lnTo>
                  <a:pt x="533400" y="53340"/>
                </a:lnTo>
                <a:lnTo>
                  <a:pt x="531875" y="59435"/>
                </a:lnTo>
                <a:lnTo>
                  <a:pt x="531875" y="96011"/>
                </a:lnTo>
                <a:lnTo>
                  <a:pt x="551307" y="134302"/>
                </a:lnTo>
                <a:lnTo>
                  <a:pt x="563879" y="140208"/>
                </a:lnTo>
                <a:lnTo>
                  <a:pt x="563879" y="161543"/>
                </a:lnTo>
                <a:close/>
              </a:path>
              <a:path w="1347470" h="169544">
                <a:moveTo>
                  <a:pt x="640079" y="68579"/>
                </a:moveTo>
                <a:lnTo>
                  <a:pt x="623316" y="68579"/>
                </a:lnTo>
                <a:lnTo>
                  <a:pt x="621792" y="44195"/>
                </a:lnTo>
                <a:lnTo>
                  <a:pt x="621792" y="18287"/>
                </a:lnTo>
                <a:lnTo>
                  <a:pt x="643128" y="18287"/>
                </a:lnTo>
                <a:lnTo>
                  <a:pt x="643128" y="44195"/>
                </a:lnTo>
                <a:lnTo>
                  <a:pt x="640079" y="68579"/>
                </a:lnTo>
                <a:close/>
              </a:path>
              <a:path w="1347470" h="169544">
                <a:moveTo>
                  <a:pt x="734568" y="77724"/>
                </a:moveTo>
                <a:lnTo>
                  <a:pt x="728471" y="77724"/>
                </a:lnTo>
                <a:lnTo>
                  <a:pt x="726948" y="76200"/>
                </a:lnTo>
                <a:lnTo>
                  <a:pt x="726948" y="71627"/>
                </a:lnTo>
                <a:lnTo>
                  <a:pt x="725424" y="70103"/>
                </a:lnTo>
                <a:lnTo>
                  <a:pt x="725424" y="67056"/>
                </a:lnTo>
                <a:lnTo>
                  <a:pt x="723900" y="64008"/>
                </a:lnTo>
                <a:lnTo>
                  <a:pt x="723900" y="59435"/>
                </a:lnTo>
                <a:lnTo>
                  <a:pt x="722375" y="57911"/>
                </a:lnTo>
                <a:lnTo>
                  <a:pt x="722375" y="38100"/>
                </a:lnTo>
                <a:lnTo>
                  <a:pt x="740664" y="38100"/>
                </a:lnTo>
                <a:lnTo>
                  <a:pt x="740664" y="59435"/>
                </a:lnTo>
                <a:lnTo>
                  <a:pt x="739140" y="62483"/>
                </a:lnTo>
                <a:lnTo>
                  <a:pt x="739140" y="64008"/>
                </a:lnTo>
                <a:lnTo>
                  <a:pt x="737616" y="67056"/>
                </a:lnTo>
                <a:lnTo>
                  <a:pt x="737616" y="70103"/>
                </a:lnTo>
                <a:lnTo>
                  <a:pt x="736092" y="71627"/>
                </a:lnTo>
                <a:lnTo>
                  <a:pt x="736092" y="76200"/>
                </a:lnTo>
                <a:lnTo>
                  <a:pt x="734568" y="77724"/>
                </a:lnTo>
                <a:close/>
              </a:path>
              <a:path w="1347470" h="169544">
                <a:moveTo>
                  <a:pt x="763524" y="82295"/>
                </a:moveTo>
                <a:lnTo>
                  <a:pt x="699516" y="82295"/>
                </a:lnTo>
                <a:lnTo>
                  <a:pt x="697992" y="80771"/>
                </a:lnTo>
                <a:lnTo>
                  <a:pt x="687324" y="77724"/>
                </a:lnTo>
                <a:lnTo>
                  <a:pt x="693420" y="59435"/>
                </a:lnTo>
                <a:lnTo>
                  <a:pt x="704088" y="64008"/>
                </a:lnTo>
                <a:lnTo>
                  <a:pt x="705612" y="64008"/>
                </a:lnTo>
                <a:lnTo>
                  <a:pt x="708660" y="65532"/>
                </a:lnTo>
                <a:lnTo>
                  <a:pt x="710184" y="67056"/>
                </a:lnTo>
                <a:lnTo>
                  <a:pt x="713232" y="68579"/>
                </a:lnTo>
                <a:lnTo>
                  <a:pt x="714756" y="68579"/>
                </a:lnTo>
                <a:lnTo>
                  <a:pt x="716279" y="70103"/>
                </a:lnTo>
                <a:lnTo>
                  <a:pt x="719328" y="71627"/>
                </a:lnTo>
                <a:lnTo>
                  <a:pt x="725424" y="77724"/>
                </a:lnTo>
                <a:lnTo>
                  <a:pt x="775716" y="77724"/>
                </a:lnTo>
                <a:lnTo>
                  <a:pt x="765048" y="80771"/>
                </a:lnTo>
                <a:lnTo>
                  <a:pt x="763524" y="82295"/>
                </a:lnTo>
                <a:close/>
              </a:path>
              <a:path w="1347470" h="169544">
                <a:moveTo>
                  <a:pt x="775716" y="77724"/>
                </a:moveTo>
                <a:lnTo>
                  <a:pt x="736092" y="77724"/>
                </a:lnTo>
                <a:lnTo>
                  <a:pt x="737616" y="76200"/>
                </a:lnTo>
                <a:lnTo>
                  <a:pt x="739140" y="76200"/>
                </a:lnTo>
                <a:lnTo>
                  <a:pt x="743712" y="71627"/>
                </a:lnTo>
                <a:lnTo>
                  <a:pt x="746760" y="70103"/>
                </a:lnTo>
                <a:lnTo>
                  <a:pt x="748284" y="68579"/>
                </a:lnTo>
                <a:lnTo>
                  <a:pt x="749808" y="68579"/>
                </a:lnTo>
                <a:lnTo>
                  <a:pt x="752856" y="67056"/>
                </a:lnTo>
                <a:lnTo>
                  <a:pt x="755904" y="64008"/>
                </a:lnTo>
                <a:lnTo>
                  <a:pt x="758952" y="64008"/>
                </a:lnTo>
                <a:lnTo>
                  <a:pt x="769620" y="59435"/>
                </a:lnTo>
                <a:lnTo>
                  <a:pt x="775716" y="77724"/>
                </a:lnTo>
                <a:close/>
              </a:path>
              <a:path w="1347470" h="169544">
                <a:moveTo>
                  <a:pt x="758952" y="83819"/>
                </a:moveTo>
                <a:lnTo>
                  <a:pt x="704088" y="83819"/>
                </a:lnTo>
                <a:lnTo>
                  <a:pt x="702564" y="82295"/>
                </a:lnTo>
                <a:lnTo>
                  <a:pt x="760475" y="82295"/>
                </a:lnTo>
                <a:lnTo>
                  <a:pt x="758952" y="83819"/>
                </a:lnTo>
                <a:close/>
              </a:path>
              <a:path w="1347470" h="169544">
                <a:moveTo>
                  <a:pt x="746760" y="85343"/>
                </a:moveTo>
                <a:lnTo>
                  <a:pt x="716279" y="85343"/>
                </a:lnTo>
                <a:lnTo>
                  <a:pt x="713232" y="83819"/>
                </a:lnTo>
                <a:lnTo>
                  <a:pt x="748284" y="83819"/>
                </a:lnTo>
                <a:lnTo>
                  <a:pt x="746760" y="85343"/>
                </a:lnTo>
                <a:close/>
              </a:path>
              <a:path w="1347470" h="169544">
                <a:moveTo>
                  <a:pt x="713232" y="124967"/>
                </a:moveTo>
                <a:lnTo>
                  <a:pt x="697992" y="114300"/>
                </a:lnTo>
                <a:lnTo>
                  <a:pt x="705612" y="105156"/>
                </a:lnTo>
                <a:lnTo>
                  <a:pt x="707136" y="103632"/>
                </a:lnTo>
                <a:lnTo>
                  <a:pt x="707136" y="100583"/>
                </a:lnTo>
                <a:lnTo>
                  <a:pt x="710184" y="97535"/>
                </a:lnTo>
                <a:lnTo>
                  <a:pt x="713232" y="96011"/>
                </a:lnTo>
                <a:lnTo>
                  <a:pt x="717804" y="91440"/>
                </a:lnTo>
                <a:lnTo>
                  <a:pt x="720852" y="89916"/>
                </a:lnTo>
                <a:lnTo>
                  <a:pt x="725424" y="85343"/>
                </a:lnTo>
                <a:lnTo>
                  <a:pt x="739140" y="85343"/>
                </a:lnTo>
                <a:lnTo>
                  <a:pt x="737616" y="86867"/>
                </a:lnTo>
                <a:lnTo>
                  <a:pt x="739140" y="86867"/>
                </a:lnTo>
                <a:lnTo>
                  <a:pt x="742188" y="89916"/>
                </a:lnTo>
                <a:lnTo>
                  <a:pt x="731520" y="89916"/>
                </a:lnTo>
                <a:lnTo>
                  <a:pt x="729996" y="91440"/>
                </a:lnTo>
                <a:lnTo>
                  <a:pt x="729996" y="96011"/>
                </a:lnTo>
                <a:lnTo>
                  <a:pt x="728471" y="97535"/>
                </a:lnTo>
                <a:lnTo>
                  <a:pt x="728471" y="100583"/>
                </a:lnTo>
                <a:lnTo>
                  <a:pt x="726948" y="102108"/>
                </a:lnTo>
                <a:lnTo>
                  <a:pt x="725424" y="105156"/>
                </a:lnTo>
                <a:lnTo>
                  <a:pt x="725424" y="106679"/>
                </a:lnTo>
                <a:lnTo>
                  <a:pt x="723900" y="109727"/>
                </a:lnTo>
                <a:lnTo>
                  <a:pt x="722375" y="111251"/>
                </a:lnTo>
                <a:lnTo>
                  <a:pt x="720852" y="114300"/>
                </a:lnTo>
                <a:lnTo>
                  <a:pt x="720852" y="115824"/>
                </a:lnTo>
                <a:lnTo>
                  <a:pt x="713232" y="124967"/>
                </a:lnTo>
                <a:close/>
              </a:path>
              <a:path w="1347470" h="169544">
                <a:moveTo>
                  <a:pt x="749808" y="124967"/>
                </a:moveTo>
                <a:lnTo>
                  <a:pt x="742188" y="115824"/>
                </a:lnTo>
                <a:lnTo>
                  <a:pt x="740664" y="114300"/>
                </a:lnTo>
                <a:lnTo>
                  <a:pt x="740664" y="111251"/>
                </a:lnTo>
                <a:lnTo>
                  <a:pt x="739140" y="109727"/>
                </a:lnTo>
                <a:lnTo>
                  <a:pt x="737616" y="106679"/>
                </a:lnTo>
                <a:lnTo>
                  <a:pt x="737616" y="105156"/>
                </a:lnTo>
                <a:lnTo>
                  <a:pt x="736092" y="102108"/>
                </a:lnTo>
                <a:lnTo>
                  <a:pt x="736092" y="100583"/>
                </a:lnTo>
                <a:lnTo>
                  <a:pt x="734568" y="97535"/>
                </a:lnTo>
                <a:lnTo>
                  <a:pt x="734568" y="96011"/>
                </a:lnTo>
                <a:lnTo>
                  <a:pt x="733044" y="92964"/>
                </a:lnTo>
                <a:lnTo>
                  <a:pt x="733044" y="91440"/>
                </a:lnTo>
                <a:lnTo>
                  <a:pt x="731520" y="89916"/>
                </a:lnTo>
                <a:lnTo>
                  <a:pt x="742188" y="89916"/>
                </a:lnTo>
                <a:lnTo>
                  <a:pt x="743712" y="91440"/>
                </a:lnTo>
                <a:lnTo>
                  <a:pt x="746760" y="92964"/>
                </a:lnTo>
                <a:lnTo>
                  <a:pt x="757428" y="103632"/>
                </a:lnTo>
                <a:lnTo>
                  <a:pt x="757428" y="105156"/>
                </a:lnTo>
                <a:lnTo>
                  <a:pt x="765048" y="114300"/>
                </a:lnTo>
                <a:lnTo>
                  <a:pt x="749808" y="124967"/>
                </a:lnTo>
                <a:close/>
              </a:path>
              <a:path w="1347470" h="169544">
                <a:moveTo>
                  <a:pt x="838200" y="68579"/>
                </a:moveTo>
                <a:lnTo>
                  <a:pt x="821436" y="68579"/>
                </a:lnTo>
                <a:lnTo>
                  <a:pt x="819912" y="44195"/>
                </a:lnTo>
                <a:lnTo>
                  <a:pt x="819912" y="18287"/>
                </a:lnTo>
                <a:lnTo>
                  <a:pt x="841247" y="18287"/>
                </a:lnTo>
                <a:lnTo>
                  <a:pt x="841247" y="44195"/>
                </a:lnTo>
                <a:lnTo>
                  <a:pt x="838200" y="68579"/>
                </a:lnTo>
                <a:close/>
              </a:path>
              <a:path w="1347470" h="169544">
                <a:moveTo>
                  <a:pt x="1031747" y="77724"/>
                </a:moveTo>
                <a:lnTo>
                  <a:pt x="1025652" y="77724"/>
                </a:lnTo>
                <a:lnTo>
                  <a:pt x="1024128" y="76200"/>
                </a:lnTo>
                <a:lnTo>
                  <a:pt x="1024128" y="71627"/>
                </a:lnTo>
                <a:lnTo>
                  <a:pt x="1022604" y="70103"/>
                </a:lnTo>
                <a:lnTo>
                  <a:pt x="1022604" y="67056"/>
                </a:lnTo>
                <a:lnTo>
                  <a:pt x="1021080" y="64008"/>
                </a:lnTo>
                <a:lnTo>
                  <a:pt x="1021080" y="59435"/>
                </a:lnTo>
                <a:lnTo>
                  <a:pt x="1019555" y="57911"/>
                </a:lnTo>
                <a:lnTo>
                  <a:pt x="1019555" y="38100"/>
                </a:lnTo>
                <a:lnTo>
                  <a:pt x="1037844" y="38100"/>
                </a:lnTo>
                <a:lnTo>
                  <a:pt x="1037844" y="59435"/>
                </a:lnTo>
                <a:lnTo>
                  <a:pt x="1036320" y="62483"/>
                </a:lnTo>
                <a:lnTo>
                  <a:pt x="1036320" y="64008"/>
                </a:lnTo>
                <a:lnTo>
                  <a:pt x="1034796" y="67056"/>
                </a:lnTo>
                <a:lnTo>
                  <a:pt x="1034796" y="70103"/>
                </a:lnTo>
                <a:lnTo>
                  <a:pt x="1033271" y="71627"/>
                </a:lnTo>
                <a:lnTo>
                  <a:pt x="1033271" y="76200"/>
                </a:lnTo>
                <a:lnTo>
                  <a:pt x="1031747" y="77724"/>
                </a:lnTo>
                <a:close/>
              </a:path>
              <a:path w="1347470" h="169544">
                <a:moveTo>
                  <a:pt x="1060704" y="82295"/>
                </a:moveTo>
                <a:lnTo>
                  <a:pt x="996696" y="82295"/>
                </a:lnTo>
                <a:lnTo>
                  <a:pt x="995171" y="80771"/>
                </a:lnTo>
                <a:lnTo>
                  <a:pt x="984504" y="77724"/>
                </a:lnTo>
                <a:lnTo>
                  <a:pt x="990600" y="59435"/>
                </a:lnTo>
                <a:lnTo>
                  <a:pt x="1001268" y="64008"/>
                </a:lnTo>
                <a:lnTo>
                  <a:pt x="1002792" y="64008"/>
                </a:lnTo>
                <a:lnTo>
                  <a:pt x="1005839" y="65532"/>
                </a:lnTo>
                <a:lnTo>
                  <a:pt x="1007363" y="67056"/>
                </a:lnTo>
                <a:lnTo>
                  <a:pt x="1010412" y="68579"/>
                </a:lnTo>
                <a:lnTo>
                  <a:pt x="1011936" y="68579"/>
                </a:lnTo>
                <a:lnTo>
                  <a:pt x="1013460" y="70103"/>
                </a:lnTo>
                <a:lnTo>
                  <a:pt x="1016508" y="71627"/>
                </a:lnTo>
                <a:lnTo>
                  <a:pt x="1022604" y="77724"/>
                </a:lnTo>
                <a:lnTo>
                  <a:pt x="1072896" y="77724"/>
                </a:lnTo>
                <a:lnTo>
                  <a:pt x="1062228" y="80771"/>
                </a:lnTo>
                <a:lnTo>
                  <a:pt x="1060704" y="82295"/>
                </a:lnTo>
                <a:close/>
              </a:path>
              <a:path w="1347470" h="169544">
                <a:moveTo>
                  <a:pt x="1072896" y="77724"/>
                </a:moveTo>
                <a:lnTo>
                  <a:pt x="1033271" y="77724"/>
                </a:lnTo>
                <a:lnTo>
                  <a:pt x="1034796" y="76200"/>
                </a:lnTo>
                <a:lnTo>
                  <a:pt x="1036320" y="76200"/>
                </a:lnTo>
                <a:lnTo>
                  <a:pt x="1040892" y="71627"/>
                </a:lnTo>
                <a:lnTo>
                  <a:pt x="1043939" y="70103"/>
                </a:lnTo>
                <a:lnTo>
                  <a:pt x="1045463" y="68579"/>
                </a:lnTo>
                <a:lnTo>
                  <a:pt x="1046988" y="68579"/>
                </a:lnTo>
                <a:lnTo>
                  <a:pt x="1050036" y="67056"/>
                </a:lnTo>
                <a:lnTo>
                  <a:pt x="1053084" y="64008"/>
                </a:lnTo>
                <a:lnTo>
                  <a:pt x="1056131" y="64008"/>
                </a:lnTo>
                <a:lnTo>
                  <a:pt x="1066800" y="59435"/>
                </a:lnTo>
                <a:lnTo>
                  <a:pt x="1072896" y="77724"/>
                </a:lnTo>
                <a:close/>
              </a:path>
              <a:path w="1347470" h="169544">
                <a:moveTo>
                  <a:pt x="1056131" y="83819"/>
                </a:moveTo>
                <a:lnTo>
                  <a:pt x="1001268" y="83819"/>
                </a:lnTo>
                <a:lnTo>
                  <a:pt x="999744" y="82295"/>
                </a:lnTo>
                <a:lnTo>
                  <a:pt x="1057655" y="82295"/>
                </a:lnTo>
                <a:lnTo>
                  <a:pt x="1056131" y="83819"/>
                </a:lnTo>
                <a:close/>
              </a:path>
              <a:path w="1347470" h="169544">
                <a:moveTo>
                  <a:pt x="1043939" y="85343"/>
                </a:moveTo>
                <a:lnTo>
                  <a:pt x="1013460" y="85343"/>
                </a:lnTo>
                <a:lnTo>
                  <a:pt x="1010412" y="83819"/>
                </a:lnTo>
                <a:lnTo>
                  <a:pt x="1045463" y="83819"/>
                </a:lnTo>
                <a:lnTo>
                  <a:pt x="1043939" y="85343"/>
                </a:lnTo>
                <a:close/>
              </a:path>
              <a:path w="1347470" h="169544">
                <a:moveTo>
                  <a:pt x="1010412" y="124967"/>
                </a:moveTo>
                <a:lnTo>
                  <a:pt x="995171" y="114300"/>
                </a:lnTo>
                <a:lnTo>
                  <a:pt x="1002792" y="105156"/>
                </a:lnTo>
                <a:lnTo>
                  <a:pt x="1004316" y="103632"/>
                </a:lnTo>
                <a:lnTo>
                  <a:pt x="1004316" y="100583"/>
                </a:lnTo>
                <a:lnTo>
                  <a:pt x="1007363" y="97535"/>
                </a:lnTo>
                <a:lnTo>
                  <a:pt x="1010412" y="96011"/>
                </a:lnTo>
                <a:lnTo>
                  <a:pt x="1014984" y="91440"/>
                </a:lnTo>
                <a:lnTo>
                  <a:pt x="1018031" y="89916"/>
                </a:lnTo>
                <a:lnTo>
                  <a:pt x="1022604" y="85343"/>
                </a:lnTo>
                <a:lnTo>
                  <a:pt x="1036320" y="85343"/>
                </a:lnTo>
                <a:lnTo>
                  <a:pt x="1034796" y="86867"/>
                </a:lnTo>
                <a:lnTo>
                  <a:pt x="1036320" y="86867"/>
                </a:lnTo>
                <a:lnTo>
                  <a:pt x="1039368" y="89916"/>
                </a:lnTo>
                <a:lnTo>
                  <a:pt x="1028700" y="89916"/>
                </a:lnTo>
                <a:lnTo>
                  <a:pt x="1027176" y="91440"/>
                </a:lnTo>
                <a:lnTo>
                  <a:pt x="1027176" y="96011"/>
                </a:lnTo>
                <a:lnTo>
                  <a:pt x="1025652" y="97535"/>
                </a:lnTo>
                <a:lnTo>
                  <a:pt x="1025652" y="100583"/>
                </a:lnTo>
                <a:lnTo>
                  <a:pt x="1024128" y="102108"/>
                </a:lnTo>
                <a:lnTo>
                  <a:pt x="1022604" y="105156"/>
                </a:lnTo>
                <a:lnTo>
                  <a:pt x="1022604" y="106679"/>
                </a:lnTo>
                <a:lnTo>
                  <a:pt x="1021080" y="109727"/>
                </a:lnTo>
                <a:lnTo>
                  <a:pt x="1019555" y="111251"/>
                </a:lnTo>
                <a:lnTo>
                  <a:pt x="1018031" y="114300"/>
                </a:lnTo>
                <a:lnTo>
                  <a:pt x="1018031" y="115824"/>
                </a:lnTo>
                <a:lnTo>
                  <a:pt x="1010412" y="124967"/>
                </a:lnTo>
                <a:close/>
              </a:path>
              <a:path w="1347470" h="169544">
                <a:moveTo>
                  <a:pt x="1046988" y="124967"/>
                </a:moveTo>
                <a:lnTo>
                  <a:pt x="1039368" y="115824"/>
                </a:lnTo>
                <a:lnTo>
                  <a:pt x="1037844" y="114300"/>
                </a:lnTo>
                <a:lnTo>
                  <a:pt x="1037844" y="111251"/>
                </a:lnTo>
                <a:lnTo>
                  <a:pt x="1036320" y="109727"/>
                </a:lnTo>
                <a:lnTo>
                  <a:pt x="1034796" y="106679"/>
                </a:lnTo>
                <a:lnTo>
                  <a:pt x="1034796" y="105156"/>
                </a:lnTo>
                <a:lnTo>
                  <a:pt x="1033271" y="102108"/>
                </a:lnTo>
                <a:lnTo>
                  <a:pt x="1033271" y="100583"/>
                </a:lnTo>
                <a:lnTo>
                  <a:pt x="1031747" y="97535"/>
                </a:lnTo>
                <a:lnTo>
                  <a:pt x="1031747" y="96011"/>
                </a:lnTo>
                <a:lnTo>
                  <a:pt x="1030223" y="92964"/>
                </a:lnTo>
                <a:lnTo>
                  <a:pt x="1030223" y="91440"/>
                </a:lnTo>
                <a:lnTo>
                  <a:pt x="1028700" y="89916"/>
                </a:lnTo>
                <a:lnTo>
                  <a:pt x="1039368" y="89916"/>
                </a:lnTo>
                <a:lnTo>
                  <a:pt x="1040892" y="91440"/>
                </a:lnTo>
                <a:lnTo>
                  <a:pt x="1043939" y="92964"/>
                </a:lnTo>
                <a:lnTo>
                  <a:pt x="1054608" y="103632"/>
                </a:lnTo>
                <a:lnTo>
                  <a:pt x="1054608" y="105156"/>
                </a:lnTo>
                <a:lnTo>
                  <a:pt x="1062228" y="114300"/>
                </a:lnTo>
                <a:lnTo>
                  <a:pt x="1046988" y="124967"/>
                </a:lnTo>
                <a:close/>
              </a:path>
              <a:path w="1347470" h="169544">
                <a:moveTo>
                  <a:pt x="1243584" y="121919"/>
                </a:moveTo>
                <a:lnTo>
                  <a:pt x="1223771" y="121919"/>
                </a:lnTo>
                <a:lnTo>
                  <a:pt x="1223771" y="67056"/>
                </a:lnTo>
                <a:lnTo>
                  <a:pt x="1194816" y="67056"/>
                </a:lnTo>
                <a:lnTo>
                  <a:pt x="1194816" y="48767"/>
                </a:lnTo>
                <a:lnTo>
                  <a:pt x="1243584" y="48767"/>
                </a:lnTo>
                <a:lnTo>
                  <a:pt x="1243584" y="121919"/>
                </a:lnTo>
                <a:close/>
              </a:path>
              <a:path w="1347470" h="169544">
                <a:moveTo>
                  <a:pt x="1269492" y="140208"/>
                </a:moveTo>
                <a:lnTo>
                  <a:pt x="1190244" y="140208"/>
                </a:lnTo>
                <a:lnTo>
                  <a:pt x="1190244" y="121919"/>
                </a:lnTo>
                <a:lnTo>
                  <a:pt x="1269492" y="121919"/>
                </a:lnTo>
                <a:lnTo>
                  <a:pt x="1269492" y="140208"/>
                </a:lnTo>
                <a:close/>
              </a:path>
              <a:path w="1347470" h="169544">
                <a:moveTo>
                  <a:pt x="1237488" y="35051"/>
                </a:moveTo>
                <a:lnTo>
                  <a:pt x="1225296" y="35051"/>
                </a:lnTo>
                <a:lnTo>
                  <a:pt x="1222247" y="33527"/>
                </a:lnTo>
                <a:lnTo>
                  <a:pt x="1219200" y="30479"/>
                </a:lnTo>
                <a:lnTo>
                  <a:pt x="1217676" y="27432"/>
                </a:lnTo>
                <a:lnTo>
                  <a:pt x="1217676" y="21335"/>
                </a:lnTo>
                <a:lnTo>
                  <a:pt x="1219200" y="18287"/>
                </a:lnTo>
                <a:lnTo>
                  <a:pt x="1222247" y="15240"/>
                </a:lnTo>
                <a:lnTo>
                  <a:pt x="1225296" y="13716"/>
                </a:lnTo>
                <a:lnTo>
                  <a:pt x="1237488" y="13716"/>
                </a:lnTo>
                <a:lnTo>
                  <a:pt x="1240536" y="15240"/>
                </a:lnTo>
                <a:lnTo>
                  <a:pt x="1243584" y="18287"/>
                </a:lnTo>
                <a:lnTo>
                  <a:pt x="1245108" y="21335"/>
                </a:lnTo>
                <a:lnTo>
                  <a:pt x="1245108" y="27432"/>
                </a:lnTo>
                <a:lnTo>
                  <a:pt x="1243584" y="30479"/>
                </a:lnTo>
                <a:lnTo>
                  <a:pt x="1240536" y="33527"/>
                </a:lnTo>
                <a:lnTo>
                  <a:pt x="1237488" y="35051"/>
                </a:lnTo>
                <a:close/>
              </a:path>
              <a:path w="1347470" h="169544">
                <a:moveTo>
                  <a:pt x="1295400" y="161543"/>
                </a:moveTo>
                <a:lnTo>
                  <a:pt x="1295400" y="140208"/>
                </a:lnTo>
                <a:lnTo>
                  <a:pt x="1304544" y="137159"/>
                </a:lnTo>
                <a:lnTo>
                  <a:pt x="1309116" y="134111"/>
                </a:lnTo>
                <a:lnTo>
                  <a:pt x="1327404" y="102108"/>
                </a:lnTo>
                <a:lnTo>
                  <a:pt x="1327404" y="59435"/>
                </a:lnTo>
                <a:lnTo>
                  <a:pt x="1325880" y="54864"/>
                </a:lnTo>
                <a:lnTo>
                  <a:pt x="1324355" y="48767"/>
                </a:lnTo>
                <a:lnTo>
                  <a:pt x="1321308" y="39624"/>
                </a:lnTo>
                <a:lnTo>
                  <a:pt x="1318260" y="36575"/>
                </a:lnTo>
                <a:lnTo>
                  <a:pt x="1315212" y="32003"/>
                </a:lnTo>
                <a:lnTo>
                  <a:pt x="1309116" y="25908"/>
                </a:lnTo>
                <a:lnTo>
                  <a:pt x="1295400" y="21335"/>
                </a:lnTo>
                <a:lnTo>
                  <a:pt x="1295400" y="0"/>
                </a:lnTo>
                <a:lnTo>
                  <a:pt x="1328928" y="18287"/>
                </a:lnTo>
                <a:lnTo>
                  <a:pt x="1347216" y="50291"/>
                </a:lnTo>
                <a:lnTo>
                  <a:pt x="1347216" y="96011"/>
                </a:lnTo>
                <a:lnTo>
                  <a:pt x="1333500" y="137159"/>
                </a:lnTo>
                <a:lnTo>
                  <a:pt x="1307139" y="157305"/>
                </a:lnTo>
                <a:lnTo>
                  <a:pt x="1295400" y="161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978408" y="2904744"/>
            <a:ext cx="170688" cy="1203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670304" y="3102863"/>
            <a:ext cx="474345" cy="127000"/>
          </a:xfrm>
          <a:custGeom>
            <a:avLst/>
            <a:gdLst/>
            <a:ahLst/>
            <a:cxnLst/>
            <a:rect l="l" t="t" r="r" b="b"/>
            <a:pathLst>
              <a:path w="474344" h="127000">
                <a:moveTo>
                  <a:pt x="53340" y="108204"/>
                </a:moveTo>
                <a:lnTo>
                  <a:pt x="33528" y="108204"/>
                </a:lnTo>
                <a:lnTo>
                  <a:pt x="33528" y="53340"/>
                </a:lnTo>
                <a:lnTo>
                  <a:pt x="4572" y="53340"/>
                </a:lnTo>
                <a:lnTo>
                  <a:pt x="4572" y="35052"/>
                </a:lnTo>
                <a:lnTo>
                  <a:pt x="53340" y="35052"/>
                </a:lnTo>
                <a:lnTo>
                  <a:pt x="53340" y="108204"/>
                </a:lnTo>
                <a:close/>
              </a:path>
              <a:path w="474344" h="127000">
                <a:moveTo>
                  <a:pt x="79248" y="126492"/>
                </a:moveTo>
                <a:lnTo>
                  <a:pt x="0" y="126492"/>
                </a:lnTo>
                <a:lnTo>
                  <a:pt x="0" y="108204"/>
                </a:lnTo>
                <a:lnTo>
                  <a:pt x="79248" y="108204"/>
                </a:lnTo>
                <a:lnTo>
                  <a:pt x="79248" y="126492"/>
                </a:lnTo>
                <a:close/>
              </a:path>
              <a:path w="474344" h="127000">
                <a:moveTo>
                  <a:pt x="50292" y="21336"/>
                </a:moveTo>
                <a:lnTo>
                  <a:pt x="32004" y="21336"/>
                </a:lnTo>
                <a:lnTo>
                  <a:pt x="30480" y="18288"/>
                </a:lnTo>
                <a:lnTo>
                  <a:pt x="28956" y="16764"/>
                </a:lnTo>
                <a:lnTo>
                  <a:pt x="27432" y="13716"/>
                </a:lnTo>
                <a:lnTo>
                  <a:pt x="27432" y="7620"/>
                </a:lnTo>
                <a:lnTo>
                  <a:pt x="28956" y="6096"/>
                </a:lnTo>
                <a:lnTo>
                  <a:pt x="30480" y="3048"/>
                </a:lnTo>
                <a:lnTo>
                  <a:pt x="32004" y="1524"/>
                </a:lnTo>
                <a:lnTo>
                  <a:pt x="35052" y="0"/>
                </a:lnTo>
                <a:lnTo>
                  <a:pt x="47244" y="0"/>
                </a:lnTo>
                <a:lnTo>
                  <a:pt x="50292" y="1524"/>
                </a:lnTo>
                <a:lnTo>
                  <a:pt x="53340" y="4572"/>
                </a:lnTo>
                <a:lnTo>
                  <a:pt x="54864" y="7620"/>
                </a:lnTo>
                <a:lnTo>
                  <a:pt x="54864" y="13716"/>
                </a:lnTo>
                <a:lnTo>
                  <a:pt x="53340" y="16764"/>
                </a:lnTo>
                <a:lnTo>
                  <a:pt x="51816" y="18288"/>
                </a:lnTo>
                <a:lnTo>
                  <a:pt x="50292" y="21336"/>
                </a:lnTo>
                <a:close/>
              </a:path>
              <a:path w="474344" h="127000">
                <a:moveTo>
                  <a:pt x="172212" y="60960"/>
                </a:moveTo>
                <a:lnTo>
                  <a:pt x="99060" y="60960"/>
                </a:lnTo>
                <a:lnTo>
                  <a:pt x="99060" y="41148"/>
                </a:lnTo>
                <a:lnTo>
                  <a:pt x="172212" y="41148"/>
                </a:lnTo>
                <a:lnTo>
                  <a:pt x="172212" y="60960"/>
                </a:lnTo>
                <a:close/>
              </a:path>
              <a:path w="474344" h="127000">
                <a:moveTo>
                  <a:pt x="172212" y="102108"/>
                </a:moveTo>
                <a:lnTo>
                  <a:pt x="99060" y="102108"/>
                </a:lnTo>
                <a:lnTo>
                  <a:pt x="99060" y="82296"/>
                </a:lnTo>
                <a:lnTo>
                  <a:pt x="172212" y="82296"/>
                </a:lnTo>
                <a:lnTo>
                  <a:pt x="172212" y="102108"/>
                </a:lnTo>
                <a:close/>
              </a:path>
              <a:path w="474344" h="127000">
                <a:moveTo>
                  <a:pt x="251460" y="108204"/>
                </a:moveTo>
                <a:lnTo>
                  <a:pt x="231648" y="108204"/>
                </a:lnTo>
                <a:lnTo>
                  <a:pt x="231648" y="53340"/>
                </a:lnTo>
                <a:lnTo>
                  <a:pt x="202692" y="53340"/>
                </a:lnTo>
                <a:lnTo>
                  <a:pt x="202692" y="35052"/>
                </a:lnTo>
                <a:lnTo>
                  <a:pt x="251460" y="35052"/>
                </a:lnTo>
                <a:lnTo>
                  <a:pt x="251460" y="108204"/>
                </a:lnTo>
                <a:close/>
              </a:path>
              <a:path w="474344" h="127000">
                <a:moveTo>
                  <a:pt x="277368" y="126492"/>
                </a:moveTo>
                <a:lnTo>
                  <a:pt x="198119" y="126492"/>
                </a:lnTo>
                <a:lnTo>
                  <a:pt x="198119" y="108204"/>
                </a:lnTo>
                <a:lnTo>
                  <a:pt x="277368" y="108204"/>
                </a:lnTo>
                <a:lnTo>
                  <a:pt x="277368" y="126492"/>
                </a:lnTo>
                <a:close/>
              </a:path>
              <a:path w="474344" h="127000">
                <a:moveTo>
                  <a:pt x="248412" y="21336"/>
                </a:moveTo>
                <a:lnTo>
                  <a:pt x="230124" y="21336"/>
                </a:lnTo>
                <a:lnTo>
                  <a:pt x="228600" y="18288"/>
                </a:lnTo>
                <a:lnTo>
                  <a:pt x="227076" y="16764"/>
                </a:lnTo>
                <a:lnTo>
                  <a:pt x="225552" y="13716"/>
                </a:lnTo>
                <a:lnTo>
                  <a:pt x="225552" y="7620"/>
                </a:lnTo>
                <a:lnTo>
                  <a:pt x="227076" y="6096"/>
                </a:lnTo>
                <a:lnTo>
                  <a:pt x="228600" y="3048"/>
                </a:lnTo>
                <a:lnTo>
                  <a:pt x="230124" y="1524"/>
                </a:lnTo>
                <a:lnTo>
                  <a:pt x="233172" y="0"/>
                </a:lnTo>
                <a:lnTo>
                  <a:pt x="245364" y="0"/>
                </a:lnTo>
                <a:lnTo>
                  <a:pt x="248412" y="1524"/>
                </a:lnTo>
                <a:lnTo>
                  <a:pt x="251460" y="4572"/>
                </a:lnTo>
                <a:lnTo>
                  <a:pt x="252983" y="7620"/>
                </a:lnTo>
                <a:lnTo>
                  <a:pt x="252983" y="13716"/>
                </a:lnTo>
                <a:lnTo>
                  <a:pt x="251460" y="16764"/>
                </a:lnTo>
                <a:lnTo>
                  <a:pt x="249936" y="18288"/>
                </a:lnTo>
                <a:lnTo>
                  <a:pt x="248412" y="21336"/>
                </a:lnTo>
                <a:close/>
              </a:path>
              <a:path w="474344" h="127000">
                <a:moveTo>
                  <a:pt x="344424" y="62484"/>
                </a:moveTo>
                <a:lnTo>
                  <a:pt x="323087" y="62484"/>
                </a:lnTo>
                <a:lnTo>
                  <a:pt x="323087" y="32004"/>
                </a:lnTo>
                <a:lnTo>
                  <a:pt x="344424" y="32004"/>
                </a:lnTo>
                <a:lnTo>
                  <a:pt x="344424" y="62484"/>
                </a:lnTo>
                <a:close/>
              </a:path>
              <a:path w="474344" h="127000">
                <a:moveTo>
                  <a:pt x="373380" y="82296"/>
                </a:moveTo>
                <a:lnTo>
                  <a:pt x="294131" y="82296"/>
                </a:lnTo>
                <a:lnTo>
                  <a:pt x="294131" y="62484"/>
                </a:lnTo>
                <a:lnTo>
                  <a:pt x="373380" y="62484"/>
                </a:lnTo>
                <a:lnTo>
                  <a:pt x="373380" y="82296"/>
                </a:lnTo>
                <a:close/>
              </a:path>
              <a:path w="474344" h="127000">
                <a:moveTo>
                  <a:pt x="344424" y="111252"/>
                </a:moveTo>
                <a:lnTo>
                  <a:pt x="323087" y="111252"/>
                </a:lnTo>
                <a:lnTo>
                  <a:pt x="323087" y="82296"/>
                </a:lnTo>
                <a:lnTo>
                  <a:pt x="344424" y="82296"/>
                </a:lnTo>
                <a:lnTo>
                  <a:pt x="344424" y="111252"/>
                </a:lnTo>
                <a:close/>
              </a:path>
              <a:path w="474344" h="127000">
                <a:moveTo>
                  <a:pt x="397763" y="47244"/>
                </a:moveTo>
                <a:lnTo>
                  <a:pt x="397763" y="27432"/>
                </a:lnTo>
                <a:lnTo>
                  <a:pt x="425196" y="7620"/>
                </a:lnTo>
                <a:lnTo>
                  <a:pt x="448056" y="7620"/>
                </a:lnTo>
                <a:lnTo>
                  <a:pt x="448056" y="25908"/>
                </a:lnTo>
                <a:lnTo>
                  <a:pt x="428244" y="25908"/>
                </a:lnTo>
                <a:lnTo>
                  <a:pt x="428244" y="27432"/>
                </a:lnTo>
                <a:lnTo>
                  <a:pt x="426720" y="27432"/>
                </a:lnTo>
                <a:lnTo>
                  <a:pt x="426720" y="28956"/>
                </a:lnTo>
                <a:lnTo>
                  <a:pt x="425196" y="28956"/>
                </a:lnTo>
                <a:lnTo>
                  <a:pt x="422148" y="32004"/>
                </a:lnTo>
                <a:lnTo>
                  <a:pt x="420624" y="32004"/>
                </a:lnTo>
                <a:lnTo>
                  <a:pt x="397763" y="47244"/>
                </a:lnTo>
                <a:close/>
              </a:path>
              <a:path w="474344" h="127000">
                <a:moveTo>
                  <a:pt x="448056" y="108204"/>
                </a:moveTo>
                <a:lnTo>
                  <a:pt x="428244" y="108204"/>
                </a:lnTo>
                <a:lnTo>
                  <a:pt x="428244" y="25908"/>
                </a:lnTo>
                <a:lnTo>
                  <a:pt x="448056" y="25908"/>
                </a:lnTo>
                <a:lnTo>
                  <a:pt x="448056" y="108204"/>
                </a:lnTo>
                <a:close/>
              </a:path>
              <a:path w="474344" h="127000">
                <a:moveTo>
                  <a:pt x="473963" y="126492"/>
                </a:moveTo>
                <a:lnTo>
                  <a:pt x="396239" y="126492"/>
                </a:lnTo>
                <a:lnTo>
                  <a:pt x="396239" y="108204"/>
                </a:lnTo>
                <a:lnTo>
                  <a:pt x="473963" y="108204"/>
                </a:lnTo>
                <a:lnTo>
                  <a:pt x="473963" y="126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978408" y="3110484"/>
            <a:ext cx="170688" cy="12039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272540" y="3294888"/>
            <a:ext cx="1553210" cy="169545"/>
          </a:xfrm>
          <a:custGeom>
            <a:avLst/>
            <a:gdLst/>
            <a:ahLst/>
            <a:cxnLst/>
            <a:rect l="l" t="t" r="r" b="b"/>
            <a:pathLst>
              <a:path w="1553210" h="169545">
                <a:moveTo>
                  <a:pt x="73659" y="123443"/>
                </a:moveTo>
                <a:lnTo>
                  <a:pt x="44195" y="123443"/>
                </a:lnTo>
                <a:lnTo>
                  <a:pt x="48767" y="121919"/>
                </a:lnTo>
                <a:lnTo>
                  <a:pt x="51815" y="117347"/>
                </a:lnTo>
                <a:lnTo>
                  <a:pt x="54863" y="114300"/>
                </a:lnTo>
                <a:lnTo>
                  <a:pt x="56387" y="109727"/>
                </a:lnTo>
                <a:lnTo>
                  <a:pt x="56387" y="77723"/>
                </a:lnTo>
                <a:lnTo>
                  <a:pt x="54863" y="73151"/>
                </a:lnTo>
                <a:lnTo>
                  <a:pt x="48767" y="67055"/>
                </a:lnTo>
                <a:lnTo>
                  <a:pt x="44195" y="65531"/>
                </a:lnTo>
                <a:lnTo>
                  <a:pt x="21335" y="65531"/>
                </a:lnTo>
                <a:lnTo>
                  <a:pt x="22859" y="59435"/>
                </a:lnTo>
                <a:lnTo>
                  <a:pt x="25908" y="54863"/>
                </a:lnTo>
                <a:lnTo>
                  <a:pt x="35051" y="48767"/>
                </a:lnTo>
                <a:lnTo>
                  <a:pt x="39623" y="47243"/>
                </a:lnTo>
                <a:lnTo>
                  <a:pt x="54863" y="47243"/>
                </a:lnTo>
                <a:lnTo>
                  <a:pt x="59435" y="48767"/>
                </a:lnTo>
                <a:lnTo>
                  <a:pt x="62483" y="50291"/>
                </a:lnTo>
                <a:lnTo>
                  <a:pt x="67055" y="53339"/>
                </a:lnTo>
                <a:lnTo>
                  <a:pt x="68579" y="56387"/>
                </a:lnTo>
                <a:lnTo>
                  <a:pt x="71627" y="59435"/>
                </a:lnTo>
                <a:lnTo>
                  <a:pt x="73151" y="62483"/>
                </a:lnTo>
                <a:lnTo>
                  <a:pt x="77723" y="76200"/>
                </a:lnTo>
                <a:lnTo>
                  <a:pt x="77723" y="111251"/>
                </a:lnTo>
                <a:lnTo>
                  <a:pt x="73659" y="123443"/>
                </a:lnTo>
                <a:close/>
              </a:path>
              <a:path w="1553210" h="169545">
                <a:moveTo>
                  <a:pt x="21335" y="169163"/>
                </a:moveTo>
                <a:lnTo>
                  <a:pt x="0" y="169163"/>
                </a:lnTo>
                <a:lnTo>
                  <a:pt x="0" y="48767"/>
                </a:lnTo>
                <a:lnTo>
                  <a:pt x="21335" y="48767"/>
                </a:lnTo>
                <a:lnTo>
                  <a:pt x="21335" y="65531"/>
                </a:lnTo>
                <a:lnTo>
                  <a:pt x="33527" y="65531"/>
                </a:lnTo>
                <a:lnTo>
                  <a:pt x="28955" y="67055"/>
                </a:lnTo>
                <a:lnTo>
                  <a:pt x="22859" y="73151"/>
                </a:lnTo>
                <a:lnTo>
                  <a:pt x="21335" y="77723"/>
                </a:lnTo>
                <a:lnTo>
                  <a:pt x="21335" y="111251"/>
                </a:lnTo>
                <a:lnTo>
                  <a:pt x="22859" y="114300"/>
                </a:lnTo>
                <a:lnTo>
                  <a:pt x="25908" y="118871"/>
                </a:lnTo>
                <a:lnTo>
                  <a:pt x="28955" y="121919"/>
                </a:lnTo>
                <a:lnTo>
                  <a:pt x="33527" y="123443"/>
                </a:lnTo>
                <a:lnTo>
                  <a:pt x="73659" y="123443"/>
                </a:lnTo>
                <a:lnTo>
                  <a:pt x="73151" y="124967"/>
                </a:lnTo>
                <a:lnTo>
                  <a:pt x="21335" y="124967"/>
                </a:lnTo>
                <a:lnTo>
                  <a:pt x="21335" y="169163"/>
                </a:lnTo>
                <a:close/>
              </a:path>
              <a:path w="1553210" h="169545">
                <a:moveTo>
                  <a:pt x="51815" y="141731"/>
                </a:moveTo>
                <a:lnTo>
                  <a:pt x="39623" y="141731"/>
                </a:lnTo>
                <a:lnTo>
                  <a:pt x="35051" y="140208"/>
                </a:lnTo>
                <a:lnTo>
                  <a:pt x="25908" y="134111"/>
                </a:lnTo>
                <a:lnTo>
                  <a:pt x="22859" y="129539"/>
                </a:lnTo>
                <a:lnTo>
                  <a:pt x="21335" y="124967"/>
                </a:lnTo>
                <a:lnTo>
                  <a:pt x="73151" y="124967"/>
                </a:lnTo>
                <a:lnTo>
                  <a:pt x="71627" y="128015"/>
                </a:lnTo>
                <a:lnTo>
                  <a:pt x="62483" y="137159"/>
                </a:lnTo>
                <a:lnTo>
                  <a:pt x="59435" y="138683"/>
                </a:lnTo>
                <a:lnTo>
                  <a:pt x="54863" y="140208"/>
                </a:lnTo>
                <a:lnTo>
                  <a:pt x="51815" y="141731"/>
                </a:lnTo>
                <a:close/>
              </a:path>
              <a:path w="1553210" h="169545">
                <a:moveTo>
                  <a:pt x="177116" y="64008"/>
                </a:moveTo>
                <a:lnTo>
                  <a:pt x="124967" y="64008"/>
                </a:lnTo>
                <a:lnTo>
                  <a:pt x="124967" y="57911"/>
                </a:lnTo>
                <a:lnTo>
                  <a:pt x="128015" y="53339"/>
                </a:lnTo>
                <a:lnTo>
                  <a:pt x="132587" y="51815"/>
                </a:lnTo>
                <a:lnTo>
                  <a:pt x="137159" y="48767"/>
                </a:lnTo>
                <a:lnTo>
                  <a:pt x="143255" y="47243"/>
                </a:lnTo>
                <a:lnTo>
                  <a:pt x="158495" y="47243"/>
                </a:lnTo>
                <a:lnTo>
                  <a:pt x="166115" y="50291"/>
                </a:lnTo>
                <a:lnTo>
                  <a:pt x="172211" y="56387"/>
                </a:lnTo>
                <a:lnTo>
                  <a:pt x="175974" y="61269"/>
                </a:lnTo>
                <a:lnTo>
                  <a:pt x="177116" y="64008"/>
                </a:lnTo>
                <a:close/>
              </a:path>
              <a:path w="1553210" h="169545">
                <a:moveTo>
                  <a:pt x="123443" y="140208"/>
                </a:moveTo>
                <a:lnTo>
                  <a:pt x="103631" y="140208"/>
                </a:lnTo>
                <a:lnTo>
                  <a:pt x="103631" y="48767"/>
                </a:lnTo>
                <a:lnTo>
                  <a:pt x="123443" y="48767"/>
                </a:lnTo>
                <a:lnTo>
                  <a:pt x="123443" y="64008"/>
                </a:lnTo>
                <a:lnTo>
                  <a:pt x="177116" y="64008"/>
                </a:lnTo>
                <a:lnTo>
                  <a:pt x="177751" y="65531"/>
                </a:lnTo>
                <a:lnTo>
                  <a:pt x="135635" y="65531"/>
                </a:lnTo>
                <a:lnTo>
                  <a:pt x="131063" y="67055"/>
                </a:lnTo>
                <a:lnTo>
                  <a:pt x="124967" y="73151"/>
                </a:lnTo>
                <a:lnTo>
                  <a:pt x="123443" y="77723"/>
                </a:lnTo>
                <a:lnTo>
                  <a:pt x="123443" y="140208"/>
                </a:lnTo>
                <a:close/>
              </a:path>
              <a:path w="1553210" h="169545">
                <a:moveTo>
                  <a:pt x="179831" y="88391"/>
                </a:moveTo>
                <a:lnTo>
                  <a:pt x="158495" y="88391"/>
                </a:lnTo>
                <a:lnTo>
                  <a:pt x="158495" y="77723"/>
                </a:lnTo>
                <a:lnTo>
                  <a:pt x="156971" y="73151"/>
                </a:lnTo>
                <a:lnTo>
                  <a:pt x="150875" y="67055"/>
                </a:lnTo>
                <a:lnTo>
                  <a:pt x="146304" y="65531"/>
                </a:lnTo>
                <a:lnTo>
                  <a:pt x="177751" y="65531"/>
                </a:lnTo>
                <a:lnTo>
                  <a:pt x="178307" y="66865"/>
                </a:lnTo>
                <a:lnTo>
                  <a:pt x="179498" y="73318"/>
                </a:lnTo>
                <a:lnTo>
                  <a:pt x="179831" y="80771"/>
                </a:lnTo>
                <a:lnTo>
                  <a:pt x="179831" y="88391"/>
                </a:lnTo>
                <a:close/>
              </a:path>
              <a:path w="1553210" h="169545">
                <a:moveTo>
                  <a:pt x="252983" y="121919"/>
                </a:moveTo>
                <a:lnTo>
                  <a:pt x="233171" y="121919"/>
                </a:lnTo>
                <a:lnTo>
                  <a:pt x="233171" y="67055"/>
                </a:lnTo>
                <a:lnTo>
                  <a:pt x="204215" y="67055"/>
                </a:lnTo>
                <a:lnTo>
                  <a:pt x="204215" y="48767"/>
                </a:lnTo>
                <a:lnTo>
                  <a:pt x="252983" y="48767"/>
                </a:lnTo>
                <a:lnTo>
                  <a:pt x="252983" y="121919"/>
                </a:lnTo>
                <a:close/>
              </a:path>
              <a:path w="1553210" h="169545">
                <a:moveTo>
                  <a:pt x="278891" y="140208"/>
                </a:moveTo>
                <a:lnTo>
                  <a:pt x="199643" y="140208"/>
                </a:lnTo>
                <a:lnTo>
                  <a:pt x="199643" y="121919"/>
                </a:lnTo>
                <a:lnTo>
                  <a:pt x="278891" y="121919"/>
                </a:lnTo>
                <a:lnTo>
                  <a:pt x="278891" y="140208"/>
                </a:lnTo>
                <a:close/>
              </a:path>
              <a:path w="1553210" h="169545">
                <a:moveTo>
                  <a:pt x="246887" y="35051"/>
                </a:moveTo>
                <a:lnTo>
                  <a:pt x="234695" y="35051"/>
                </a:lnTo>
                <a:lnTo>
                  <a:pt x="231647" y="33527"/>
                </a:lnTo>
                <a:lnTo>
                  <a:pt x="228600" y="30479"/>
                </a:lnTo>
                <a:lnTo>
                  <a:pt x="227075" y="27431"/>
                </a:lnTo>
                <a:lnTo>
                  <a:pt x="227075" y="21335"/>
                </a:lnTo>
                <a:lnTo>
                  <a:pt x="228600" y="18287"/>
                </a:lnTo>
                <a:lnTo>
                  <a:pt x="230123" y="16763"/>
                </a:lnTo>
                <a:lnTo>
                  <a:pt x="231647" y="13715"/>
                </a:lnTo>
                <a:lnTo>
                  <a:pt x="249935" y="13715"/>
                </a:lnTo>
                <a:lnTo>
                  <a:pt x="251459" y="16763"/>
                </a:lnTo>
                <a:lnTo>
                  <a:pt x="252983" y="18287"/>
                </a:lnTo>
                <a:lnTo>
                  <a:pt x="254508" y="21335"/>
                </a:lnTo>
                <a:lnTo>
                  <a:pt x="254508" y="27431"/>
                </a:lnTo>
                <a:lnTo>
                  <a:pt x="252983" y="28955"/>
                </a:lnTo>
                <a:lnTo>
                  <a:pt x="251459" y="32003"/>
                </a:lnTo>
                <a:lnTo>
                  <a:pt x="249935" y="33527"/>
                </a:lnTo>
                <a:lnTo>
                  <a:pt x="246887" y="35051"/>
                </a:lnTo>
                <a:close/>
              </a:path>
              <a:path w="1553210" h="169545">
                <a:moveTo>
                  <a:pt x="369140" y="64008"/>
                </a:moveTo>
                <a:lnTo>
                  <a:pt x="318515" y="64008"/>
                </a:lnTo>
                <a:lnTo>
                  <a:pt x="320039" y="57911"/>
                </a:lnTo>
                <a:lnTo>
                  <a:pt x="323087" y="53339"/>
                </a:lnTo>
                <a:lnTo>
                  <a:pt x="326135" y="50291"/>
                </a:lnTo>
                <a:lnTo>
                  <a:pt x="330708" y="47243"/>
                </a:lnTo>
                <a:lnTo>
                  <a:pt x="352043" y="47243"/>
                </a:lnTo>
                <a:lnTo>
                  <a:pt x="359663" y="50291"/>
                </a:lnTo>
                <a:lnTo>
                  <a:pt x="364235" y="56387"/>
                </a:lnTo>
                <a:lnTo>
                  <a:pt x="367998" y="61269"/>
                </a:lnTo>
                <a:lnTo>
                  <a:pt x="369140" y="64008"/>
                </a:lnTo>
                <a:close/>
              </a:path>
              <a:path w="1553210" h="169545">
                <a:moveTo>
                  <a:pt x="318515" y="140208"/>
                </a:moveTo>
                <a:lnTo>
                  <a:pt x="297179" y="140208"/>
                </a:lnTo>
                <a:lnTo>
                  <a:pt x="297179" y="48767"/>
                </a:lnTo>
                <a:lnTo>
                  <a:pt x="316991" y="48767"/>
                </a:lnTo>
                <a:lnTo>
                  <a:pt x="316991" y="64008"/>
                </a:lnTo>
                <a:lnTo>
                  <a:pt x="369140" y="64008"/>
                </a:lnTo>
                <a:lnTo>
                  <a:pt x="369775" y="65531"/>
                </a:lnTo>
                <a:lnTo>
                  <a:pt x="330708" y="65531"/>
                </a:lnTo>
                <a:lnTo>
                  <a:pt x="326135" y="67055"/>
                </a:lnTo>
                <a:lnTo>
                  <a:pt x="320039" y="73151"/>
                </a:lnTo>
                <a:lnTo>
                  <a:pt x="318515" y="77723"/>
                </a:lnTo>
                <a:lnTo>
                  <a:pt x="318515" y="140208"/>
                </a:lnTo>
                <a:close/>
              </a:path>
              <a:path w="1553210" h="169545">
                <a:moveTo>
                  <a:pt x="371855" y="140208"/>
                </a:moveTo>
                <a:lnTo>
                  <a:pt x="352043" y="140208"/>
                </a:lnTo>
                <a:lnTo>
                  <a:pt x="352043" y="76200"/>
                </a:lnTo>
                <a:lnTo>
                  <a:pt x="350519" y="73151"/>
                </a:lnTo>
                <a:lnTo>
                  <a:pt x="344423" y="67055"/>
                </a:lnTo>
                <a:lnTo>
                  <a:pt x="339851" y="65531"/>
                </a:lnTo>
                <a:lnTo>
                  <a:pt x="369775" y="65531"/>
                </a:lnTo>
                <a:lnTo>
                  <a:pt x="370331" y="66865"/>
                </a:lnTo>
                <a:lnTo>
                  <a:pt x="371522" y="73318"/>
                </a:lnTo>
                <a:lnTo>
                  <a:pt x="371855" y="80771"/>
                </a:lnTo>
                <a:lnTo>
                  <a:pt x="371855" y="140208"/>
                </a:lnTo>
                <a:close/>
              </a:path>
              <a:path w="1553210" h="169545">
                <a:moveTo>
                  <a:pt x="437387" y="48767"/>
                </a:moveTo>
                <a:lnTo>
                  <a:pt x="417575" y="48767"/>
                </a:lnTo>
                <a:lnTo>
                  <a:pt x="417575" y="21335"/>
                </a:lnTo>
                <a:lnTo>
                  <a:pt x="437387" y="21335"/>
                </a:lnTo>
                <a:lnTo>
                  <a:pt x="437387" y="48767"/>
                </a:lnTo>
                <a:close/>
              </a:path>
              <a:path w="1553210" h="169545">
                <a:moveTo>
                  <a:pt x="472439" y="67055"/>
                </a:moveTo>
                <a:lnTo>
                  <a:pt x="391667" y="67055"/>
                </a:lnTo>
                <a:lnTo>
                  <a:pt x="391667" y="48767"/>
                </a:lnTo>
                <a:lnTo>
                  <a:pt x="472439" y="48767"/>
                </a:lnTo>
                <a:lnTo>
                  <a:pt x="472439" y="67055"/>
                </a:lnTo>
                <a:close/>
              </a:path>
              <a:path w="1553210" h="169545">
                <a:moveTo>
                  <a:pt x="470915" y="140208"/>
                </a:moveTo>
                <a:lnTo>
                  <a:pt x="437387" y="140208"/>
                </a:lnTo>
                <a:lnTo>
                  <a:pt x="429767" y="137159"/>
                </a:lnTo>
                <a:lnTo>
                  <a:pt x="425196" y="132587"/>
                </a:lnTo>
                <a:lnTo>
                  <a:pt x="420623" y="126491"/>
                </a:lnTo>
                <a:lnTo>
                  <a:pt x="417575" y="120395"/>
                </a:lnTo>
                <a:lnTo>
                  <a:pt x="417575" y="67055"/>
                </a:lnTo>
                <a:lnTo>
                  <a:pt x="437387" y="67055"/>
                </a:lnTo>
                <a:lnTo>
                  <a:pt x="437387" y="114300"/>
                </a:lnTo>
                <a:lnTo>
                  <a:pt x="438911" y="117347"/>
                </a:lnTo>
                <a:lnTo>
                  <a:pt x="441959" y="120395"/>
                </a:lnTo>
                <a:lnTo>
                  <a:pt x="445008" y="121919"/>
                </a:lnTo>
                <a:lnTo>
                  <a:pt x="470915" y="121919"/>
                </a:lnTo>
                <a:lnTo>
                  <a:pt x="470915" y="140208"/>
                </a:lnTo>
                <a:close/>
              </a:path>
              <a:path w="1553210" h="169545">
                <a:moveTo>
                  <a:pt x="563879" y="160019"/>
                </a:moveTo>
                <a:lnTo>
                  <a:pt x="525779" y="137159"/>
                </a:lnTo>
                <a:lnTo>
                  <a:pt x="512063" y="96011"/>
                </a:lnTo>
                <a:lnTo>
                  <a:pt x="512063" y="48767"/>
                </a:lnTo>
                <a:lnTo>
                  <a:pt x="515111" y="42671"/>
                </a:lnTo>
                <a:lnTo>
                  <a:pt x="518159" y="35051"/>
                </a:lnTo>
                <a:lnTo>
                  <a:pt x="521208" y="28955"/>
                </a:lnTo>
                <a:lnTo>
                  <a:pt x="525779" y="24383"/>
                </a:lnTo>
                <a:lnTo>
                  <a:pt x="530351" y="18287"/>
                </a:lnTo>
                <a:lnTo>
                  <a:pt x="534923" y="13715"/>
                </a:lnTo>
                <a:lnTo>
                  <a:pt x="542543" y="9143"/>
                </a:lnTo>
                <a:lnTo>
                  <a:pt x="548639" y="4571"/>
                </a:lnTo>
                <a:lnTo>
                  <a:pt x="556259" y="1523"/>
                </a:lnTo>
                <a:lnTo>
                  <a:pt x="563879" y="0"/>
                </a:lnTo>
                <a:lnTo>
                  <a:pt x="563879" y="19811"/>
                </a:lnTo>
                <a:lnTo>
                  <a:pt x="554735" y="22859"/>
                </a:lnTo>
                <a:lnTo>
                  <a:pt x="550163" y="25908"/>
                </a:lnTo>
                <a:lnTo>
                  <a:pt x="541019" y="35051"/>
                </a:lnTo>
                <a:lnTo>
                  <a:pt x="537971" y="39623"/>
                </a:lnTo>
                <a:lnTo>
                  <a:pt x="533400" y="53339"/>
                </a:lnTo>
                <a:lnTo>
                  <a:pt x="531875" y="59435"/>
                </a:lnTo>
                <a:lnTo>
                  <a:pt x="531875" y="96011"/>
                </a:lnTo>
                <a:lnTo>
                  <a:pt x="551306" y="134302"/>
                </a:lnTo>
                <a:lnTo>
                  <a:pt x="563879" y="140208"/>
                </a:lnTo>
                <a:lnTo>
                  <a:pt x="563879" y="160019"/>
                </a:lnTo>
                <a:close/>
              </a:path>
              <a:path w="1553210" h="169545">
                <a:moveTo>
                  <a:pt x="658367" y="68579"/>
                </a:moveTo>
                <a:lnTo>
                  <a:pt x="643127" y="68579"/>
                </a:lnTo>
                <a:lnTo>
                  <a:pt x="640079" y="44195"/>
                </a:lnTo>
                <a:lnTo>
                  <a:pt x="640079" y="18287"/>
                </a:lnTo>
                <a:lnTo>
                  <a:pt x="661415" y="18287"/>
                </a:lnTo>
                <a:lnTo>
                  <a:pt x="661415" y="44195"/>
                </a:lnTo>
                <a:lnTo>
                  <a:pt x="658367" y="68579"/>
                </a:lnTo>
                <a:close/>
              </a:path>
              <a:path w="1553210" h="169545">
                <a:moveTo>
                  <a:pt x="623315" y="68579"/>
                </a:moveTo>
                <a:lnTo>
                  <a:pt x="606551" y="68579"/>
                </a:lnTo>
                <a:lnTo>
                  <a:pt x="603504" y="44195"/>
                </a:lnTo>
                <a:lnTo>
                  <a:pt x="603504" y="18287"/>
                </a:lnTo>
                <a:lnTo>
                  <a:pt x="624839" y="18287"/>
                </a:lnTo>
                <a:lnTo>
                  <a:pt x="624839" y="44195"/>
                </a:lnTo>
                <a:lnTo>
                  <a:pt x="623315" y="68579"/>
                </a:lnTo>
                <a:close/>
              </a:path>
              <a:path w="1553210" h="169545">
                <a:moveTo>
                  <a:pt x="769619" y="64008"/>
                </a:moveTo>
                <a:lnTo>
                  <a:pt x="749808" y="64008"/>
                </a:lnTo>
                <a:lnTo>
                  <a:pt x="749808" y="62483"/>
                </a:lnTo>
                <a:lnTo>
                  <a:pt x="748284" y="59435"/>
                </a:lnTo>
                <a:lnTo>
                  <a:pt x="748284" y="21335"/>
                </a:lnTo>
                <a:lnTo>
                  <a:pt x="769619" y="21335"/>
                </a:lnTo>
                <a:lnTo>
                  <a:pt x="769619" y="64008"/>
                </a:lnTo>
                <a:close/>
              </a:path>
              <a:path w="1553210" h="169545">
                <a:moveTo>
                  <a:pt x="729996" y="141731"/>
                </a:moveTo>
                <a:lnTo>
                  <a:pt x="719327" y="141731"/>
                </a:lnTo>
                <a:lnTo>
                  <a:pt x="710184" y="138683"/>
                </a:lnTo>
                <a:lnTo>
                  <a:pt x="707135" y="137159"/>
                </a:lnTo>
                <a:lnTo>
                  <a:pt x="697992" y="128015"/>
                </a:lnTo>
                <a:lnTo>
                  <a:pt x="696467" y="124967"/>
                </a:lnTo>
                <a:lnTo>
                  <a:pt x="691896" y="111251"/>
                </a:lnTo>
                <a:lnTo>
                  <a:pt x="691896" y="76200"/>
                </a:lnTo>
                <a:lnTo>
                  <a:pt x="714755" y="47243"/>
                </a:lnTo>
                <a:lnTo>
                  <a:pt x="729996" y="47243"/>
                </a:lnTo>
                <a:lnTo>
                  <a:pt x="734567" y="48767"/>
                </a:lnTo>
                <a:lnTo>
                  <a:pt x="743711" y="54863"/>
                </a:lnTo>
                <a:lnTo>
                  <a:pt x="746759" y="57911"/>
                </a:lnTo>
                <a:lnTo>
                  <a:pt x="748284" y="64008"/>
                </a:lnTo>
                <a:lnTo>
                  <a:pt x="769619" y="64008"/>
                </a:lnTo>
                <a:lnTo>
                  <a:pt x="769619" y="65531"/>
                </a:lnTo>
                <a:lnTo>
                  <a:pt x="725423" y="65531"/>
                </a:lnTo>
                <a:lnTo>
                  <a:pt x="720851" y="67055"/>
                </a:lnTo>
                <a:lnTo>
                  <a:pt x="714755" y="73151"/>
                </a:lnTo>
                <a:lnTo>
                  <a:pt x="713231" y="77723"/>
                </a:lnTo>
                <a:lnTo>
                  <a:pt x="713231" y="109727"/>
                </a:lnTo>
                <a:lnTo>
                  <a:pt x="714755" y="114300"/>
                </a:lnTo>
                <a:lnTo>
                  <a:pt x="717804" y="117347"/>
                </a:lnTo>
                <a:lnTo>
                  <a:pt x="720851" y="121919"/>
                </a:lnTo>
                <a:lnTo>
                  <a:pt x="725423" y="123443"/>
                </a:lnTo>
                <a:lnTo>
                  <a:pt x="748284" y="123443"/>
                </a:lnTo>
                <a:lnTo>
                  <a:pt x="746759" y="129539"/>
                </a:lnTo>
                <a:lnTo>
                  <a:pt x="743711" y="132587"/>
                </a:lnTo>
                <a:lnTo>
                  <a:pt x="729996" y="141731"/>
                </a:lnTo>
                <a:close/>
              </a:path>
              <a:path w="1553210" h="169545">
                <a:moveTo>
                  <a:pt x="769619" y="140208"/>
                </a:moveTo>
                <a:lnTo>
                  <a:pt x="749808" y="140208"/>
                </a:lnTo>
                <a:lnTo>
                  <a:pt x="749808" y="123443"/>
                </a:lnTo>
                <a:lnTo>
                  <a:pt x="736092" y="123443"/>
                </a:lnTo>
                <a:lnTo>
                  <a:pt x="740663" y="121919"/>
                </a:lnTo>
                <a:lnTo>
                  <a:pt x="746759" y="115823"/>
                </a:lnTo>
                <a:lnTo>
                  <a:pt x="748284" y="109727"/>
                </a:lnTo>
                <a:lnTo>
                  <a:pt x="748284" y="77723"/>
                </a:lnTo>
                <a:lnTo>
                  <a:pt x="746759" y="73151"/>
                </a:lnTo>
                <a:lnTo>
                  <a:pt x="740663" y="67055"/>
                </a:lnTo>
                <a:lnTo>
                  <a:pt x="736092" y="65531"/>
                </a:lnTo>
                <a:lnTo>
                  <a:pt x="769619" y="65531"/>
                </a:lnTo>
                <a:lnTo>
                  <a:pt x="769619" y="140208"/>
                </a:lnTo>
                <a:close/>
              </a:path>
              <a:path w="1553210" h="169545">
                <a:moveTo>
                  <a:pt x="836675" y="141731"/>
                </a:moveTo>
                <a:lnTo>
                  <a:pt x="824484" y="141731"/>
                </a:lnTo>
                <a:lnTo>
                  <a:pt x="819911" y="140208"/>
                </a:lnTo>
                <a:lnTo>
                  <a:pt x="813815" y="138683"/>
                </a:lnTo>
                <a:lnTo>
                  <a:pt x="790955" y="109727"/>
                </a:lnTo>
                <a:lnTo>
                  <a:pt x="790955" y="77723"/>
                </a:lnTo>
                <a:lnTo>
                  <a:pt x="792479" y="71627"/>
                </a:lnTo>
                <a:lnTo>
                  <a:pt x="794004" y="68579"/>
                </a:lnTo>
                <a:lnTo>
                  <a:pt x="795527" y="64008"/>
                </a:lnTo>
                <a:lnTo>
                  <a:pt x="798575" y="59435"/>
                </a:lnTo>
                <a:lnTo>
                  <a:pt x="804671" y="53339"/>
                </a:lnTo>
                <a:lnTo>
                  <a:pt x="809243" y="50291"/>
                </a:lnTo>
                <a:lnTo>
                  <a:pt x="818388" y="47243"/>
                </a:lnTo>
                <a:lnTo>
                  <a:pt x="841247" y="47243"/>
                </a:lnTo>
                <a:lnTo>
                  <a:pt x="866139" y="65531"/>
                </a:lnTo>
                <a:lnTo>
                  <a:pt x="824484" y="65531"/>
                </a:lnTo>
                <a:lnTo>
                  <a:pt x="819911" y="67055"/>
                </a:lnTo>
                <a:lnTo>
                  <a:pt x="813815" y="73151"/>
                </a:lnTo>
                <a:lnTo>
                  <a:pt x="812292" y="77723"/>
                </a:lnTo>
                <a:lnTo>
                  <a:pt x="812292" y="111251"/>
                </a:lnTo>
                <a:lnTo>
                  <a:pt x="813815" y="114300"/>
                </a:lnTo>
                <a:lnTo>
                  <a:pt x="816863" y="118871"/>
                </a:lnTo>
                <a:lnTo>
                  <a:pt x="819911" y="121919"/>
                </a:lnTo>
                <a:lnTo>
                  <a:pt x="824484" y="123443"/>
                </a:lnTo>
                <a:lnTo>
                  <a:pt x="866139" y="123443"/>
                </a:lnTo>
                <a:lnTo>
                  <a:pt x="865631" y="124967"/>
                </a:lnTo>
                <a:lnTo>
                  <a:pt x="856488" y="134111"/>
                </a:lnTo>
                <a:lnTo>
                  <a:pt x="851915" y="137159"/>
                </a:lnTo>
                <a:lnTo>
                  <a:pt x="842771" y="140208"/>
                </a:lnTo>
                <a:lnTo>
                  <a:pt x="836675" y="141731"/>
                </a:lnTo>
                <a:close/>
              </a:path>
              <a:path w="1553210" h="169545">
                <a:moveTo>
                  <a:pt x="866139" y="123443"/>
                </a:moveTo>
                <a:lnTo>
                  <a:pt x="836675" y="123443"/>
                </a:lnTo>
                <a:lnTo>
                  <a:pt x="841247" y="121919"/>
                </a:lnTo>
                <a:lnTo>
                  <a:pt x="847343" y="115823"/>
                </a:lnTo>
                <a:lnTo>
                  <a:pt x="848867" y="111251"/>
                </a:lnTo>
                <a:lnTo>
                  <a:pt x="848867" y="77723"/>
                </a:lnTo>
                <a:lnTo>
                  <a:pt x="847343" y="73151"/>
                </a:lnTo>
                <a:lnTo>
                  <a:pt x="841247" y="67055"/>
                </a:lnTo>
                <a:lnTo>
                  <a:pt x="836675" y="65531"/>
                </a:lnTo>
                <a:lnTo>
                  <a:pt x="866139" y="65531"/>
                </a:lnTo>
                <a:lnTo>
                  <a:pt x="870204" y="77723"/>
                </a:lnTo>
                <a:lnTo>
                  <a:pt x="870204" y="111251"/>
                </a:lnTo>
                <a:lnTo>
                  <a:pt x="866139" y="123443"/>
                </a:lnTo>
                <a:close/>
              </a:path>
              <a:path w="1553210" h="169545">
                <a:moveTo>
                  <a:pt x="963500" y="64008"/>
                </a:moveTo>
                <a:lnTo>
                  <a:pt x="912875" y="64008"/>
                </a:lnTo>
                <a:lnTo>
                  <a:pt x="914400" y="57911"/>
                </a:lnTo>
                <a:lnTo>
                  <a:pt x="917447" y="53339"/>
                </a:lnTo>
                <a:lnTo>
                  <a:pt x="920496" y="50291"/>
                </a:lnTo>
                <a:lnTo>
                  <a:pt x="925067" y="47243"/>
                </a:lnTo>
                <a:lnTo>
                  <a:pt x="946404" y="47243"/>
                </a:lnTo>
                <a:lnTo>
                  <a:pt x="954023" y="50291"/>
                </a:lnTo>
                <a:lnTo>
                  <a:pt x="958596" y="56387"/>
                </a:lnTo>
                <a:lnTo>
                  <a:pt x="962358" y="61269"/>
                </a:lnTo>
                <a:lnTo>
                  <a:pt x="963500" y="64008"/>
                </a:lnTo>
                <a:close/>
              </a:path>
              <a:path w="1553210" h="169545">
                <a:moveTo>
                  <a:pt x="912875" y="140208"/>
                </a:moveTo>
                <a:lnTo>
                  <a:pt x="891539" y="140208"/>
                </a:lnTo>
                <a:lnTo>
                  <a:pt x="891539" y="48767"/>
                </a:lnTo>
                <a:lnTo>
                  <a:pt x="911351" y="48767"/>
                </a:lnTo>
                <a:lnTo>
                  <a:pt x="911351" y="64008"/>
                </a:lnTo>
                <a:lnTo>
                  <a:pt x="963500" y="64008"/>
                </a:lnTo>
                <a:lnTo>
                  <a:pt x="964135" y="65531"/>
                </a:lnTo>
                <a:lnTo>
                  <a:pt x="925067" y="65531"/>
                </a:lnTo>
                <a:lnTo>
                  <a:pt x="920496" y="67055"/>
                </a:lnTo>
                <a:lnTo>
                  <a:pt x="914400" y="73151"/>
                </a:lnTo>
                <a:lnTo>
                  <a:pt x="912875" y="77723"/>
                </a:lnTo>
                <a:lnTo>
                  <a:pt x="912875" y="140208"/>
                </a:lnTo>
                <a:close/>
              </a:path>
              <a:path w="1553210" h="169545">
                <a:moveTo>
                  <a:pt x="966215" y="140208"/>
                </a:moveTo>
                <a:lnTo>
                  <a:pt x="946404" y="140208"/>
                </a:lnTo>
                <a:lnTo>
                  <a:pt x="946404" y="76200"/>
                </a:lnTo>
                <a:lnTo>
                  <a:pt x="944879" y="73151"/>
                </a:lnTo>
                <a:lnTo>
                  <a:pt x="938784" y="67055"/>
                </a:lnTo>
                <a:lnTo>
                  <a:pt x="934211" y="65531"/>
                </a:lnTo>
                <a:lnTo>
                  <a:pt x="964135" y="65531"/>
                </a:lnTo>
                <a:lnTo>
                  <a:pt x="964691" y="66865"/>
                </a:lnTo>
                <a:lnTo>
                  <a:pt x="965882" y="73318"/>
                </a:lnTo>
                <a:lnTo>
                  <a:pt x="966215" y="80771"/>
                </a:lnTo>
                <a:lnTo>
                  <a:pt x="966215" y="140208"/>
                </a:lnTo>
                <a:close/>
              </a:path>
              <a:path w="1553210" h="169545">
                <a:moveTo>
                  <a:pt x="1033271" y="141731"/>
                </a:moveTo>
                <a:lnTo>
                  <a:pt x="1022604" y="141731"/>
                </a:lnTo>
                <a:lnTo>
                  <a:pt x="1018031" y="140208"/>
                </a:lnTo>
                <a:lnTo>
                  <a:pt x="1011935" y="138683"/>
                </a:lnTo>
                <a:lnTo>
                  <a:pt x="1007363" y="137159"/>
                </a:lnTo>
                <a:lnTo>
                  <a:pt x="1002792" y="134111"/>
                </a:lnTo>
                <a:lnTo>
                  <a:pt x="993647" y="124967"/>
                </a:lnTo>
                <a:lnTo>
                  <a:pt x="989075" y="111251"/>
                </a:lnTo>
                <a:lnTo>
                  <a:pt x="989075" y="76200"/>
                </a:lnTo>
                <a:lnTo>
                  <a:pt x="993647" y="62483"/>
                </a:lnTo>
                <a:lnTo>
                  <a:pt x="1002792" y="53339"/>
                </a:lnTo>
                <a:lnTo>
                  <a:pt x="1007363" y="50291"/>
                </a:lnTo>
                <a:lnTo>
                  <a:pt x="1016508" y="47243"/>
                </a:lnTo>
                <a:lnTo>
                  <a:pt x="1039367" y="47243"/>
                </a:lnTo>
                <a:lnTo>
                  <a:pt x="1045463" y="48767"/>
                </a:lnTo>
                <a:lnTo>
                  <a:pt x="1050035" y="50291"/>
                </a:lnTo>
                <a:lnTo>
                  <a:pt x="1053084" y="53339"/>
                </a:lnTo>
                <a:lnTo>
                  <a:pt x="1057655" y="56387"/>
                </a:lnTo>
                <a:lnTo>
                  <a:pt x="1063751" y="62483"/>
                </a:lnTo>
                <a:lnTo>
                  <a:pt x="1064259" y="64008"/>
                </a:lnTo>
                <a:lnTo>
                  <a:pt x="1022604" y="64008"/>
                </a:lnTo>
                <a:lnTo>
                  <a:pt x="1018031" y="65531"/>
                </a:lnTo>
                <a:lnTo>
                  <a:pt x="1011935" y="71627"/>
                </a:lnTo>
                <a:lnTo>
                  <a:pt x="1010411" y="76200"/>
                </a:lnTo>
                <a:lnTo>
                  <a:pt x="1010411" y="85343"/>
                </a:lnTo>
                <a:lnTo>
                  <a:pt x="1068323" y="85343"/>
                </a:lnTo>
                <a:lnTo>
                  <a:pt x="1068323" y="99059"/>
                </a:lnTo>
                <a:lnTo>
                  <a:pt x="1010411" y="99059"/>
                </a:lnTo>
                <a:lnTo>
                  <a:pt x="1010411" y="111251"/>
                </a:lnTo>
                <a:lnTo>
                  <a:pt x="1011935" y="115823"/>
                </a:lnTo>
                <a:lnTo>
                  <a:pt x="1018031" y="121919"/>
                </a:lnTo>
                <a:lnTo>
                  <a:pt x="1022604" y="124967"/>
                </a:lnTo>
                <a:lnTo>
                  <a:pt x="1063751" y="124967"/>
                </a:lnTo>
                <a:lnTo>
                  <a:pt x="1059180" y="129539"/>
                </a:lnTo>
                <a:lnTo>
                  <a:pt x="1057655" y="132587"/>
                </a:lnTo>
                <a:lnTo>
                  <a:pt x="1053084" y="134111"/>
                </a:lnTo>
                <a:lnTo>
                  <a:pt x="1050035" y="137159"/>
                </a:lnTo>
                <a:lnTo>
                  <a:pt x="1046988" y="138683"/>
                </a:lnTo>
                <a:lnTo>
                  <a:pt x="1042415" y="138683"/>
                </a:lnTo>
                <a:lnTo>
                  <a:pt x="1033271" y="141731"/>
                </a:lnTo>
                <a:close/>
              </a:path>
              <a:path w="1553210" h="169545">
                <a:moveTo>
                  <a:pt x="1068323" y="85343"/>
                </a:moveTo>
                <a:lnTo>
                  <a:pt x="1046988" y="85343"/>
                </a:lnTo>
                <a:lnTo>
                  <a:pt x="1046988" y="76200"/>
                </a:lnTo>
                <a:lnTo>
                  <a:pt x="1045463" y="71627"/>
                </a:lnTo>
                <a:lnTo>
                  <a:pt x="1039367" y="65531"/>
                </a:lnTo>
                <a:lnTo>
                  <a:pt x="1034796" y="64008"/>
                </a:lnTo>
                <a:lnTo>
                  <a:pt x="1064259" y="64008"/>
                </a:lnTo>
                <a:lnTo>
                  <a:pt x="1068323" y="76200"/>
                </a:lnTo>
                <a:lnTo>
                  <a:pt x="1068323" y="85343"/>
                </a:lnTo>
                <a:close/>
              </a:path>
              <a:path w="1553210" h="169545">
                <a:moveTo>
                  <a:pt x="1063751" y="124967"/>
                </a:moveTo>
                <a:lnTo>
                  <a:pt x="1033271" y="124967"/>
                </a:lnTo>
                <a:lnTo>
                  <a:pt x="1045463" y="118871"/>
                </a:lnTo>
                <a:lnTo>
                  <a:pt x="1046988" y="115823"/>
                </a:lnTo>
                <a:lnTo>
                  <a:pt x="1066800" y="115823"/>
                </a:lnTo>
                <a:lnTo>
                  <a:pt x="1066800" y="120395"/>
                </a:lnTo>
                <a:lnTo>
                  <a:pt x="1065275" y="123443"/>
                </a:lnTo>
                <a:lnTo>
                  <a:pt x="1063751" y="124967"/>
                </a:lnTo>
                <a:close/>
              </a:path>
              <a:path w="1553210" h="169545">
                <a:moveTo>
                  <a:pt x="1153667" y="68579"/>
                </a:moveTo>
                <a:lnTo>
                  <a:pt x="1138427" y="68579"/>
                </a:lnTo>
                <a:lnTo>
                  <a:pt x="1135380" y="44195"/>
                </a:lnTo>
                <a:lnTo>
                  <a:pt x="1135380" y="18287"/>
                </a:lnTo>
                <a:lnTo>
                  <a:pt x="1156715" y="18287"/>
                </a:lnTo>
                <a:lnTo>
                  <a:pt x="1156715" y="44195"/>
                </a:lnTo>
                <a:lnTo>
                  <a:pt x="1153667" y="68579"/>
                </a:lnTo>
                <a:close/>
              </a:path>
              <a:path w="1553210" h="169545">
                <a:moveTo>
                  <a:pt x="1118615" y="68579"/>
                </a:moveTo>
                <a:lnTo>
                  <a:pt x="1101851" y="68579"/>
                </a:lnTo>
                <a:lnTo>
                  <a:pt x="1098804" y="44195"/>
                </a:lnTo>
                <a:lnTo>
                  <a:pt x="1098804" y="18287"/>
                </a:lnTo>
                <a:lnTo>
                  <a:pt x="1120139" y="18287"/>
                </a:lnTo>
                <a:lnTo>
                  <a:pt x="1120139" y="44195"/>
                </a:lnTo>
                <a:lnTo>
                  <a:pt x="1118615" y="68579"/>
                </a:lnTo>
                <a:close/>
              </a:path>
              <a:path w="1553210" h="169545">
                <a:moveTo>
                  <a:pt x="1196340" y="160019"/>
                </a:moveTo>
                <a:lnTo>
                  <a:pt x="1196340" y="140208"/>
                </a:lnTo>
                <a:lnTo>
                  <a:pt x="1200911" y="138683"/>
                </a:lnTo>
                <a:lnTo>
                  <a:pt x="1205484" y="135635"/>
                </a:lnTo>
                <a:lnTo>
                  <a:pt x="1210056" y="134111"/>
                </a:lnTo>
                <a:lnTo>
                  <a:pt x="1219200" y="124967"/>
                </a:lnTo>
                <a:lnTo>
                  <a:pt x="1222248" y="120395"/>
                </a:lnTo>
                <a:lnTo>
                  <a:pt x="1228343" y="102108"/>
                </a:lnTo>
                <a:lnTo>
                  <a:pt x="1228343" y="59435"/>
                </a:lnTo>
                <a:lnTo>
                  <a:pt x="1210056" y="25908"/>
                </a:lnTo>
                <a:lnTo>
                  <a:pt x="1196340" y="19811"/>
                </a:lnTo>
                <a:lnTo>
                  <a:pt x="1196340" y="0"/>
                </a:lnTo>
                <a:lnTo>
                  <a:pt x="1203959" y="1523"/>
                </a:lnTo>
                <a:lnTo>
                  <a:pt x="1211579" y="4571"/>
                </a:lnTo>
                <a:lnTo>
                  <a:pt x="1217675" y="9143"/>
                </a:lnTo>
                <a:lnTo>
                  <a:pt x="1225295" y="13715"/>
                </a:lnTo>
                <a:lnTo>
                  <a:pt x="1229867" y="18287"/>
                </a:lnTo>
                <a:lnTo>
                  <a:pt x="1234440" y="24383"/>
                </a:lnTo>
                <a:lnTo>
                  <a:pt x="1239011" y="28955"/>
                </a:lnTo>
                <a:lnTo>
                  <a:pt x="1242059" y="35051"/>
                </a:lnTo>
                <a:lnTo>
                  <a:pt x="1245108" y="42671"/>
                </a:lnTo>
                <a:lnTo>
                  <a:pt x="1248156" y="48767"/>
                </a:lnTo>
                <a:lnTo>
                  <a:pt x="1248156" y="96011"/>
                </a:lnTo>
                <a:lnTo>
                  <a:pt x="1247298" y="108013"/>
                </a:lnTo>
                <a:lnTo>
                  <a:pt x="1226986" y="144589"/>
                </a:lnTo>
                <a:lnTo>
                  <a:pt x="1208079" y="156019"/>
                </a:lnTo>
                <a:lnTo>
                  <a:pt x="1196340" y="160019"/>
                </a:lnTo>
                <a:close/>
              </a:path>
              <a:path w="1553210" h="169545">
                <a:moveTo>
                  <a:pt x="1351787" y="68579"/>
                </a:moveTo>
                <a:lnTo>
                  <a:pt x="1336548" y="68579"/>
                </a:lnTo>
                <a:lnTo>
                  <a:pt x="1333500" y="44195"/>
                </a:lnTo>
                <a:lnTo>
                  <a:pt x="1333500" y="18287"/>
                </a:lnTo>
                <a:lnTo>
                  <a:pt x="1354835" y="18287"/>
                </a:lnTo>
                <a:lnTo>
                  <a:pt x="1354835" y="44195"/>
                </a:lnTo>
                <a:lnTo>
                  <a:pt x="1351787" y="68579"/>
                </a:lnTo>
                <a:close/>
              </a:path>
              <a:path w="1553210" h="169545">
                <a:moveTo>
                  <a:pt x="1316735" y="68579"/>
                </a:moveTo>
                <a:lnTo>
                  <a:pt x="1299971" y="68579"/>
                </a:lnTo>
                <a:lnTo>
                  <a:pt x="1296924" y="44195"/>
                </a:lnTo>
                <a:lnTo>
                  <a:pt x="1296924" y="18287"/>
                </a:lnTo>
                <a:lnTo>
                  <a:pt x="1318259" y="18287"/>
                </a:lnTo>
                <a:lnTo>
                  <a:pt x="1318259" y="44195"/>
                </a:lnTo>
                <a:lnTo>
                  <a:pt x="1316735" y="68579"/>
                </a:lnTo>
                <a:close/>
              </a:path>
              <a:path w="1553210" h="169545">
                <a:moveTo>
                  <a:pt x="1450848" y="68579"/>
                </a:moveTo>
                <a:lnTo>
                  <a:pt x="1435608" y="68579"/>
                </a:lnTo>
                <a:lnTo>
                  <a:pt x="1432559" y="44195"/>
                </a:lnTo>
                <a:lnTo>
                  <a:pt x="1432559" y="18287"/>
                </a:lnTo>
                <a:lnTo>
                  <a:pt x="1453895" y="18287"/>
                </a:lnTo>
                <a:lnTo>
                  <a:pt x="1453895" y="44195"/>
                </a:lnTo>
                <a:lnTo>
                  <a:pt x="1450848" y="68579"/>
                </a:lnTo>
                <a:close/>
              </a:path>
              <a:path w="1553210" h="169545">
                <a:moveTo>
                  <a:pt x="1415795" y="68579"/>
                </a:moveTo>
                <a:lnTo>
                  <a:pt x="1399032" y="68579"/>
                </a:lnTo>
                <a:lnTo>
                  <a:pt x="1395984" y="44195"/>
                </a:lnTo>
                <a:lnTo>
                  <a:pt x="1395984" y="18287"/>
                </a:lnTo>
                <a:lnTo>
                  <a:pt x="1417319" y="18287"/>
                </a:lnTo>
                <a:lnTo>
                  <a:pt x="1417319" y="44195"/>
                </a:lnTo>
                <a:lnTo>
                  <a:pt x="1415795" y="68579"/>
                </a:lnTo>
                <a:close/>
              </a:path>
              <a:path w="1553210" h="169545">
                <a:moveTo>
                  <a:pt x="1549908" y="68579"/>
                </a:moveTo>
                <a:lnTo>
                  <a:pt x="1534667" y="68579"/>
                </a:lnTo>
                <a:lnTo>
                  <a:pt x="1531619" y="44195"/>
                </a:lnTo>
                <a:lnTo>
                  <a:pt x="1531619" y="18287"/>
                </a:lnTo>
                <a:lnTo>
                  <a:pt x="1552956" y="18287"/>
                </a:lnTo>
                <a:lnTo>
                  <a:pt x="1552956" y="44195"/>
                </a:lnTo>
                <a:lnTo>
                  <a:pt x="1549908" y="68579"/>
                </a:lnTo>
                <a:close/>
              </a:path>
              <a:path w="1553210" h="169545">
                <a:moveTo>
                  <a:pt x="1514856" y="68579"/>
                </a:moveTo>
                <a:lnTo>
                  <a:pt x="1498092" y="68579"/>
                </a:lnTo>
                <a:lnTo>
                  <a:pt x="1495043" y="44195"/>
                </a:lnTo>
                <a:lnTo>
                  <a:pt x="1495043" y="18287"/>
                </a:lnTo>
                <a:lnTo>
                  <a:pt x="1516379" y="18287"/>
                </a:lnTo>
                <a:lnTo>
                  <a:pt x="1516379" y="44195"/>
                </a:lnTo>
                <a:lnTo>
                  <a:pt x="1514856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78408" y="3316224"/>
            <a:ext cx="167640" cy="11887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978408" y="3520439"/>
            <a:ext cx="170688" cy="1203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274063" y="3723132"/>
            <a:ext cx="1560576" cy="13716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978408" y="3724655"/>
            <a:ext cx="172212" cy="1203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978408" y="3930396"/>
            <a:ext cx="170688" cy="1188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978408" y="4133088"/>
            <a:ext cx="172212" cy="12192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1266444" y="3928872"/>
            <a:ext cx="2935223" cy="75438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978408" y="4337303"/>
            <a:ext cx="172212" cy="1203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975360" y="4543044"/>
            <a:ext cx="173736" cy="12192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975360" y="4747260"/>
            <a:ext cx="175260" cy="12039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1569720" y="4523232"/>
            <a:ext cx="2528315" cy="7741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975360" y="4951475"/>
            <a:ext cx="173736" cy="1203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1969008" y="5137403"/>
            <a:ext cx="561340" cy="169545"/>
          </a:xfrm>
          <a:custGeom>
            <a:avLst/>
            <a:gdLst/>
            <a:ahLst/>
            <a:cxnLst/>
            <a:rect l="l" t="t" r="r" b="b"/>
            <a:pathLst>
              <a:path w="561339" h="169545">
                <a:moveTo>
                  <a:pt x="22097" y="64008"/>
                </a:moveTo>
                <a:lnTo>
                  <a:pt x="15240" y="64008"/>
                </a:lnTo>
                <a:lnTo>
                  <a:pt x="16763" y="59435"/>
                </a:lnTo>
                <a:lnTo>
                  <a:pt x="19812" y="54864"/>
                </a:lnTo>
                <a:lnTo>
                  <a:pt x="28955" y="48767"/>
                </a:lnTo>
                <a:lnTo>
                  <a:pt x="33528" y="47244"/>
                </a:lnTo>
                <a:lnTo>
                  <a:pt x="50291" y="47244"/>
                </a:lnTo>
                <a:lnTo>
                  <a:pt x="56387" y="50292"/>
                </a:lnTo>
                <a:lnTo>
                  <a:pt x="60959" y="53340"/>
                </a:lnTo>
                <a:lnTo>
                  <a:pt x="62483" y="56388"/>
                </a:lnTo>
                <a:lnTo>
                  <a:pt x="65532" y="59435"/>
                </a:lnTo>
                <a:lnTo>
                  <a:pt x="28955" y="59435"/>
                </a:lnTo>
                <a:lnTo>
                  <a:pt x="22097" y="64008"/>
                </a:lnTo>
                <a:close/>
              </a:path>
              <a:path w="561339" h="169545">
                <a:moveTo>
                  <a:pt x="15240" y="169164"/>
                </a:moveTo>
                <a:lnTo>
                  <a:pt x="0" y="169164"/>
                </a:lnTo>
                <a:lnTo>
                  <a:pt x="0" y="48767"/>
                </a:lnTo>
                <a:lnTo>
                  <a:pt x="13716" y="48767"/>
                </a:lnTo>
                <a:lnTo>
                  <a:pt x="13716" y="64008"/>
                </a:lnTo>
                <a:lnTo>
                  <a:pt x="22097" y="64008"/>
                </a:lnTo>
                <a:lnTo>
                  <a:pt x="19812" y="65532"/>
                </a:lnTo>
                <a:lnTo>
                  <a:pt x="16763" y="70103"/>
                </a:lnTo>
                <a:lnTo>
                  <a:pt x="15240" y="76200"/>
                </a:lnTo>
                <a:lnTo>
                  <a:pt x="15240" y="112776"/>
                </a:lnTo>
                <a:lnTo>
                  <a:pt x="16763" y="117348"/>
                </a:lnTo>
                <a:lnTo>
                  <a:pt x="19812" y="121919"/>
                </a:lnTo>
                <a:lnTo>
                  <a:pt x="21336" y="123444"/>
                </a:lnTo>
                <a:lnTo>
                  <a:pt x="13716" y="123444"/>
                </a:lnTo>
                <a:lnTo>
                  <a:pt x="13716" y="126492"/>
                </a:lnTo>
                <a:lnTo>
                  <a:pt x="15240" y="129540"/>
                </a:lnTo>
                <a:lnTo>
                  <a:pt x="15240" y="169164"/>
                </a:lnTo>
                <a:close/>
              </a:path>
              <a:path w="561339" h="169545">
                <a:moveTo>
                  <a:pt x="65532" y="128016"/>
                </a:moveTo>
                <a:lnTo>
                  <a:pt x="41147" y="128016"/>
                </a:lnTo>
                <a:lnTo>
                  <a:pt x="47243" y="126492"/>
                </a:lnTo>
                <a:lnTo>
                  <a:pt x="50291" y="121919"/>
                </a:lnTo>
                <a:lnTo>
                  <a:pt x="54863" y="117348"/>
                </a:lnTo>
                <a:lnTo>
                  <a:pt x="56387" y="112776"/>
                </a:lnTo>
                <a:lnTo>
                  <a:pt x="56387" y="74676"/>
                </a:lnTo>
                <a:lnTo>
                  <a:pt x="54863" y="70103"/>
                </a:lnTo>
                <a:lnTo>
                  <a:pt x="47243" y="62483"/>
                </a:lnTo>
                <a:lnTo>
                  <a:pt x="42671" y="59435"/>
                </a:lnTo>
                <a:lnTo>
                  <a:pt x="65532" y="59435"/>
                </a:lnTo>
                <a:lnTo>
                  <a:pt x="67055" y="62483"/>
                </a:lnTo>
                <a:lnTo>
                  <a:pt x="71628" y="76200"/>
                </a:lnTo>
                <a:lnTo>
                  <a:pt x="71628" y="111251"/>
                </a:lnTo>
                <a:lnTo>
                  <a:pt x="67055" y="124967"/>
                </a:lnTo>
                <a:lnTo>
                  <a:pt x="65532" y="128016"/>
                </a:lnTo>
                <a:close/>
              </a:path>
              <a:path w="561339" h="169545">
                <a:moveTo>
                  <a:pt x="45720" y="141732"/>
                </a:moveTo>
                <a:lnTo>
                  <a:pt x="33528" y="141732"/>
                </a:lnTo>
                <a:lnTo>
                  <a:pt x="28955" y="140208"/>
                </a:lnTo>
                <a:lnTo>
                  <a:pt x="19812" y="134112"/>
                </a:lnTo>
                <a:lnTo>
                  <a:pt x="16763" y="129540"/>
                </a:lnTo>
                <a:lnTo>
                  <a:pt x="15240" y="123444"/>
                </a:lnTo>
                <a:lnTo>
                  <a:pt x="21336" y="123444"/>
                </a:lnTo>
                <a:lnTo>
                  <a:pt x="24383" y="126492"/>
                </a:lnTo>
                <a:lnTo>
                  <a:pt x="28955" y="128016"/>
                </a:lnTo>
                <a:lnTo>
                  <a:pt x="65532" y="128016"/>
                </a:lnTo>
                <a:lnTo>
                  <a:pt x="56387" y="137160"/>
                </a:lnTo>
                <a:lnTo>
                  <a:pt x="50291" y="140208"/>
                </a:lnTo>
                <a:lnTo>
                  <a:pt x="45720" y="141732"/>
                </a:lnTo>
                <a:close/>
              </a:path>
              <a:path w="561339" h="169545">
                <a:moveTo>
                  <a:pt x="125729" y="64008"/>
                </a:moveTo>
                <a:lnTo>
                  <a:pt x="118871" y="64008"/>
                </a:lnTo>
                <a:lnTo>
                  <a:pt x="120396" y="59435"/>
                </a:lnTo>
                <a:lnTo>
                  <a:pt x="123443" y="54864"/>
                </a:lnTo>
                <a:lnTo>
                  <a:pt x="132587" y="48767"/>
                </a:lnTo>
                <a:lnTo>
                  <a:pt x="137159" y="47244"/>
                </a:lnTo>
                <a:lnTo>
                  <a:pt x="153924" y="47244"/>
                </a:lnTo>
                <a:lnTo>
                  <a:pt x="161543" y="50292"/>
                </a:lnTo>
                <a:lnTo>
                  <a:pt x="166116" y="56388"/>
                </a:lnTo>
                <a:lnTo>
                  <a:pt x="168613" y="59435"/>
                </a:lnTo>
                <a:lnTo>
                  <a:pt x="132587" y="59435"/>
                </a:lnTo>
                <a:lnTo>
                  <a:pt x="125729" y="64008"/>
                </a:lnTo>
                <a:close/>
              </a:path>
              <a:path w="561339" h="169545">
                <a:moveTo>
                  <a:pt x="117347" y="140208"/>
                </a:moveTo>
                <a:lnTo>
                  <a:pt x="103632" y="140208"/>
                </a:lnTo>
                <a:lnTo>
                  <a:pt x="103632" y="48767"/>
                </a:lnTo>
                <a:lnTo>
                  <a:pt x="117347" y="48767"/>
                </a:lnTo>
                <a:lnTo>
                  <a:pt x="117347" y="64008"/>
                </a:lnTo>
                <a:lnTo>
                  <a:pt x="125729" y="64008"/>
                </a:lnTo>
                <a:lnTo>
                  <a:pt x="123443" y="65532"/>
                </a:lnTo>
                <a:lnTo>
                  <a:pt x="120396" y="70103"/>
                </a:lnTo>
                <a:lnTo>
                  <a:pt x="117347" y="76200"/>
                </a:lnTo>
                <a:lnTo>
                  <a:pt x="117347" y="140208"/>
                </a:lnTo>
                <a:close/>
              </a:path>
              <a:path w="561339" h="169545">
                <a:moveTo>
                  <a:pt x="175259" y="85344"/>
                </a:moveTo>
                <a:lnTo>
                  <a:pt x="160020" y="85344"/>
                </a:lnTo>
                <a:lnTo>
                  <a:pt x="160020" y="74676"/>
                </a:lnTo>
                <a:lnTo>
                  <a:pt x="158496" y="70103"/>
                </a:lnTo>
                <a:lnTo>
                  <a:pt x="150875" y="62483"/>
                </a:lnTo>
                <a:lnTo>
                  <a:pt x="146304" y="59435"/>
                </a:lnTo>
                <a:lnTo>
                  <a:pt x="168613" y="59435"/>
                </a:lnTo>
                <a:lnTo>
                  <a:pt x="170116" y="61269"/>
                </a:lnTo>
                <a:lnTo>
                  <a:pt x="172973" y="66865"/>
                </a:lnTo>
                <a:lnTo>
                  <a:pt x="174688" y="73318"/>
                </a:lnTo>
                <a:lnTo>
                  <a:pt x="175259" y="80772"/>
                </a:lnTo>
                <a:lnTo>
                  <a:pt x="175259" y="85344"/>
                </a:lnTo>
                <a:close/>
              </a:path>
              <a:path w="561339" h="169545">
                <a:moveTo>
                  <a:pt x="246887" y="126492"/>
                </a:moveTo>
                <a:lnTo>
                  <a:pt x="231647" y="126492"/>
                </a:lnTo>
                <a:lnTo>
                  <a:pt x="231647" y="60960"/>
                </a:lnTo>
                <a:lnTo>
                  <a:pt x="204216" y="60960"/>
                </a:lnTo>
                <a:lnTo>
                  <a:pt x="204216" y="48767"/>
                </a:lnTo>
                <a:lnTo>
                  <a:pt x="246887" y="48767"/>
                </a:lnTo>
                <a:lnTo>
                  <a:pt x="246887" y="126492"/>
                </a:lnTo>
                <a:close/>
              </a:path>
              <a:path w="561339" h="169545">
                <a:moveTo>
                  <a:pt x="274320" y="140208"/>
                </a:moveTo>
                <a:lnTo>
                  <a:pt x="199643" y="140208"/>
                </a:lnTo>
                <a:lnTo>
                  <a:pt x="199643" y="126492"/>
                </a:lnTo>
                <a:lnTo>
                  <a:pt x="274320" y="126492"/>
                </a:lnTo>
                <a:lnTo>
                  <a:pt x="274320" y="140208"/>
                </a:lnTo>
                <a:close/>
              </a:path>
              <a:path w="561339" h="169545">
                <a:moveTo>
                  <a:pt x="242316" y="33528"/>
                </a:moveTo>
                <a:lnTo>
                  <a:pt x="233171" y="33528"/>
                </a:lnTo>
                <a:lnTo>
                  <a:pt x="230124" y="32003"/>
                </a:lnTo>
                <a:lnTo>
                  <a:pt x="228600" y="30480"/>
                </a:lnTo>
                <a:lnTo>
                  <a:pt x="225551" y="28956"/>
                </a:lnTo>
                <a:lnTo>
                  <a:pt x="225551" y="18288"/>
                </a:lnTo>
                <a:lnTo>
                  <a:pt x="230124" y="13716"/>
                </a:lnTo>
                <a:lnTo>
                  <a:pt x="245363" y="13716"/>
                </a:lnTo>
                <a:lnTo>
                  <a:pt x="246887" y="15240"/>
                </a:lnTo>
                <a:lnTo>
                  <a:pt x="248412" y="18288"/>
                </a:lnTo>
                <a:lnTo>
                  <a:pt x="249936" y="19812"/>
                </a:lnTo>
                <a:lnTo>
                  <a:pt x="249936" y="25908"/>
                </a:lnTo>
                <a:lnTo>
                  <a:pt x="248412" y="28956"/>
                </a:lnTo>
                <a:lnTo>
                  <a:pt x="245363" y="32003"/>
                </a:lnTo>
                <a:lnTo>
                  <a:pt x="242316" y="33528"/>
                </a:lnTo>
                <a:close/>
              </a:path>
              <a:path w="561339" h="169545">
                <a:moveTo>
                  <a:pt x="316991" y="65532"/>
                </a:moveTo>
                <a:lnTo>
                  <a:pt x="312420" y="65532"/>
                </a:lnTo>
                <a:lnTo>
                  <a:pt x="313943" y="59435"/>
                </a:lnTo>
                <a:lnTo>
                  <a:pt x="316991" y="54864"/>
                </a:lnTo>
                <a:lnTo>
                  <a:pt x="326136" y="48767"/>
                </a:lnTo>
                <a:lnTo>
                  <a:pt x="330708" y="47244"/>
                </a:lnTo>
                <a:lnTo>
                  <a:pt x="345947" y="47244"/>
                </a:lnTo>
                <a:lnTo>
                  <a:pt x="350520" y="48767"/>
                </a:lnTo>
                <a:lnTo>
                  <a:pt x="353567" y="50292"/>
                </a:lnTo>
                <a:lnTo>
                  <a:pt x="362712" y="59435"/>
                </a:lnTo>
                <a:lnTo>
                  <a:pt x="326136" y="59435"/>
                </a:lnTo>
                <a:lnTo>
                  <a:pt x="316991" y="65532"/>
                </a:lnTo>
                <a:close/>
              </a:path>
              <a:path w="561339" h="169545">
                <a:moveTo>
                  <a:pt x="312420" y="140208"/>
                </a:moveTo>
                <a:lnTo>
                  <a:pt x="297179" y="140208"/>
                </a:lnTo>
                <a:lnTo>
                  <a:pt x="297179" y="48767"/>
                </a:lnTo>
                <a:lnTo>
                  <a:pt x="310896" y="48767"/>
                </a:lnTo>
                <a:lnTo>
                  <a:pt x="310896" y="65532"/>
                </a:lnTo>
                <a:lnTo>
                  <a:pt x="316991" y="65532"/>
                </a:lnTo>
                <a:lnTo>
                  <a:pt x="313943" y="70103"/>
                </a:lnTo>
                <a:lnTo>
                  <a:pt x="312420" y="76200"/>
                </a:lnTo>
                <a:lnTo>
                  <a:pt x="312420" y="140208"/>
                </a:lnTo>
                <a:close/>
              </a:path>
              <a:path w="561339" h="169545">
                <a:moveTo>
                  <a:pt x="367283" y="140208"/>
                </a:moveTo>
                <a:lnTo>
                  <a:pt x="352043" y="140208"/>
                </a:lnTo>
                <a:lnTo>
                  <a:pt x="352043" y="74676"/>
                </a:lnTo>
                <a:lnTo>
                  <a:pt x="350520" y="70103"/>
                </a:lnTo>
                <a:lnTo>
                  <a:pt x="347471" y="65532"/>
                </a:lnTo>
                <a:lnTo>
                  <a:pt x="344424" y="62483"/>
                </a:lnTo>
                <a:lnTo>
                  <a:pt x="338328" y="59435"/>
                </a:lnTo>
                <a:lnTo>
                  <a:pt x="362712" y="59435"/>
                </a:lnTo>
                <a:lnTo>
                  <a:pt x="365759" y="65532"/>
                </a:lnTo>
                <a:lnTo>
                  <a:pt x="367283" y="70103"/>
                </a:lnTo>
                <a:lnTo>
                  <a:pt x="367283" y="140208"/>
                </a:lnTo>
                <a:close/>
              </a:path>
              <a:path w="561339" h="169545">
                <a:moveTo>
                  <a:pt x="432816" y="48767"/>
                </a:moveTo>
                <a:lnTo>
                  <a:pt x="417575" y="48767"/>
                </a:lnTo>
                <a:lnTo>
                  <a:pt x="417575" y="21335"/>
                </a:lnTo>
                <a:lnTo>
                  <a:pt x="432816" y="21335"/>
                </a:lnTo>
                <a:lnTo>
                  <a:pt x="432816" y="48767"/>
                </a:lnTo>
                <a:close/>
              </a:path>
              <a:path w="561339" h="169545">
                <a:moveTo>
                  <a:pt x="467867" y="60960"/>
                </a:moveTo>
                <a:lnTo>
                  <a:pt x="391667" y="60960"/>
                </a:lnTo>
                <a:lnTo>
                  <a:pt x="391667" y="48767"/>
                </a:lnTo>
                <a:lnTo>
                  <a:pt x="467867" y="48767"/>
                </a:lnTo>
                <a:lnTo>
                  <a:pt x="467867" y="60960"/>
                </a:lnTo>
                <a:close/>
              </a:path>
              <a:path w="561339" h="169545">
                <a:moveTo>
                  <a:pt x="466343" y="140208"/>
                </a:moveTo>
                <a:lnTo>
                  <a:pt x="435863" y="140208"/>
                </a:lnTo>
                <a:lnTo>
                  <a:pt x="429767" y="137160"/>
                </a:lnTo>
                <a:lnTo>
                  <a:pt x="420624" y="128016"/>
                </a:lnTo>
                <a:lnTo>
                  <a:pt x="417575" y="123444"/>
                </a:lnTo>
                <a:lnTo>
                  <a:pt x="417575" y="60960"/>
                </a:lnTo>
                <a:lnTo>
                  <a:pt x="432816" y="60960"/>
                </a:lnTo>
                <a:lnTo>
                  <a:pt x="432816" y="118872"/>
                </a:lnTo>
                <a:lnTo>
                  <a:pt x="434340" y="121919"/>
                </a:lnTo>
                <a:lnTo>
                  <a:pt x="437387" y="124967"/>
                </a:lnTo>
                <a:lnTo>
                  <a:pt x="440436" y="126492"/>
                </a:lnTo>
                <a:lnTo>
                  <a:pt x="466343" y="126492"/>
                </a:lnTo>
                <a:lnTo>
                  <a:pt x="466343" y="140208"/>
                </a:lnTo>
                <a:close/>
              </a:path>
              <a:path w="561339" h="169545">
                <a:moveTo>
                  <a:pt x="560832" y="160019"/>
                </a:moveTo>
                <a:lnTo>
                  <a:pt x="553211" y="158496"/>
                </a:lnTo>
                <a:lnTo>
                  <a:pt x="545592" y="155448"/>
                </a:lnTo>
                <a:lnTo>
                  <a:pt x="539495" y="150876"/>
                </a:lnTo>
                <a:lnTo>
                  <a:pt x="533400" y="147828"/>
                </a:lnTo>
                <a:lnTo>
                  <a:pt x="528827" y="143256"/>
                </a:lnTo>
                <a:lnTo>
                  <a:pt x="524256" y="137160"/>
                </a:lnTo>
                <a:lnTo>
                  <a:pt x="519683" y="132588"/>
                </a:lnTo>
                <a:lnTo>
                  <a:pt x="516635" y="126492"/>
                </a:lnTo>
                <a:lnTo>
                  <a:pt x="515111" y="118872"/>
                </a:lnTo>
                <a:lnTo>
                  <a:pt x="512064" y="111251"/>
                </a:lnTo>
                <a:lnTo>
                  <a:pt x="512064" y="48767"/>
                </a:lnTo>
                <a:lnTo>
                  <a:pt x="515111" y="42672"/>
                </a:lnTo>
                <a:lnTo>
                  <a:pt x="516635" y="35051"/>
                </a:lnTo>
                <a:lnTo>
                  <a:pt x="521208" y="28956"/>
                </a:lnTo>
                <a:lnTo>
                  <a:pt x="524256" y="22860"/>
                </a:lnTo>
                <a:lnTo>
                  <a:pt x="528827" y="16764"/>
                </a:lnTo>
                <a:lnTo>
                  <a:pt x="534924" y="12192"/>
                </a:lnTo>
                <a:lnTo>
                  <a:pt x="541019" y="9144"/>
                </a:lnTo>
                <a:lnTo>
                  <a:pt x="547116" y="4572"/>
                </a:lnTo>
                <a:lnTo>
                  <a:pt x="553211" y="1524"/>
                </a:lnTo>
                <a:lnTo>
                  <a:pt x="560832" y="0"/>
                </a:lnTo>
                <a:lnTo>
                  <a:pt x="560832" y="13716"/>
                </a:lnTo>
                <a:lnTo>
                  <a:pt x="556259" y="15240"/>
                </a:lnTo>
                <a:lnTo>
                  <a:pt x="550164" y="16764"/>
                </a:lnTo>
                <a:lnTo>
                  <a:pt x="547116" y="19812"/>
                </a:lnTo>
                <a:lnTo>
                  <a:pt x="525780" y="57912"/>
                </a:lnTo>
                <a:lnTo>
                  <a:pt x="525780" y="102108"/>
                </a:lnTo>
                <a:lnTo>
                  <a:pt x="556259" y="144780"/>
                </a:lnTo>
                <a:lnTo>
                  <a:pt x="560832" y="146303"/>
                </a:lnTo>
                <a:lnTo>
                  <a:pt x="560832" y="160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975360" y="5157215"/>
            <a:ext cx="173736" cy="12192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1969008" y="5362955"/>
            <a:ext cx="475615" cy="120650"/>
          </a:xfrm>
          <a:custGeom>
            <a:avLst/>
            <a:gdLst/>
            <a:ahLst/>
            <a:cxnLst/>
            <a:rect l="l" t="t" r="r" b="b"/>
            <a:pathLst>
              <a:path w="475614" h="120650">
                <a:moveTo>
                  <a:pt x="13716" y="118872"/>
                </a:moveTo>
                <a:lnTo>
                  <a:pt x="0" y="118872"/>
                </a:lnTo>
                <a:lnTo>
                  <a:pt x="0" y="0"/>
                </a:lnTo>
                <a:lnTo>
                  <a:pt x="15240" y="0"/>
                </a:lnTo>
                <a:lnTo>
                  <a:pt x="15240" y="39624"/>
                </a:lnTo>
                <a:lnTo>
                  <a:pt x="13716" y="41148"/>
                </a:lnTo>
                <a:lnTo>
                  <a:pt x="13716" y="44196"/>
                </a:lnTo>
                <a:lnTo>
                  <a:pt x="21335" y="44196"/>
                </a:lnTo>
                <a:lnTo>
                  <a:pt x="16763" y="48767"/>
                </a:lnTo>
                <a:lnTo>
                  <a:pt x="15240" y="54864"/>
                </a:lnTo>
                <a:lnTo>
                  <a:pt x="15240" y="91440"/>
                </a:lnTo>
                <a:lnTo>
                  <a:pt x="16763" y="97536"/>
                </a:lnTo>
                <a:lnTo>
                  <a:pt x="21335" y="102108"/>
                </a:lnTo>
                <a:lnTo>
                  <a:pt x="13716" y="102108"/>
                </a:lnTo>
                <a:lnTo>
                  <a:pt x="13716" y="118872"/>
                </a:lnTo>
                <a:close/>
              </a:path>
              <a:path w="475614" h="120650">
                <a:moveTo>
                  <a:pt x="21335" y="44196"/>
                </a:moveTo>
                <a:lnTo>
                  <a:pt x="15240" y="44196"/>
                </a:lnTo>
                <a:lnTo>
                  <a:pt x="16763" y="38100"/>
                </a:lnTo>
                <a:lnTo>
                  <a:pt x="19812" y="33528"/>
                </a:lnTo>
                <a:lnTo>
                  <a:pt x="28955" y="27432"/>
                </a:lnTo>
                <a:lnTo>
                  <a:pt x="33528" y="25908"/>
                </a:lnTo>
                <a:lnTo>
                  <a:pt x="45720" y="25908"/>
                </a:lnTo>
                <a:lnTo>
                  <a:pt x="50291" y="27432"/>
                </a:lnTo>
                <a:lnTo>
                  <a:pt x="56387" y="30480"/>
                </a:lnTo>
                <a:lnTo>
                  <a:pt x="60959" y="32004"/>
                </a:lnTo>
                <a:lnTo>
                  <a:pt x="62483" y="35051"/>
                </a:lnTo>
                <a:lnTo>
                  <a:pt x="65532" y="38100"/>
                </a:lnTo>
                <a:lnTo>
                  <a:pt x="66040" y="39624"/>
                </a:lnTo>
                <a:lnTo>
                  <a:pt x="28955" y="39624"/>
                </a:lnTo>
                <a:lnTo>
                  <a:pt x="24383" y="41148"/>
                </a:lnTo>
                <a:lnTo>
                  <a:pt x="21335" y="44196"/>
                </a:lnTo>
                <a:close/>
              </a:path>
              <a:path w="475614" h="120650">
                <a:moveTo>
                  <a:pt x="66040" y="106680"/>
                </a:moveTo>
                <a:lnTo>
                  <a:pt x="41147" y="106680"/>
                </a:lnTo>
                <a:lnTo>
                  <a:pt x="47243" y="105156"/>
                </a:lnTo>
                <a:lnTo>
                  <a:pt x="50291" y="100583"/>
                </a:lnTo>
                <a:lnTo>
                  <a:pt x="54863" y="97536"/>
                </a:lnTo>
                <a:lnTo>
                  <a:pt x="56387" y="91440"/>
                </a:lnTo>
                <a:lnTo>
                  <a:pt x="56387" y="54864"/>
                </a:lnTo>
                <a:lnTo>
                  <a:pt x="54863" y="48767"/>
                </a:lnTo>
                <a:lnTo>
                  <a:pt x="50291" y="45720"/>
                </a:lnTo>
                <a:lnTo>
                  <a:pt x="47243" y="41148"/>
                </a:lnTo>
                <a:lnTo>
                  <a:pt x="42671" y="39624"/>
                </a:lnTo>
                <a:lnTo>
                  <a:pt x="66040" y="39624"/>
                </a:lnTo>
                <a:lnTo>
                  <a:pt x="71628" y="56388"/>
                </a:lnTo>
                <a:lnTo>
                  <a:pt x="71628" y="89916"/>
                </a:lnTo>
                <a:lnTo>
                  <a:pt x="66040" y="106680"/>
                </a:lnTo>
                <a:close/>
              </a:path>
              <a:path w="475614" h="120650">
                <a:moveTo>
                  <a:pt x="45720" y="120396"/>
                </a:moveTo>
                <a:lnTo>
                  <a:pt x="33528" y="120396"/>
                </a:lnTo>
                <a:lnTo>
                  <a:pt x="28955" y="118872"/>
                </a:lnTo>
                <a:lnTo>
                  <a:pt x="19812" y="112776"/>
                </a:lnTo>
                <a:lnTo>
                  <a:pt x="16763" y="108204"/>
                </a:lnTo>
                <a:lnTo>
                  <a:pt x="15240" y="102108"/>
                </a:lnTo>
                <a:lnTo>
                  <a:pt x="21335" y="102108"/>
                </a:lnTo>
                <a:lnTo>
                  <a:pt x="24383" y="105156"/>
                </a:lnTo>
                <a:lnTo>
                  <a:pt x="28955" y="106680"/>
                </a:lnTo>
                <a:lnTo>
                  <a:pt x="66040" y="106680"/>
                </a:lnTo>
                <a:lnTo>
                  <a:pt x="65532" y="108204"/>
                </a:lnTo>
                <a:lnTo>
                  <a:pt x="59436" y="114300"/>
                </a:lnTo>
                <a:lnTo>
                  <a:pt x="50291" y="118872"/>
                </a:lnTo>
                <a:lnTo>
                  <a:pt x="45720" y="120396"/>
                </a:lnTo>
                <a:close/>
              </a:path>
              <a:path w="475614" h="120650">
                <a:moveTo>
                  <a:pt x="124967" y="44196"/>
                </a:moveTo>
                <a:lnTo>
                  <a:pt x="118871" y="44196"/>
                </a:lnTo>
                <a:lnTo>
                  <a:pt x="120396" y="38100"/>
                </a:lnTo>
                <a:lnTo>
                  <a:pt x="123443" y="33528"/>
                </a:lnTo>
                <a:lnTo>
                  <a:pt x="132587" y="27432"/>
                </a:lnTo>
                <a:lnTo>
                  <a:pt x="137159" y="25908"/>
                </a:lnTo>
                <a:lnTo>
                  <a:pt x="153924" y="25908"/>
                </a:lnTo>
                <a:lnTo>
                  <a:pt x="161543" y="28956"/>
                </a:lnTo>
                <a:lnTo>
                  <a:pt x="166116" y="35051"/>
                </a:lnTo>
                <a:lnTo>
                  <a:pt x="169863" y="39624"/>
                </a:lnTo>
                <a:lnTo>
                  <a:pt x="132587" y="39624"/>
                </a:lnTo>
                <a:lnTo>
                  <a:pt x="128016" y="41148"/>
                </a:lnTo>
                <a:lnTo>
                  <a:pt x="124967" y="44196"/>
                </a:lnTo>
                <a:close/>
              </a:path>
              <a:path w="475614" h="120650">
                <a:moveTo>
                  <a:pt x="117347" y="118872"/>
                </a:moveTo>
                <a:lnTo>
                  <a:pt x="103632" y="118872"/>
                </a:lnTo>
                <a:lnTo>
                  <a:pt x="103632" y="27432"/>
                </a:lnTo>
                <a:lnTo>
                  <a:pt x="117347" y="27432"/>
                </a:lnTo>
                <a:lnTo>
                  <a:pt x="117347" y="44196"/>
                </a:lnTo>
                <a:lnTo>
                  <a:pt x="124967" y="44196"/>
                </a:lnTo>
                <a:lnTo>
                  <a:pt x="120396" y="48767"/>
                </a:lnTo>
                <a:lnTo>
                  <a:pt x="117347" y="54864"/>
                </a:lnTo>
                <a:lnTo>
                  <a:pt x="117347" y="118872"/>
                </a:lnTo>
                <a:close/>
              </a:path>
              <a:path w="475614" h="120650">
                <a:moveTo>
                  <a:pt x="175259" y="65532"/>
                </a:moveTo>
                <a:lnTo>
                  <a:pt x="160020" y="65532"/>
                </a:lnTo>
                <a:lnTo>
                  <a:pt x="160020" y="54864"/>
                </a:lnTo>
                <a:lnTo>
                  <a:pt x="158496" y="48767"/>
                </a:lnTo>
                <a:lnTo>
                  <a:pt x="153924" y="45720"/>
                </a:lnTo>
                <a:lnTo>
                  <a:pt x="150875" y="41148"/>
                </a:lnTo>
                <a:lnTo>
                  <a:pt x="146304" y="39624"/>
                </a:lnTo>
                <a:lnTo>
                  <a:pt x="169863" y="39624"/>
                </a:lnTo>
                <a:lnTo>
                  <a:pt x="170116" y="39933"/>
                </a:lnTo>
                <a:lnTo>
                  <a:pt x="172973" y="45529"/>
                </a:lnTo>
                <a:lnTo>
                  <a:pt x="174688" y="51982"/>
                </a:lnTo>
                <a:lnTo>
                  <a:pt x="175259" y="59436"/>
                </a:lnTo>
                <a:lnTo>
                  <a:pt x="175259" y="65532"/>
                </a:lnTo>
                <a:close/>
              </a:path>
              <a:path w="475614" h="120650">
                <a:moveTo>
                  <a:pt x="242316" y="120396"/>
                </a:moveTo>
                <a:lnTo>
                  <a:pt x="233171" y="120396"/>
                </a:lnTo>
                <a:lnTo>
                  <a:pt x="225480" y="119824"/>
                </a:lnTo>
                <a:lnTo>
                  <a:pt x="197191" y="93035"/>
                </a:lnTo>
                <a:lnTo>
                  <a:pt x="196596" y="85344"/>
                </a:lnTo>
                <a:lnTo>
                  <a:pt x="196596" y="60960"/>
                </a:lnTo>
                <a:lnTo>
                  <a:pt x="218503" y="28194"/>
                </a:lnTo>
                <a:lnTo>
                  <a:pt x="233171" y="25908"/>
                </a:lnTo>
                <a:lnTo>
                  <a:pt x="240863" y="26479"/>
                </a:lnTo>
                <a:lnTo>
                  <a:pt x="247840" y="28194"/>
                </a:lnTo>
                <a:lnTo>
                  <a:pt x="253960" y="31051"/>
                </a:lnTo>
                <a:lnTo>
                  <a:pt x="259079" y="35051"/>
                </a:lnTo>
                <a:lnTo>
                  <a:pt x="263439" y="39624"/>
                </a:lnTo>
                <a:lnTo>
                  <a:pt x="227075" y="39624"/>
                </a:lnTo>
                <a:lnTo>
                  <a:pt x="220979" y="41148"/>
                </a:lnTo>
                <a:lnTo>
                  <a:pt x="213359" y="48767"/>
                </a:lnTo>
                <a:lnTo>
                  <a:pt x="211859" y="53268"/>
                </a:lnTo>
                <a:lnTo>
                  <a:pt x="211836" y="64008"/>
                </a:lnTo>
                <a:lnTo>
                  <a:pt x="269747" y="64008"/>
                </a:lnTo>
                <a:lnTo>
                  <a:pt x="269747" y="77724"/>
                </a:lnTo>
                <a:lnTo>
                  <a:pt x="211836" y="77724"/>
                </a:lnTo>
                <a:lnTo>
                  <a:pt x="211836" y="91440"/>
                </a:lnTo>
                <a:lnTo>
                  <a:pt x="213359" y="97536"/>
                </a:lnTo>
                <a:lnTo>
                  <a:pt x="217932" y="100583"/>
                </a:lnTo>
                <a:lnTo>
                  <a:pt x="220979" y="105156"/>
                </a:lnTo>
                <a:lnTo>
                  <a:pt x="227075" y="106680"/>
                </a:lnTo>
                <a:lnTo>
                  <a:pt x="265684" y="106680"/>
                </a:lnTo>
                <a:lnTo>
                  <a:pt x="263651" y="109728"/>
                </a:lnTo>
                <a:lnTo>
                  <a:pt x="256032" y="114300"/>
                </a:lnTo>
                <a:lnTo>
                  <a:pt x="249936" y="118872"/>
                </a:lnTo>
                <a:lnTo>
                  <a:pt x="242316" y="120396"/>
                </a:lnTo>
                <a:close/>
              </a:path>
              <a:path w="475614" h="120650">
                <a:moveTo>
                  <a:pt x="269747" y="64008"/>
                </a:moveTo>
                <a:lnTo>
                  <a:pt x="254508" y="64008"/>
                </a:lnTo>
                <a:lnTo>
                  <a:pt x="254484" y="53268"/>
                </a:lnTo>
                <a:lnTo>
                  <a:pt x="252983" y="48767"/>
                </a:lnTo>
                <a:lnTo>
                  <a:pt x="245363" y="41148"/>
                </a:lnTo>
                <a:lnTo>
                  <a:pt x="239267" y="39624"/>
                </a:lnTo>
                <a:lnTo>
                  <a:pt x="263439" y="39624"/>
                </a:lnTo>
                <a:lnTo>
                  <a:pt x="263961" y="40171"/>
                </a:lnTo>
                <a:lnTo>
                  <a:pt x="267271" y="46291"/>
                </a:lnTo>
                <a:lnTo>
                  <a:pt x="269152" y="53268"/>
                </a:lnTo>
                <a:lnTo>
                  <a:pt x="269747" y="60960"/>
                </a:lnTo>
                <a:lnTo>
                  <a:pt x="269747" y="64008"/>
                </a:lnTo>
                <a:close/>
              </a:path>
              <a:path w="475614" h="120650">
                <a:moveTo>
                  <a:pt x="265684" y="106680"/>
                </a:moveTo>
                <a:lnTo>
                  <a:pt x="242316" y="106680"/>
                </a:lnTo>
                <a:lnTo>
                  <a:pt x="245363" y="105156"/>
                </a:lnTo>
                <a:lnTo>
                  <a:pt x="249936" y="103632"/>
                </a:lnTo>
                <a:lnTo>
                  <a:pt x="252983" y="100583"/>
                </a:lnTo>
                <a:lnTo>
                  <a:pt x="254508" y="97536"/>
                </a:lnTo>
                <a:lnTo>
                  <a:pt x="269747" y="97536"/>
                </a:lnTo>
                <a:lnTo>
                  <a:pt x="266700" y="105156"/>
                </a:lnTo>
                <a:lnTo>
                  <a:pt x="265684" y="106680"/>
                </a:lnTo>
                <a:close/>
              </a:path>
              <a:path w="475614" h="120650">
                <a:moveTo>
                  <a:pt x="310896" y="48767"/>
                </a:moveTo>
                <a:lnTo>
                  <a:pt x="295655" y="48767"/>
                </a:lnTo>
                <a:lnTo>
                  <a:pt x="297179" y="42672"/>
                </a:lnTo>
                <a:lnTo>
                  <a:pt x="301751" y="36576"/>
                </a:lnTo>
                <a:lnTo>
                  <a:pt x="313943" y="27432"/>
                </a:lnTo>
                <a:lnTo>
                  <a:pt x="321563" y="25908"/>
                </a:lnTo>
                <a:lnTo>
                  <a:pt x="330708" y="25908"/>
                </a:lnTo>
                <a:lnTo>
                  <a:pt x="364236" y="39624"/>
                </a:lnTo>
                <a:lnTo>
                  <a:pt x="321563" y="39624"/>
                </a:lnTo>
                <a:lnTo>
                  <a:pt x="318516" y="41148"/>
                </a:lnTo>
                <a:lnTo>
                  <a:pt x="313943" y="44196"/>
                </a:lnTo>
                <a:lnTo>
                  <a:pt x="312420" y="45720"/>
                </a:lnTo>
                <a:lnTo>
                  <a:pt x="310896" y="48767"/>
                </a:lnTo>
                <a:close/>
              </a:path>
              <a:path w="475614" h="120650">
                <a:moveTo>
                  <a:pt x="330708" y="120396"/>
                </a:moveTo>
                <a:lnTo>
                  <a:pt x="313943" y="120396"/>
                </a:lnTo>
                <a:lnTo>
                  <a:pt x="306324" y="117348"/>
                </a:lnTo>
                <a:lnTo>
                  <a:pt x="301751" y="112776"/>
                </a:lnTo>
                <a:lnTo>
                  <a:pt x="295655" y="108204"/>
                </a:lnTo>
                <a:lnTo>
                  <a:pt x="292608" y="100583"/>
                </a:lnTo>
                <a:lnTo>
                  <a:pt x="292608" y="86867"/>
                </a:lnTo>
                <a:lnTo>
                  <a:pt x="298704" y="74676"/>
                </a:lnTo>
                <a:lnTo>
                  <a:pt x="304800" y="68580"/>
                </a:lnTo>
                <a:lnTo>
                  <a:pt x="307847" y="67056"/>
                </a:lnTo>
                <a:lnTo>
                  <a:pt x="312420" y="65532"/>
                </a:lnTo>
                <a:lnTo>
                  <a:pt x="315467" y="64008"/>
                </a:lnTo>
                <a:lnTo>
                  <a:pt x="352043" y="64008"/>
                </a:lnTo>
                <a:lnTo>
                  <a:pt x="352043" y="50292"/>
                </a:lnTo>
                <a:lnTo>
                  <a:pt x="350520" y="47244"/>
                </a:lnTo>
                <a:lnTo>
                  <a:pt x="347471" y="44196"/>
                </a:lnTo>
                <a:lnTo>
                  <a:pt x="342900" y="41148"/>
                </a:lnTo>
                <a:lnTo>
                  <a:pt x="338328" y="39624"/>
                </a:lnTo>
                <a:lnTo>
                  <a:pt x="364236" y="39624"/>
                </a:lnTo>
                <a:lnTo>
                  <a:pt x="367283" y="45720"/>
                </a:lnTo>
                <a:lnTo>
                  <a:pt x="367283" y="76200"/>
                </a:lnTo>
                <a:lnTo>
                  <a:pt x="320040" y="76200"/>
                </a:lnTo>
                <a:lnTo>
                  <a:pt x="315467" y="77724"/>
                </a:lnTo>
                <a:lnTo>
                  <a:pt x="309371" y="83820"/>
                </a:lnTo>
                <a:lnTo>
                  <a:pt x="307847" y="86867"/>
                </a:lnTo>
                <a:lnTo>
                  <a:pt x="307847" y="97536"/>
                </a:lnTo>
                <a:lnTo>
                  <a:pt x="309371" y="100583"/>
                </a:lnTo>
                <a:lnTo>
                  <a:pt x="315467" y="106680"/>
                </a:lnTo>
                <a:lnTo>
                  <a:pt x="320040" y="108204"/>
                </a:lnTo>
                <a:lnTo>
                  <a:pt x="350520" y="108204"/>
                </a:lnTo>
                <a:lnTo>
                  <a:pt x="342900" y="115824"/>
                </a:lnTo>
                <a:lnTo>
                  <a:pt x="336804" y="118872"/>
                </a:lnTo>
                <a:lnTo>
                  <a:pt x="330708" y="120396"/>
                </a:lnTo>
                <a:close/>
              </a:path>
              <a:path w="475614" h="120650">
                <a:moveTo>
                  <a:pt x="350520" y="108204"/>
                </a:moveTo>
                <a:lnTo>
                  <a:pt x="333755" y="108204"/>
                </a:lnTo>
                <a:lnTo>
                  <a:pt x="342900" y="103632"/>
                </a:lnTo>
                <a:lnTo>
                  <a:pt x="344424" y="102108"/>
                </a:lnTo>
                <a:lnTo>
                  <a:pt x="347471" y="100583"/>
                </a:lnTo>
                <a:lnTo>
                  <a:pt x="348996" y="99060"/>
                </a:lnTo>
                <a:lnTo>
                  <a:pt x="350520" y="96012"/>
                </a:lnTo>
                <a:lnTo>
                  <a:pt x="352043" y="94488"/>
                </a:lnTo>
                <a:lnTo>
                  <a:pt x="352043" y="76200"/>
                </a:lnTo>
                <a:lnTo>
                  <a:pt x="367283" y="76200"/>
                </a:lnTo>
                <a:lnTo>
                  <a:pt x="367283" y="102108"/>
                </a:lnTo>
                <a:lnTo>
                  <a:pt x="352043" y="102108"/>
                </a:lnTo>
                <a:lnTo>
                  <a:pt x="350520" y="108204"/>
                </a:lnTo>
                <a:close/>
              </a:path>
              <a:path w="475614" h="120650">
                <a:moveTo>
                  <a:pt x="367283" y="118872"/>
                </a:moveTo>
                <a:lnTo>
                  <a:pt x="353567" y="118872"/>
                </a:lnTo>
                <a:lnTo>
                  <a:pt x="353567" y="102108"/>
                </a:lnTo>
                <a:lnTo>
                  <a:pt x="367283" y="102108"/>
                </a:lnTo>
                <a:lnTo>
                  <a:pt x="367283" y="118872"/>
                </a:lnTo>
                <a:close/>
              </a:path>
              <a:path w="475614" h="120650">
                <a:moveTo>
                  <a:pt x="411479" y="118872"/>
                </a:moveTo>
                <a:lnTo>
                  <a:pt x="397763" y="118872"/>
                </a:lnTo>
                <a:lnTo>
                  <a:pt x="397763" y="0"/>
                </a:lnTo>
                <a:lnTo>
                  <a:pt x="411479" y="0"/>
                </a:lnTo>
                <a:lnTo>
                  <a:pt x="411479" y="65532"/>
                </a:lnTo>
                <a:lnTo>
                  <a:pt x="446374" y="65532"/>
                </a:lnTo>
                <a:lnTo>
                  <a:pt x="441959" y="71628"/>
                </a:lnTo>
                <a:lnTo>
                  <a:pt x="447367" y="79248"/>
                </a:lnTo>
                <a:lnTo>
                  <a:pt x="411479" y="79248"/>
                </a:lnTo>
                <a:lnTo>
                  <a:pt x="411479" y="118872"/>
                </a:lnTo>
                <a:close/>
              </a:path>
              <a:path w="475614" h="120650">
                <a:moveTo>
                  <a:pt x="446374" y="65532"/>
                </a:moveTo>
                <a:lnTo>
                  <a:pt x="429767" y="65532"/>
                </a:lnTo>
                <a:lnTo>
                  <a:pt x="457200" y="27432"/>
                </a:lnTo>
                <a:lnTo>
                  <a:pt x="473964" y="27432"/>
                </a:lnTo>
                <a:lnTo>
                  <a:pt x="446374" y="65532"/>
                </a:lnTo>
                <a:close/>
              </a:path>
              <a:path w="475614" h="120650">
                <a:moveTo>
                  <a:pt x="475488" y="118872"/>
                </a:moveTo>
                <a:lnTo>
                  <a:pt x="457200" y="118872"/>
                </a:lnTo>
                <a:lnTo>
                  <a:pt x="429767" y="79248"/>
                </a:lnTo>
                <a:lnTo>
                  <a:pt x="447367" y="79248"/>
                </a:lnTo>
                <a:lnTo>
                  <a:pt x="475488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975360" y="5361432"/>
            <a:ext cx="170688" cy="12039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274063" y="5565647"/>
            <a:ext cx="370840" cy="121920"/>
          </a:xfrm>
          <a:custGeom>
            <a:avLst/>
            <a:gdLst/>
            <a:ahLst/>
            <a:cxnLst/>
            <a:rect l="l" t="t" r="r" b="b"/>
            <a:pathLst>
              <a:path w="370839" h="121920">
                <a:moveTo>
                  <a:pt x="45720" y="121920"/>
                </a:moveTo>
                <a:lnTo>
                  <a:pt x="36576" y="121920"/>
                </a:lnTo>
                <a:lnTo>
                  <a:pt x="28884" y="121348"/>
                </a:lnTo>
                <a:lnTo>
                  <a:pt x="595" y="95202"/>
                </a:lnTo>
                <a:lnTo>
                  <a:pt x="0" y="86868"/>
                </a:lnTo>
                <a:lnTo>
                  <a:pt x="0" y="62484"/>
                </a:lnTo>
                <a:lnTo>
                  <a:pt x="21907" y="29718"/>
                </a:lnTo>
                <a:lnTo>
                  <a:pt x="36576" y="27432"/>
                </a:lnTo>
                <a:lnTo>
                  <a:pt x="44267" y="28003"/>
                </a:lnTo>
                <a:lnTo>
                  <a:pt x="51244" y="29718"/>
                </a:lnTo>
                <a:lnTo>
                  <a:pt x="57364" y="32575"/>
                </a:lnTo>
                <a:lnTo>
                  <a:pt x="62484" y="36576"/>
                </a:lnTo>
                <a:lnTo>
                  <a:pt x="66843" y="41148"/>
                </a:lnTo>
                <a:lnTo>
                  <a:pt x="30480" y="41148"/>
                </a:lnTo>
                <a:lnTo>
                  <a:pt x="24384" y="42672"/>
                </a:lnTo>
                <a:lnTo>
                  <a:pt x="21336" y="47244"/>
                </a:lnTo>
                <a:lnTo>
                  <a:pt x="16764" y="50292"/>
                </a:lnTo>
                <a:lnTo>
                  <a:pt x="15263" y="54792"/>
                </a:lnTo>
                <a:lnTo>
                  <a:pt x="15240" y="67056"/>
                </a:lnTo>
                <a:lnTo>
                  <a:pt x="73152" y="67056"/>
                </a:lnTo>
                <a:lnTo>
                  <a:pt x="73152" y="79248"/>
                </a:lnTo>
                <a:lnTo>
                  <a:pt x="15240" y="79248"/>
                </a:lnTo>
                <a:lnTo>
                  <a:pt x="15240" y="94488"/>
                </a:lnTo>
                <a:lnTo>
                  <a:pt x="16764" y="99060"/>
                </a:lnTo>
                <a:lnTo>
                  <a:pt x="24384" y="106680"/>
                </a:lnTo>
                <a:lnTo>
                  <a:pt x="30480" y="109728"/>
                </a:lnTo>
                <a:lnTo>
                  <a:pt x="68580" y="109728"/>
                </a:lnTo>
                <a:lnTo>
                  <a:pt x="67056" y="112776"/>
                </a:lnTo>
                <a:lnTo>
                  <a:pt x="59436" y="115824"/>
                </a:lnTo>
                <a:lnTo>
                  <a:pt x="53340" y="120396"/>
                </a:lnTo>
                <a:lnTo>
                  <a:pt x="45720" y="121920"/>
                </a:lnTo>
                <a:close/>
              </a:path>
              <a:path w="370839" h="121920">
                <a:moveTo>
                  <a:pt x="73152" y="67056"/>
                </a:moveTo>
                <a:lnTo>
                  <a:pt x="57912" y="67056"/>
                </a:lnTo>
                <a:lnTo>
                  <a:pt x="57888" y="54792"/>
                </a:lnTo>
                <a:lnTo>
                  <a:pt x="56388" y="50292"/>
                </a:lnTo>
                <a:lnTo>
                  <a:pt x="51816" y="47244"/>
                </a:lnTo>
                <a:lnTo>
                  <a:pt x="48768" y="42672"/>
                </a:lnTo>
                <a:lnTo>
                  <a:pt x="42672" y="41148"/>
                </a:lnTo>
                <a:lnTo>
                  <a:pt x="66843" y="41148"/>
                </a:lnTo>
                <a:lnTo>
                  <a:pt x="67365" y="41695"/>
                </a:lnTo>
                <a:lnTo>
                  <a:pt x="70675" y="47815"/>
                </a:lnTo>
                <a:lnTo>
                  <a:pt x="72556" y="54792"/>
                </a:lnTo>
                <a:lnTo>
                  <a:pt x="73152" y="62484"/>
                </a:lnTo>
                <a:lnTo>
                  <a:pt x="73152" y="67056"/>
                </a:lnTo>
                <a:close/>
              </a:path>
              <a:path w="370839" h="121920">
                <a:moveTo>
                  <a:pt x="68580" y="109728"/>
                </a:moveTo>
                <a:lnTo>
                  <a:pt x="41148" y="109728"/>
                </a:lnTo>
                <a:lnTo>
                  <a:pt x="45720" y="108204"/>
                </a:lnTo>
                <a:lnTo>
                  <a:pt x="48768" y="106680"/>
                </a:lnTo>
                <a:lnTo>
                  <a:pt x="53340" y="105156"/>
                </a:lnTo>
                <a:lnTo>
                  <a:pt x="56388" y="103632"/>
                </a:lnTo>
                <a:lnTo>
                  <a:pt x="57912" y="100584"/>
                </a:lnTo>
                <a:lnTo>
                  <a:pt x="73152" y="100584"/>
                </a:lnTo>
                <a:lnTo>
                  <a:pt x="68580" y="109728"/>
                </a:lnTo>
                <a:close/>
              </a:path>
              <a:path w="370839" h="121920">
                <a:moveTo>
                  <a:pt x="176783" y="120396"/>
                </a:moveTo>
                <a:lnTo>
                  <a:pt x="141732" y="120396"/>
                </a:lnTo>
                <a:lnTo>
                  <a:pt x="134112" y="118872"/>
                </a:lnTo>
                <a:lnTo>
                  <a:pt x="124968" y="109728"/>
                </a:lnTo>
                <a:lnTo>
                  <a:pt x="123444" y="102108"/>
                </a:lnTo>
                <a:lnTo>
                  <a:pt x="123444" y="12192"/>
                </a:lnTo>
                <a:lnTo>
                  <a:pt x="92964" y="12192"/>
                </a:lnTo>
                <a:lnTo>
                  <a:pt x="92964" y="0"/>
                </a:lnTo>
                <a:lnTo>
                  <a:pt x="137160" y="0"/>
                </a:lnTo>
                <a:lnTo>
                  <a:pt x="137160" y="99060"/>
                </a:lnTo>
                <a:lnTo>
                  <a:pt x="138684" y="102108"/>
                </a:lnTo>
                <a:lnTo>
                  <a:pt x="143256" y="106680"/>
                </a:lnTo>
                <a:lnTo>
                  <a:pt x="146304" y="108204"/>
                </a:lnTo>
                <a:lnTo>
                  <a:pt x="176783" y="108204"/>
                </a:lnTo>
                <a:lnTo>
                  <a:pt x="176783" y="120396"/>
                </a:lnTo>
                <a:close/>
              </a:path>
              <a:path w="370839" h="121920">
                <a:moveTo>
                  <a:pt x="268224" y="109728"/>
                </a:moveTo>
                <a:lnTo>
                  <a:pt x="242316" y="109728"/>
                </a:lnTo>
                <a:lnTo>
                  <a:pt x="246888" y="108204"/>
                </a:lnTo>
                <a:lnTo>
                  <a:pt x="251460" y="105156"/>
                </a:lnTo>
                <a:lnTo>
                  <a:pt x="254507" y="102108"/>
                </a:lnTo>
                <a:lnTo>
                  <a:pt x="256031" y="99060"/>
                </a:lnTo>
                <a:lnTo>
                  <a:pt x="256031" y="88392"/>
                </a:lnTo>
                <a:lnTo>
                  <a:pt x="249936" y="83820"/>
                </a:lnTo>
                <a:lnTo>
                  <a:pt x="240792" y="82296"/>
                </a:lnTo>
                <a:lnTo>
                  <a:pt x="227076" y="80772"/>
                </a:lnTo>
                <a:lnTo>
                  <a:pt x="217931" y="79248"/>
                </a:lnTo>
                <a:lnTo>
                  <a:pt x="211836" y="76200"/>
                </a:lnTo>
                <a:lnTo>
                  <a:pt x="202692" y="67056"/>
                </a:lnTo>
                <a:lnTo>
                  <a:pt x="199643" y="60960"/>
                </a:lnTo>
                <a:lnTo>
                  <a:pt x="199643" y="45720"/>
                </a:lnTo>
                <a:lnTo>
                  <a:pt x="233172" y="27432"/>
                </a:lnTo>
                <a:lnTo>
                  <a:pt x="242316" y="27432"/>
                </a:lnTo>
                <a:lnTo>
                  <a:pt x="246888" y="28956"/>
                </a:lnTo>
                <a:lnTo>
                  <a:pt x="249936" y="28956"/>
                </a:lnTo>
                <a:lnTo>
                  <a:pt x="252983" y="30480"/>
                </a:lnTo>
                <a:lnTo>
                  <a:pt x="257556" y="32004"/>
                </a:lnTo>
                <a:lnTo>
                  <a:pt x="262128" y="36576"/>
                </a:lnTo>
                <a:lnTo>
                  <a:pt x="265176" y="38100"/>
                </a:lnTo>
                <a:lnTo>
                  <a:pt x="266700" y="41148"/>
                </a:lnTo>
                <a:lnTo>
                  <a:pt x="227076" y="41148"/>
                </a:lnTo>
                <a:lnTo>
                  <a:pt x="222504" y="42672"/>
                </a:lnTo>
                <a:lnTo>
                  <a:pt x="219456" y="44196"/>
                </a:lnTo>
                <a:lnTo>
                  <a:pt x="216407" y="47244"/>
                </a:lnTo>
                <a:lnTo>
                  <a:pt x="214883" y="50292"/>
                </a:lnTo>
                <a:lnTo>
                  <a:pt x="214883" y="57912"/>
                </a:lnTo>
                <a:lnTo>
                  <a:pt x="216407" y="60960"/>
                </a:lnTo>
                <a:lnTo>
                  <a:pt x="217931" y="62484"/>
                </a:lnTo>
                <a:lnTo>
                  <a:pt x="224028" y="65532"/>
                </a:lnTo>
                <a:lnTo>
                  <a:pt x="228600" y="65532"/>
                </a:lnTo>
                <a:lnTo>
                  <a:pt x="242316" y="68580"/>
                </a:lnTo>
                <a:lnTo>
                  <a:pt x="271272" y="86868"/>
                </a:lnTo>
                <a:lnTo>
                  <a:pt x="271272" y="103632"/>
                </a:lnTo>
                <a:lnTo>
                  <a:pt x="268224" y="109728"/>
                </a:lnTo>
                <a:close/>
              </a:path>
              <a:path w="370839" h="121920">
                <a:moveTo>
                  <a:pt x="269748" y="50292"/>
                </a:moveTo>
                <a:lnTo>
                  <a:pt x="254507" y="50292"/>
                </a:lnTo>
                <a:lnTo>
                  <a:pt x="254507" y="47244"/>
                </a:lnTo>
                <a:lnTo>
                  <a:pt x="242316" y="41148"/>
                </a:lnTo>
                <a:lnTo>
                  <a:pt x="266700" y="41148"/>
                </a:lnTo>
                <a:lnTo>
                  <a:pt x="269748" y="47244"/>
                </a:lnTo>
                <a:lnTo>
                  <a:pt x="269748" y="50292"/>
                </a:lnTo>
                <a:close/>
              </a:path>
              <a:path w="370839" h="121920">
                <a:moveTo>
                  <a:pt x="236219" y="121920"/>
                </a:moveTo>
                <a:lnTo>
                  <a:pt x="222504" y="121920"/>
                </a:lnTo>
                <a:lnTo>
                  <a:pt x="214883" y="120396"/>
                </a:lnTo>
                <a:lnTo>
                  <a:pt x="202692" y="111252"/>
                </a:lnTo>
                <a:lnTo>
                  <a:pt x="198119" y="105156"/>
                </a:lnTo>
                <a:lnTo>
                  <a:pt x="198119" y="99060"/>
                </a:lnTo>
                <a:lnTo>
                  <a:pt x="213360" y="99060"/>
                </a:lnTo>
                <a:lnTo>
                  <a:pt x="214883" y="102108"/>
                </a:lnTo>
                <a:lnTo>
                  <a:pt x="219456" y="106680"/>
                </a:lnTo>
                <a:lnTo>
                  <a:pt x="222504" y="108204"/>
                </a:lnTo>
                <a:lnTo>
                  <a:pt x="227076" y="109728"/>
                </a:lnTo>
                <a:lnTo>
                  <a:pt x="268224" y="109728"/>
                </a:lnTo>
                <a:lnTo>
                  <a:pt x="262128" y="115824"/>
                </a:lnTo>
                <a:lnTo>
                  <a:pt x="257008" y="118705"/>
                </a:lnTo>
                <a:lnTo>
                  <a:pt x="250888" y="120586"/>
                </a:lnTo>
                <a:lnTo>
                  <a:pt x="243911" y="121610"/>
                </a:lnTo>
                <a:lnTo>
                  <a:pt x="236219" y="121920"/>
                </a:lnTo>
                <a:close/>
              </a:path>
              <a:path w="370839" h="121920">
                <a:moveTo>
                  <a:pt x="342900" y="121920"/>
                </a:moveTo>
                <a:lnTo>
                  <a:pt x="333756" y="121920"/>
                </a:lnTo>
                <a:lnTo>
                  <a:pt x="326064" y="121348"/>
                </a:lnTo>
                <a:lnTo>
                  <a:pt x="297775" y="95202"/>
                </a:lnTo>
                <a:lnTo>
                  <a:pt x="297180" y="86868"/>
                </a:lnTo>
                <a:lnTo>
                  <a:pt x="297180" y="62484"/>
                </a:lnTo>
                <a:lnTo>
                  <a:pt x="319087" y="29718"/>
                </a:lnTo>
                <a:lnTo>
                  <a:pt x="333756" y="27432"/>
                </a:lnTo>
                <a:lnTo>
                  <a:pt x="341447" y="28003"/>
                </a:lnTo>
                <a:lnTo>
                  <a:pt x="348424" y="29718"/>
                </a:lnTo>
                <a:lnTo>
                  <a:pt x="354544" y="32575"/>
                </a:lnTo>
                <a:lnTo>
                  <a:pt x="359663" y="36576"/>
                </a:lnTo>
                <a:lnTo>
                  <a:pt x="364023" y="41148"/>
                </a:lnTo>
                <a:lnTo>
                  <a:pt x="327660" y="41148"/>
                </a:lnTo>
                <a:lnTo>
                  <a:pt x="321563" y="42672"/>
                </a:lnTo>
                <a:lnTo>
                  <a:pt x="318515" y="47244"/>
                </a:lnTo>
                <a:lnTo>
                  <a:pt x="313943" y="50292"/>
                </a:lnTo>
                <a:lnTo>
                  <a:pt x="312443" y="54792"/>
                </a:lnTo>
                <a:lnTo>
                  <a:pt x="312419" y="67056"/>
                </a:lnTo>
                <a:lnTo>
                  <a:pt x="370332" y="67056"/>
                </a:lnTo>
                <a:lnTo>
                  <a:pt x="370332" y="79248"/>
                </a:lnTo>
                <a:lnTo>
                  <a:pt x="312419" y="79248"/>
                </a:lnTo>
                <a:lnTo>
                  <a:pt x="312419" y="94488"/>
                </a:lnTo>
                <a:lnTo>
                  <a:pt x="313943" y="99060"/>
                </a:lnTo>
                <a:lnTo>
                  <a:pt x="321563" y="106680"/>
                </a:lnTo>
                <a:lnTo>
                  <a:pt x="327660" y="109728"/>
                </a:lnTo>
                <a:lnTo>
                  <a:pt x="365760" y="109728"/>
                </a:lnTo>
                <a:lnTo>
                  <a:pt x="364236" y="112776"/>
                </a:lnTo>
                <a:lnTo>
                  <a:pt x="356616" y="115824"/>
                </a:lnTo>
                <a:lnTo>
                  <a:pt x="350520" y="120396"/>
                </a:lnTo>
                <a:lnTo>
                  <a:pt x="342900" y="121920"/>
                </a:lnTo>
                <a:close/>
              </a:path>
              <a:path w="370839" h="121920">
                <a:moveTo>
                  <a:pt x="370332" y="67056"/>
                </a:moveTo>
                <a:lnTo>
                  <a:pt x="355092" y="67056"/>
                </a:lnTo>
                <a:lnTo>
                  <a:pt x="355068" y="54792"/>
                </a:lnTo>
                <a:lnTo>
                  <a:pt x="353568" y="50292"/>
                </a:lnTo>
                <a:lnTo>
                  <a:pt x="348996" y="47244"/>
                </a:lnTo>
                <a:lnTo>
                  <a:pt x="345948" y="42672"/>
                </a:lnTo>
                <a:lnTo>
                  <a:pt x="339852" y="41148"/>
                </a:lnTo>
                <a:lnTo>
                  <a:pt x="364023" y="41148"/>
                </a:lnTo>
                <a:lnTo>
                  <a:pt x="364545" y="41695"/>
                </a:lnTo>
                <a:lnTo>
                  <a:pt x="367855" y="47815"/>
                </a:lnTo>
                <a:lnTo>
                  <a:pt x="369736" y="54792"/>
                </a:lnTo>
                <a:lnTo>
                  <a:pt x="370332" y="62484"/>
                </a:lnTo>
                <a:lnTo>
                  <a:pt x="370332" y="67056"/>
                </a:lnTo>
                <a:close/>
              </a:path>
              <a:path w="370839" h="121920">
                <a:moveTo>
                  <a:pt x="365760" y="109728"/>
                </a:moveTo>
                <a:lnTo>
                  <a:pt x="338328" y="109728"/>
                </a:lnTo>
                <a:lnTo>
                  <a:pt x="342900" y="108204"/>
                </a:lnTo>
                <a:lnTo>
                  <a:pt x="345948" y="106680"/>
                </a:lnTo>
                <a:lnTo>
                  <a:pt x="350520" y="105156"/>
                </a:lnTo>
                <a:lnTo>
                  <a:pt x="353568" y="103632"/>
                </a:lnTo>
                <a:lnTo>
                  <a:pt x="355092" y="100584"/>
                </a:lnTo>
                <a:lnTo>
                  <a:pt x="370332" y="100584"/>
                </a:lnTo>
                <a:lnTo>
                  <a:pt x="365760" y="109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1693163" y="5593079"/>
            <a:ext cx="27940" cy="94615"/>
          </a:xfrm>
          <a:custGeom>
            <a:avLst/>
            <a:gdLst/>
            <a:ahLst/>
            <a:cxnLst/>
            <a:rect l="l" t="t" r="r" b="b"/>
            <a:pathLst>
              <a:path w="27939" h="94614">
                <a:moveTo>
                  <a:pt x="21336" y="94488"/>
                </a:moveTo>
                <a:lnTo>
                  <a:pt x="9144" y="94488"/>
                </a:lnTo>
                <a:lnTo>
                  <a:pt x="6096" y="92964"/>
                </a:lnTo>
                <a:lnTo>
                  <a:pt x="1524" y="88392"/>
                </a:lnTo>
                <a:lnTo>
                  <a:pt x="0" y="85344"/>
                </a:lnTo>
                <a:lnTo>
                  <a:pt x="0" y="77724"/>
                </a:lnTo>
                <a:lnTo>
                  <a:pt x="1524" y="73152"/>
                </a:lnTo>
                <a:lnTo>
                  <a:pt x="4572" y="71628"/>
                </a:lnTo>
                <a:lnTo>
                  <a:pt x="6096" y="68580"/>
                </a:lnTo>
                <a:lnTo>
                  <a:pt x="9144" y="67056"/>
                </a:lnTo>
                <a:lnTo>
                  <a:pt x="18288" y="67056"/>
                </a:lnTo>
                <a:lnTo>
                  <a:pt x="21336" y="68580"/>
                </a:lnTo>
                <a:lnTo>
                  <a:pt x="22860" y="71628"/>
                </a:lnTo>
                <a:lnTo>
                  <a:pt x="25908" y="74676"/>
                </a:lnTo>
                <a:lnTo>
                  <a:pt x="27432" y="77724"/>
                </a:lnTo>
                <a:lnTo>
                  <a:pt x="27432" y="85344"/>
                </a:lnTo>
                <a:lnTo>
                  <a:pt x="25908" y="88392"/>
                </a:lnTo>
                <a:lnTo>
                  <a:pt x="22860" y="91440"/>
                </a:lnTo>
                <a:lnTo>
                  <a:pt x="21336" y="94488"/>
                </a:lnTo>
                <a:close/>
              </a:path>
              <a:path w="27939" h="94614">
                <a:moveTo>
                  <a:pt x="21336" y="27432"/>
                </a:moveTo>
                <a:lnTo>
                  <a:pt x="9144" y="27432"/>
                </a:lnTo>
                <a:lnTo>
                  <a:pt x="6096" y="25908"/>
                </a:lnTo>
                <a:lnTo>
                  <a:pt x="1524" y="21336"/>
                </a:lnTo>
                <a:lnTo>
                  <a:pt x="0" y="18288"/>
                </a:lnTo>
                <a:lnTo>
                  <a:pt x="0" y="10668"/>
                </a:lnTo>
                <a:lnTo>
                  <a:pt x="1524" y="6096"/>
                </a:lnTo>
                <a:lnTo>
                  <a:pt x="4572" y="4572"/>
                </a:lnTo>
                <a:lnTo>
                  <a:pt x="6096" y="1524"/>
                </a:lnTo>
                <a:lnTo>
                  <a:pt x="9144" y="0"/>
                </a:lnTo>
                <a:lnTo>
                  <a:pt x="18288" y="0"/>
                </a:lnTo>
                <a:lnTo>
                  <a:pt x="21336" y="1524"/>
                </a:lnTo>
                <a:lnTo>
                  <a:pt x="22860" y="4572"/>
                </a:lnTo>
                <a:lnTo>
                  <a:pt x="25908" y="7620"/>
                </a:lnTo>
                <a:lnTo>
                  <a:pt x="27432" y="10668"/>
                </a:lnTo>
                <a:lnTo>
                  <a:pt x="27432" y="18288"/>
                </a:lnTo>
                <a:lnTo>
                  <a:pt x="25908" y="21336"/>
                </a:lnTo>
                <a:lnTo>
                  <a:pt x="22860" y="24384"/>
                </a:lnTo>
                <a:lnTo>
                  <a:pt x="21336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975360" y="5565648"/>
            <a:ext cx="173736" cy="12192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671827" y="5751576"/>
            <a:ext cx="561340" cy="169545"/>
          </a:xfrm>
          <a:custGeom>
            <a:avLst/>
            <a:gdLst/>
            <a:ahLst/>
            <a:cxnLst/>
            <a:rect l="l" t="t" r="r" b="b"/>
            <a:pathLst>
              <a:path w="561339" h="169545">
                <a:moveTo>
                  <a:pt x="22097" y="64007"/>
                </a:moveTo>
                <a:lnTo>
                  <a:pt x="15239" y="64007"/>
                </a:lnTo>
                <a:lnTo>
                  <a:pt x="16763" y="59435"/>
                </a:lnTo>
                <a:lnTo>
                  <a:pt x="19812" y="54863"/>
                </a:lnTo>
                <a:lnTo>
                  <a:pt x="28955" y="48767"/>
                </a:lnTo>
                <a:lnTo>
                  <a:pt x="33527" y="47243"/>
                </a:lnTo>
                <a:lnTo>
                  <a:pt x="50291" y="47243"/>
                </a:lnTo>
                <a:lnTo>
                  <a:pt x="56387" y="50291"/>
                </a:lnTo>
                <a:lnTo>
                  <a:pt x="60959" y="53339"/>
                </a:lnTo>
                <a:lnTo>
                  <a:pt x="62483" y="56387"/>
                </a:lnTo>
                <a:lnTo>
                  <a:pt x="65531" y="59435"/>
                </a:lnTo>
                <a:lnTo>
                  <a:pt x="28955" y="59435"/>
                </a:lnTo>
                <a:lnTo>
                  <a:pt x="22097" y="64007"/>
                </a:lnTo>
                <a:close/>
              </a:path>
              <a:path w="561339" h="169545">
                <a:moveTo>
                  <a:pt x="15239" y="169163"/>
                </a:moveTo>
                <a:lnTo>
                  <a:pt x="0" y="169163"/>
                </a:lnTo>
                <a:lnTo>
                  <a:pt x="0" y="48767"/>
                </a:lnTo>
                <a:lnTo>
                  <a:pt x="13716" y="48767"/>
                </a:lnTo>
                <a:lnTo>
                  <a:pt x="13716" y="64007"/>
                </a:lnTo>
                <a:lnTo>
                  <a:pt x="22097" y="64007"/>
                </a:lnTo>
                <a:lnTo>
                  <a:pt x="19812" y="65531"/>
                </a:lnTo>
                <a:lnTo>
                  <a:pt x="16763" y="70103"/>
                </a:lnTo>
                <a:lnTo>
                  <a:pt x="15239" y="76200"/>
                </a:lnTo>
                <a:lnTo>
                  <a:pt x="15239" y="112775"/>
                </a:lnTo>
                <a:lnTo>
                  <a:pt x="16763" y="117347"/>
                </a:lnTo>
                <a:lnTo>
                  <a:pt x="19812" y="121919"/>
                </a:lnTo>
                <a:lnTo>
                  <a:pt x="21335" y="123443"/>
                </a:lnTo>
                <a:lnTo>
                  <a:pt x="13716" y="123443"/>
                </a:lnTo>
                <a:lnTo>
                  <a:pt x="13716" y="126491"/>
                </a:lnTo>
                <a:lnTo>
                  <a:pt x="15239" y="129539"/>
                </a:lnTo>
                <a:lnTo>
                  <a:pt x="15239" y="169163"/>
                </a:lnTo>
                <a:close/>
              </a:path>
              <a:path w="561339" h="169545">
                <a:moveTo>
                  <a:pt x="65531" y="128016"/>
                </a:moveTo>
                <a:lnTo>
                  <a:pt x="41147" y="128016"/>
                </a:lnTo>
                <a:lnTo>
                  <a:pt x="47243" y="126491"/>
                </a:lnTo>
                <a:lnTo>
                  <a:pt x="50291" y="121919"/>
                </a:lnTo>
                <a:lnTo>
                  <a:pt x="54863" y="117347"/>
                </a:lnTo>
                <a:lnTo>
                  <a:pt x="56387" y="112775"/>
                </a:lnTo>
                <a:lnTo>
                  <a:pt x="56387" y="74675"/>
                </a:lnTo>
                <a:lnTo>
                  <a:pt x="54863" y="70103"/>
                </a:lnTo>
                <a:lnTo>
                  <a:pt x="47243" y="62483"/>
                </a:lnTo>
                <a:lnTo>
                  <a:pt x="42671" y="59435"/>
                </a:lnTo>
                <a:lnTo>
                  <a:pt x="65531" y="59435"/>
                </a:lnTo>
                <a:lnTo>
                  <a:pt x="67055" y="62483"/>
                </a:lnTo>
                <a:lnTo>
                  <a:pt x="71627" y="76200"/>
                </a:lnTo>
                <a:lnTo>
                  <a:pt x="71627" y="111251"/>
                </a:lnTo>
                <a:lnTo>
                  <a:pt x="67055" y="124967"/>
                </a:lnTo>
                <a:lnTo>
                  <a:pt x="65531" y="128016"/>
                </a:lnTo>
                <a:close/>
              </a:path>
              <a:path w="561339" h="169545">
                <a:moveTo>
                  <a:pt x="45720" y="141731"/>
                </a:moveTo>
                <a:lnTo>
                  <a:pt x="33527" y="141731"/>
                </a:lnTo>
                <a:lnTo>
                  <a:pt x="28955" y="140207"/>
                </a:lnTo>
                <a:lnTo>
                  <a:pt x="19812" y="134111"/>
                </a:lnTo>
                <a:lnTo>
                  <a:pt x="16763" y="129539"/>
                </a:lnTo>
                <a:lnTo>
                  <a:pt x="15239" y="123443"/>
                </a:lnTo>
                <a:lnTo>
                  <a:pt x="21335" y="123443"/>
                </a:lnTo>
                <a:lnTo>
                  <a:pt x="24383" y="126491"/>
                </a:lnTo>
                <a:lnTo>
                  <a:pt x="28955" y="128016"/>
                </a:lnTo>
                <a:lnTo>
                  <a:pt x="65531" y="128016"/>
                </a:lnTo>
                <a:lnTo>
                  <a:pt x="56387" y="137159"/>
                </a:lnTo>
                <a:lnTo>
                  <a:pt x="50291" y="140207"/>
                </a:lnTo>
                <a:lnTo>
                  <a:pt x="45720" y="141731"/>
                </a:lnTo>
                <a:close/>
              </a:path>
              <a:path w="561339" h="169545">
                <a:moveTo>
                  <a:pt x="125729" y="64007"/>
                </a:moveTo>
                <a:lnTo>
                  <a:pt x="118871" y="64007"/>
                </a:lnTo>
                <a:lnTo>
                  <a:pt x="120396" y="59435"/>
                </a:lnTo>
                <a:lnTo>
                  <a:pt x="123443" y="54863"/>
                </a:lnTo>
                <a:lnTo>
                  <a:pt x="132587" y="48767"/>
                </a:lnTo>
                <a:lnTo>
                  <a:pt x="137159" y="47243"/>
                </a:lnTo>
                <a:lnTo>
                  <a:pt x="153923" y="47243"/>
                </a:lnTo>
                <a:lnTo>
                  <a:pt x="161543" y="50291"/>
                </a:lnTo>
                <a:lnTo>
                  <a:pt x="166116" y="56387"/>
                </a:lnTo>
                <a:lnTo>
                  <a:pt x="168613" y="59435"/>
                </a:lnTo>
                <a:lnTo>
                  <a:pt x="132587" y="59435"/>
                </a:lnTo>
                <a:lnTo>
                  <a:pt x="125729" y="64007"/>
                </a:lnTo>
                <a:close/>
              </a:path>
              <a:path w="561339" h="169545">
                <a:moveTo>
                  <a:pt x="117347" y="140207"/>
                </a:moveTo>
                <a:lnTo>
                  <a:pt x="103631" y="140207"/>
                </a:lnTo>
                <a:lnTo>
                  <a:pt x="103631" y="48767"/>
                </a:lnTo>
                <a:lnTo>
                  <a:pt x="117347" y="48767"/>
                </a:lnTo>
                <a:lnTo>
                  <a:pt x="117347" y="64007"/>
                </a:lnTo>
                <a:lnTo>
                  <a:pt x="125729" y="64007"/>
                </a:lnTo>
                <a:lnTo>
                  <a:pt x="123443" y="65531"/>
                </a:lnTo>
                <a:lnTo>
                  <a:pt x="120396" y="70103"/>
                </a:lnTo>
                <a:lnTo>
                  <a:pt x="117347" y="76200"/>
                </a:lnTo>
                <a:lnTo>
                  <a:pt x="117347" y="140207"/>
                </a:lnTo>
                <a:close/>
              </a:path>
              <a:path w="561339" h="169545">
                <a:moveTo>
                  <a:pt x="175259" y="85343"/>
                </a:moveTo>
                <a:lnTo>
                  <a:pt x="160020" y="85343"/>
                </a:lnTo>
                <a:lnTo>
                  <a:pt x="160020" y="74675"/>
                </a:lnTo>
                <a:lnTo>
                  <a:pt x="158496" y="70103"/>
                </a:lnTo>
                <a:lnTo>
                  <a:pt x="150875" y="62483"/>
                </a:lnTo>
                <a:lnTo>
                  <a:pt x="146304" y="59435"/>
                </a:lnTo>
                <a:lnTo>
                  <a:pt x="168613" y="59435"/>
                </a:lnTo>
                <a:lnTo>
                  <a:pt x="170116" y="61269"/>
                </a:lnTo>
                <a:lnTo>
                  <a:pt x="172973" y="66865"/>
                </a:lnTo>
                <a:lnTo>
                  <a:pt x="174688" y="73318"/>
                </a:lnTo>
                <a:lnTo>
                  <a:pt x="175259" y="80771"/>
                </a:lnTo>
                <a:lnTo>
                  <a:pt x="175259" y="85343"/>
                </a:lnTo>
                <a:close/>
              </a:path>
              <a:path w="561339" h="169545">
                <a:moveTo>
                  <a:pt x="246887" y="126491"/>
                </a:moveTo>
                <a:lnTo>
                  <a:pt x="231647" y="126491"/>
                </a:lnTo>
                <a:lnTo>
                  <a:pt x="231647" y="60959"/>
                </a:lnTo>
                <a:lnTo>
                  <a:pt x="204216" y="60959"/>
                </a:lnTo>
                <a:lnTo>
                  <a:pt x="204216" y="48767"/>
                </a:lnTo>
                <a:lnTo>
                  <a:pt x="246887" y="48767"/>
                </a:lnTo>
                <a:lnTo>
                  <a:pt x="246887" y="126491"/>
                </a:lnTo>
                <a:close/>
              </a:path>
              <a:path w="561339" h="169545">
                <a:moveTo>
                  <a:pt x="274320" y="140207"/>
                </a:moveTo>
                <a:lnTo>
                  <a:pt x="199643" y="140207"/>
                </a:lnTo>
                <a:lnTo>
                  <a:pt x="199643" y="126491"/>
                </a:lnTo>
                <a:lnTo>
                  <a:pt x="274320" y="126491"/>
                </a:lnTo>
                <a:lnTo>
                  <a:pt x="274320" y="140207"/>
                </a:lnTo>
                <a:close/>
              </a:path>
              <a:path w="561339" h="169545">
                <a:moveTo>
                  <a:pt x="242316" y="33527"/>
                </a:moveTo>
                <a:lnTo>
                  <a:pt x="233171" y="33527"/>
                </a:lnTo>
                <a:lnTo>
                  <a:pt x="230123" y="32003"/>
                </a:lnTo>
                <a:lnTo>
                  <a:pt x="228600" y="30479"/>
                </a:lnTo>
                <a:lnTo>
                  <a:pt x="225551" y="28955"/>
                </a:lnTo>
                <a:lnTo>
                  <a:pt x="225551" y="18287"/>
                </a:lnTo>
                <a:lnTo>
                  <a:pt x="230123" y="13716"/>
                </a:lnTo>
                <a:lnTo>
                  <a:pt x="245363" y="13716"/>
                </a:lnTo>
                <a:lnTo>
                  <a:pt x="246887" y="15239"/>
                </a:lnTo>
                <a:lnTo>
                  <a:pt x="248412" y="18287"/>
                </a:lnTo>
                <a:lnTo>
                  <a:pt x="249935" y="19811"/>
                </a:lnTo>
                <a:lnTo>
                  <a:pt x="249935" y="25907"/>
                </a:lnTo>
                <a:lnTo>
                  <a:pt x="248412" y="28955"/>
                </a:lnTo>
                <a:lnTo>
                  <a:pt x="245363" y="32003"/>
                </a:lnTo>
                <a:lnTo>
                  <a:pt x="242316" y="33527"/>
                </a:lnTo>
                <a:close/>
              </a:path>
              <a:path w="561339" h="169545">
                <a:moveTo>
                  <a:pt x="316991" y="65531"/>
                </a:moveTo>
                <a:lnTo>
                  <a:pt x="312420" y="65531"/>
                </a:lnTo>
                <a:lnTo>
                  <a:pt x="313943" y="59435"/>
                </a:lnTo>
                <a:lnTo>
                  <a:pt x="316991" y="54863"/>
                </a:lnTo>
                <a:lnTo>
                  <a:pt x="326135" y="48767"/>
                </a:lnTo>
                <a:lnTo>
                  <a:pt x="330708" y="47243"/>
                </a:lnTo>
                <a:lnTo>
                  <a:pt x="345947" y="47243"/>
                </a:lnTo>
                <a:lnTo>
                  <a:pt x="350520" y="48767"/>
                </a:lnTo>
                <a:lnTo>
                  <a:pt x="353567" y="50291"/>
                </a:lnTo>
                <a:lnTo>
                  <a:pt x="362712" y="59435"/>
                </a:lnTo>
                <a:lnTo>
                  <a:pt x="326135" y="59435"/>
                </a:lnTo>
                <a:lnTo>
                  <a:pt x="316991" y="65531"/>
                </a:lnTo>
                <a:close/>
              </a:path>
              <a:path w="561339" h="169545">
                <a:moveTo>
                  <a:pt x="312420" y="140207"/>
                </a:moveTo>
                <a:lnTo>
                  <a:pt x="297179" y="140207"/>
                </a:lnTo>
                <a:lnTo>
                  <a:pt x="297179" y="48767"/>
                </a:lnTo>
                <a:lnTo>
                  <a:pt x="310896" y="48767"/>
                </a:lnTo>
                <a:lnTo>
                  <a:pt x="310896" y="65531"/>
                </a:lnTo>
                <a:lnTo>
                  <a:pt x="316991" y="65531"/>
                </a:lnTo>
                <a:lnTo>
                  <a:pt x="313943" y="70103"/>
                </a:lnTo>
                <a:lnTo>
                  <a:pt x="312420" y="76200"/>
                </a:lnTo>
                <a:lnTo>
                  <a:pt x="312420" y="140207"/>
                </a:lnTo>
                <a:close/>
              </a:path>
              <a:path w="561339" h="169545">
                <a:moveTo>
                  <a:pt x="367283" y="140207"/>
                </a:moveTo>
                <a:lnTo>
                  <a:pt x="352043" y="140207"/>
                </a:lnTo>
                <a:lnTo>
                  <a:pt x="352043" y="74675"/>
                </a:lnTo>
                <a:lnTo>
                  <a:pt x="350520" y="70103"/>
                </a:lnTo>
                <a:lnTo>
                  <a:pt x="347471" y="65531"/>
                </a:lnTo>
                <a:lnTo>
                  <a:pt x="344423" y="62483"/>
                </a:lnTo>
                <a:lnTo>
                  <a:pt x="338327" y="59435"/>
                </a:lnTo>
                <a:lnTo>
                  <a:pt x="362712" y="59435"/>
                </a:lnTo>
                <a:lnTo>
                  <a:pt x="365759" y="65531"/>
                </a:lnTo>
                <a:lnTo>
                  <a:pt x="367283" y="70103"/>
                </a:lnTo>
                <a:lnTo>
                  <a:pt x="367283" y="140207"/>
                </a:lnTo>
                <a:close/>
              </a:path>
              <a:path w="561339" h="169545">
                <a:moveTo>
                  <a:pt x="432816" y="48767"/>
                </a:moveTo>
                <a:lnTo>
                  <a:pt x="417575" y="48767"/>
                </a:lnTo>
                <a:lnTo>
                  <a:pt x="417575" y="21335"/>
                </a:lnTo>
                <a:lnTo>
                  <a:pt x="432816" y="21335"/>
                </a:lnTo>
                <a:lnTo>
                  <a:pt x="432816" y="48767"/>
                </a:lnTo>
                <a:close/>
              </a:path>
              <a:path w="561339" h="169545">
                <a:moveTo>
                  <a:pt x="467867" y="60959"/>
                </a:moveTo>
                <a:lnTo>
                  <a:pt x="391667" y="60959"/>
                </a:lnTo>
                <a:lnTo>
                  <a:pt x="391667" y="48767"/>
                </a:lnTo>
                <a:lnTo>
                  <a:pt x="467867" y="48767"/>
                </a:lnTo>
                <a:lnTo>
                  <a:pt x="467867" y="60959"/>
                </a:lnTo>
                <a:close/>
              </a:path>
              <a:path w="561339" h="169545">
                <a:moveTo>
                  <a:pt x="466343" y="140207"/>
                </a:moveTo>
                <a:lnTo>
                  <a:pt x="435863" y="140207"/>
                </a:lnTo>
                <a:lnTo>
                  <a:pt x="429767" y="137159"/>
                </a:lnTo>
                <a:lnTo>
                  <a:pt x="420623" y="128016"/>
                </a:lnTo>
                <a:lnTo>
                  <a:pt x="417575" y="123443"/>
                </a:lnTo>
                <a:lnTo>
                  <a:pt x="417575" y="60959"/>
                </a:lnTo>
                <a:lnTo>
                  <a:pt x="432816" y="60959"/>
                </a:lnTo>
                <a:lnTo>
                  <a:pt x="432816" y="118871"/>
                </a:lnTo>
                <a:lnTo>
                  <a:pt x="434339" y="121919"/>
                </a:lnTo>
                <a:lnTo>
                  <a:pt x="437387" y="124967"/>
                </a:lnTo>
                <a:lnTo>
                  <a:pt x="440435" y="126491"/>
                </a:lnTo>
                <a:lnTo>
                  <a:pt x="466343" y="126491"/>
                </a:lnTo>
                <a:lnTo>
                  <a:pt x="466343" y="140207"/>
                </a:lnTo>
                <a:close/>
              </a:path>
              <a:path w="561339" h="169545">
                <a:moveTo>
                  <a:pt x="560831" y="160019"/>
                </a:moveTo>
                <a:lnTo>
                  <a:pt x="553212" y="158495"/>
                </a:lnTo>
                <a:lnTo>
                  <a:pt x="545592" y="155447"/>
                </a:lnTo>
                <a:lnTo>
                  <a:pt x="539496" y="150875"/>
                </a:lnTo>
                <a:lnTo>
                  <a:pt x="533400" y="147827"/>
                </a:lnTo>
                <a:lnTo>
                  <a:pt x="528827" y="143255"/>
                </a:lnTo>
                <a:lnTo>
                  <a:pt x="524255" y="137159"/>
                </a:lnTo>
                <a:lnTo>
                  <a:pt x="519683" y="132587"/>
                </a:lnTo>
                <a:lnTo>
                  <a:pt x="516635" y="126491"/>
                </a:lnTo>
                <a:lnTo>
                  <a:pt x="515112" y="118871"/>
                </a:lnTo>
                <a:lnTo>
                  <a:pt x="512063" y="111251"/>
                </a:lnTo>
                <a:lnTo>
                  <a:pt x="512063" y="48767"/>
                </a:lnTo>
                <a:lnTo>
                  <a:pt x="515112" y="42671"/>
                </a:lnTo>
                <a:lnTo>
                  <a:pt x="516635" y="35051"/>
                </a:lnTo>
                <a:lnTo>
                  <a:pt x="521208" y="28955"/>
                </a:lnTo>
                <a:lnTo>
                  <a:pt x="524255" y="22859"/>
                </a:lnTo>
                <a:lnTo>
                  <a:pt x="528827" y="16763"/>
                </a:lnTo>
                <a:lnTo>
                  <a:pt x="534923" y="12191"/>
                </a:lnTo>
                <a:lnTo>
                  <a:pt x="541020" y="9143"/>
                </a:lnTo>
                <a:lnTo>
                  <a:pt x="547116" y="4571"/>
                </a:lnTo>
                <a:lnTo>
                  <a:pt x="553212" y="1523"/>
                </a:lnTo>
                <a:lnTo>
                  <a:pt x="560831" y="0"/>
                </a:lnTo>
                <a:lnTo>
                  <a:pt x="560831" y="13716"/>
                </a:lnTo>
                <a:lnTo>
                  <a:pt x="556259" y="15239"/>
                </a:lnTo>
                <a:lnTo>
                  <a:pt x="550163" y="16763"/>
                </a:lnTo>
                <a:lnTo>
                  <a:pt x="547116" y="19811"/>
                </a:lnTo>
                <a:lnTo>
                  <a:pt x="525779" y="57911"/>
                </a:lnTo>
                <a:lnTo>
                  <a:pt x="525779" y="102107"/>
                </a:lnTo>
                <a:lnTo>
                  <a:pt x="556259" y="144779"/>
                </a:lnTo>
                <a:lnTo>
                  <a:pt x="560831" y="146303"/>
                </a:lnTo>
                <a:lnTo>
                  <a:pt x="560831" y="160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2272283" y="5751576"/>
            <a:ext cx="2444495" cy="16916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975360" y="5771388"/>
            <a:ext cx="175260" cy="12192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975360" y="5975603"/>
            <a:ext cx="173736" cy="12039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975360" y="6179820"/>
            <a:ext cx="175260" cy="1219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914400" y="609726"/>
            <a:ext cx="5732145" cy="0"/>
          </a:xfrm>
          <a:custGeom>
            <a:avLst/>
            <a:gdLst/>
            <a:ahLst/>
            <a:cxnLst/>
            <a:rect l="l" t="t" r="r" b="b"/>
            <a:pathLst>
              <a:path w="5732145" h="0">
                <a:moveTo>
                  <a:pt x="0" y="0"/>
                </a:moveTo>
                <a:lnTo>
                  <a:pt x="57317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917447" y="612901"/>
            <a:ext cx="0" cy="9018270"/>
          </a:xfrm>
          <a:custGeom>
            <a:avLst/>
            <a:gdLst/>
            <a:ahLst/>
            <a:cxnLst/>
            <a:rect l="l" t="t" r="r" b="b"/>
            <a:pathLst>
              <a:path w="0" h="9018270">
                <a:moveTo>
                  <a:pt x="0" y="0"/>
                </a:moveTo>
                <a:lnTo>
                  <a:pt x="0" y="901827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914400" y="9634346"/>
            <a:ext cx="5732145" cy="0"/>
          </a:xfrm>
          <a:custGeom>
            <a:avLst/>
            <a:gdLst/>
            <a:ahLst/>
            <a:cxnLst/>
            <a:rect l="l" t="t" r="r" b="b"/>
            <a:pathLst>
              <a:path w="5732145" h="0">
                <a:moveTo>
                  <a:pt x="0" y="0"/>
                </a:moveTo>
                <a:lnTo>
                  <a:pt x="573176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20496" y="615695"/>
            <a:ext cx="5718175" cy="0"/>
          </a:xfrm>
          <a:custGeom>
            <a:avLst/>
            <a:gdLst/>
            <a:ahLst/>
            <a:cxnLst/>
            <a:rect l="l" t="t" r="r" b="b"/>
            <a:pathLst>
              <a:path w="5718175" h="0">
                <a:moveTo>
                  <a:pt x="0" y="0"/>
                </a:moveTo>
                <a:lnTo>
                  <a:pt x="5718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6642354" y="612648"/>
            <a:ext cx="0" cy="9019540"/>
          </a:xfrm>
          <a:custGeom>
            <a:avLst/>
            <a:gdLst/>
            <a:ahLst/>
            <a:cxnLst/>
            <a:rect l="l" t="t" r="r" b="b"/>
            <a:pathLst>
              <a:path w="0" h="9019540">
                <a:moveTo>
                  <a:pt x="0" y="0"/>
                </a:moveTo>
                <a:lnTo>
                  <a:pt x="0" y="9019032"/>
                </a:lnTo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6646164" y="612648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6096"/>
                </a:move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920496" y="9628632"/>
            <a:ext cx="5718175" cy="0"/>
          </a:xfrm>
          <a:custGeom>
            <a:avLst/>
            <a:gdLst/>
            <a:ahLst/>
            <a:cxnLst/>
            <a:rect l="l" t="t" r="r" b="b"/>
            <a:pathLst>
              <a:path w="5718175" h="0">
                <a:moveTo>
                  <a:pt x="0" y="0"/>
                </a:moveTo>
                <a:lnTo>
                  <a:pt x="571804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6646164" y="9625584"/>
            <a:ext cx="0" cy="6350"/>
          </a:xfrm>
          <a:custGeom>
            <a:avLst/>
            <a:gdLst/>
            <a:ahLst/>
            <a:cxnLst/>
            <a:rect l="l" t="t" r="r" b="b"/>
            <a:pathLst>
              <a:path w="0" h="6350">
                <a:moveTo>
                  <a:pt x="0" y="6096"/>
                </a:move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nepal</dc:creator>
  <dc:title>Java Printing</dc:title>
  <dcterms:created xsi:type="dcterms:W3CDTF">2020-11-28T04:24:30Z</dcterms:created>
  <dcterms:modified xsi:type="dcterms:W3CDTF">2020-11-28T04:24:30Z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2020-11-22T00:00:00Z</vt:filetime>
  </property>
  <property fmtid="{D5CDD505-2E9C-101B-9397-08002B2CF9AE}" pid="3" name="LastSaved">
    <vt:filetime>2020-11-28T00:00:00Z</vt:filetime>
  </property>
</Properties>
</file>