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FBEDED"/>
          </a:solidFill>
        </a:fill>
      </a:tcStyle>
    </a:wholeTbl>
    <a:band2H>
      <a:tcTxStyle b="def" i="def"/>
      <a:tcStyle>
        <a:tcBdr/>
        <a:fill>
          <a:solidFill>
            <a:srgbClr val="FDF6F6"/>
          </a:solidFill>
        </a:fill>
      </a:tcStyle>
    </a:band2H>
    <a:firstCol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E2E9F6"/>
          </a:solidFill>
        </a:fill>
      </a:tcStyle>
    </a:wholeTbl>
    <a:band2H>
      <a:tcTxStyle b="def" i="def"/>
      <a:tcStyle>
        <a:tcBdr/>
        <a:fill>
          <a:solidFill>
            <a:srgbClr val="F1F4FB"/>
          </a:solidFill>
        </a:fill>
      </a:tcStyle>
    </a:band2H>
    <a:firstCol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CBCB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DFAF6"/>
          </a:solidFill>
        </a:fill>
      </a:tcStyle>
    </a:band2H>
    <a:firstCol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AF6"/>
          </a:solidFill>
        </a:fill>
      </a:tcStyle>
    </a:lastRow>
    <a:fir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38100" cap="flat">
              <a:solidFill>
                <a:srgbClr val="FDFAF6"/>
              </a:solidFill>
              <a:prstDash val="solid"/>
              <a:round/>
            </a:ln>
          </a:top>
          <a:bottom>
            <a:ln w="127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DFAF6"/>
        </a:fontRef>
        <a:srgbClr val="FDFAF6"/>
      </a:tcTxStyle>
      <a:tcStyle>
        <a:tcBdr>
          <a:left>
            <a:ln w="12700" cap="flat">
              <a:solidFill>
                <a:srgbClr val="FDFAF6"/>
              </a:solidFill>
              <a:prstDash val="solid"/>
              <a:round/>
            </a:ln>
          </a:left>
          <a:right>
            <a:ln w="12700" cap="flat">
              <a:solidFill>
                <a:srgbClr val="FDFAF6"/>
              </a:solidFill>
              <a:prstDash val="solid"/>
              <a:round/>
            </a:ln>
          </a:right>
          <a:top>
            <a:ln w="12700" cap="flat">
              <a:solidFill>
                <a:srgbClr val="FDFAF6"/>
              </a:solidFill>
              <a:prstDash val="solid"/>
              <a:round/>
            </a:ln>
          </a:top>
          <a:bottom>
            <a:ln w="38100" cap="flat">
              <a:solidFill>
                <a:srgbClr val="FDFAF6"/>
              </a:solidFill>
              <a:prstDash val="solid"/>
              <a:round/>
            </a:ln>
          </a:bottom>
          <a:insideH>
            <a:ln w="12700" cap="flat">
              <a:solidFill>
                <a:srgbClr val="FDFAF6"/>
              </a:solidFill>
              <a:prstDash val="solid"/>
              <a:round/>
            </a:ln>
          </a:insideH>
          <a:insideV>
            <a:ln w="12700" cap="flat">
              <a:solidFill>
                <a:srgbClr val="FDFA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;p7"/>
          <p:cNvSpPr/>
          <p:nvPr/>
        </p:nvSpPr>
        <p:spPr>
          <a:xfrm>
            <a:off x="0" y="0"/>
            <a:ext cx="5295900" cy="687705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3" name="Google Shape;12;p7"/>
          <p:cNvSpPr/>
          <p:nvPr/>
        </p:nvSpPr>
        <p:spPr>
          <a:xfrm>
            <a:off x="1600200" y="1153227"/>
            <a:ext cx="9191626" cy="570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7784"/>
                  <a:pt x="21600" y="17387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7387"/>
                </a:lnTo>
                <a:cubicBezTo>
                  <a:pt x="0" y="7784"/>
                  <a:pt x="4835" y="0"/>
                  <a:pt x="10800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4" name="Google Shape;13;p7"/>
          <p:cNvSpPr/>
          <p:nvPr/>
        </p:nvSpPr>
        <p:spPr>
          <a:xfrm>
            <a:off x="2795588" y="-1"/>
            <a:ext cx="6803143" cy="5396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7994"/>
                </a:lnTo>
                <a:cubicBezTo>
                  <a:pt x="21600" y="15508"/>
                  <a:pt x="16765" y="21600"/>
                  <a:pt x="10800" y="21600"/>
                </a:cubicBezTo>
                <a:cubicBezTo>
                  <a:pt x="4835" y="21600"/>
                  <a:pt x="0" y="15508"/>
                  <a:pt x="0" y="7994"/>
                </a:cubicBezTo>
                <a:close/>
              </a:path>
            </a:pathLst>
          </a:custGeom>
          <a:solidFill>
            <a:srgbClr val="FDFAF6">
              <a:alpha val="9882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5" name="Title Text"/>
          <p:cNvSpPr txBox="1"/>
          <p:nvPr>
            <p:ph type="title"/>
          </p:nvPr>
        </p:nvSpPr>
        <p:spPr>
          <a:xfrm>
            <a:off x="3403091" y="1984248"/>
            <a:ext cx="5385817" cy="122529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795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4349496" y="3483864"/>
            <a:ext cx="3493009" cy="878909"/>
          </a:xfrm>
          <a:prstGeom prst="rect">
            <a:avLst/>
          </a:prstGeom>
        </p:spPr>
        <p:txBody>
          <a:bodyPr lIns="0" tIns="0" rIns="0" bIns="0"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3;p16"/>
          <p:cNvSpPr/>
          <p:nvPr/>
        </p:nvSpPr>
        <p:spPr>
          <a:xfrm>
            <a:off x="685338" y="3796479"/>
            <a:ext cx="2011679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57" name="Google Shape;114;p16"/>
          <p:cNvSpPr/>
          <p:nvPr/>
        </p:nvSpPr>
        <p:spPr>
          <a:xfrm>
            <a:off x="2900910" y="3796479"/>
            <a:ext cx="2011680" cy="1517905"/>
          </a:xfrm>
          <a:prstGeom prst="rect">
            <a:avLst/>
          </a:prstGeom>
          <a:solidFill>
            <a:srgbClr val="DCE6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58" name="Google Shape;115;p16"/>
          <p:cNvSpPr/>
          <p:nvPr/>
        </p:nvSpPr>
        <p:spPr>
          <a:xfrm>
            <a:off x="5116483" y="3796479"/>
            <a:ext cx="2011680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59" name="Google Shape;116;p16"/>
          <p:cNvSpPr/>
          <p:nvPr/>
        </p:nvSpPr>
        <p:spPr>
          <a:xfrm>
            <a:off x="9547628" y="3796479"/>
            <a:ext cx="2011680" cy="151790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60" name="Google Shape;117;p16"/>
          <p:cNvSpPr/>
          <p:nvPr/>
        </p:nvSpPr>
        <p:spPr>
          <a:xfrm>
            <a:off x="7332057" y="3796479"/>
            <a:ext cx="2011680" cy="1517905"/>
          </a:xfrm>
          <a:prstGeom prst="rect">
            <a:avLst/>
          </a:prstGeom>
          <a:solidFill>
            <a:srgbClr val="DCE6F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758951" y="841247"/>
            <a:ext cx="10671049" cy="7680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Body Level One…"/>
          <p:cNvSpPr txBox="1"/>
          <p:nvPr>
            <p:ph type="body" sz="quarter" idx="1"/>
          </p:nvPr>
        </p:nvSpPr>
        <p:spPr>
          <a:xfrm>
            <a:off x="685338" y="2491683"/>
            <a:ext cx="2011680" cy="2825174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1pPr>
            <a:lvl2pPr marL="228600" indent="4572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2pPr>
            <a:lvl3pPr marL="228600" indent="9144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3pPr>
            <a:lvl4pPr marL="228600" indent="13716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4pPr>
            <a:lvl5pPr marL="228600" indent="18288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Google Shape;122;p16"/>
          <p:cNvSpPr/>
          <p:nvPr>
            <p:ph type="pic" sz="quarter" idx="21"/>
          </p:nvPr>
        </p:nvSpPr>
        <p:spPr>
          <a:xfrm>
            <a:off x="1339133" y="2111057"/>
            <a:ext cx="704089" cy="704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Google Shape;123;p16"/>
          <p:cNvSpPr txBox="1"/>
          <p:nvPr>
            <p:ph type="body" sz="quarter" idx="22"/>
          </p:nvPr>
        </p:nvSpPr>
        <p:spPr>
          <a:xfrm>
            <a:off x="731057" y="3888404"/>
            <a:ext cx="1920241" cy="137160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66" name="Google Shape;124;p16"/>
          <p:cNvSpPr txBox="1"/>
          <p:nvPr>
            <p:ph type="body" sz="quarter" idx="23"/>
          </p:nvPr>
        </p:nvSpPr>
        <p:spPr>
          <a:xfrm>
            <a:off x="2900909" y="2491684"/>
            <a:ext cx="2011680" cy="2825173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67" name="Google Shape;125;p16"/>
          <p:cNvSpPr/>
          <p:nvPr>
            <p:ph type="pic" sz="quarter" idx="24"/>
          </p:nvPr>
        </p:nvSpPr>
        <p:spPr>
          <a:xfrm>
            <a:off x="3554707" y="2111057"/>
            <a:ext cx="704089" cy="704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8" name="Google Shape;126;p16"/>
          <p:cNvSpPr txBox="1"/>
          <p:nvPr>
            <p:ph type="body" sz="quarter" idx="25"/>
          </p:nvPr>
        </p:nvSpPr>
        <p:spPr>
          <a:xfrm>
            <a:off x="2946630" y="3888404"/>
            <a:ext cx="1920240" cy="137160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69" name="Google Shape;127;p16"/>
          <p:cNvSpPr txBox="1"/>
          <p:nvPr>
            <p:ph type="body" sz="quarter" idx="26"/>
          </p:nvPr>
        </p:nvSpPr>
        <p:spPr>
          <a:xfrm>
            <a:off x="5116483" y="2491684"/>
            <a:ext cx="2011680" cy="2825173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0" name="Google Shape;128;p16"/>
          <p:cNvSpPr/>
          <p:nvPr>
            <p:ph type="pic" sz="quarter" idx="27"/>
          </p:nvPr>
        </p:nvSpPr>
        <p:spPr>
          <a:xfrm>
            <a:off x="5770279" y="2111057"/>
            <a:ext cx="704089" cy="704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1" name="Google Shape;129;p16"/>
          <p:cNvSpPr txBox="1"/>
          <p:nvPr>
            <p:ph type="body" sz="quarter" idx="28"/>
          </p:nvPr>
        </p:nvSpPr>
        <p:spPr>
          <a:xfrm>
            <a:off x="5162203" y="3888404"/>
            <a:ext cx="1920241" cy="137160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72" name="Google Shape;130;p16"/>
          <p:cNvSpPr txBox="1"/>
          <p:nvPr>
            <p:ph type="body" sz="quarter" idx="29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3" name="Google Shape;131;p16"/>
          <p:cNvSpPr/>
          <p:nvPr>
            <p:ph type="pic" sz="quarter" idx="30"/>
          </p:nvPr>
        </p:nvSpPr>
        <p:spPr>
          <a:xfrm>
            <a:off x="7985852" y="2111057"/>
            <a:ext cx="704089" cy="704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Google Shape;132;p16"/>
          <p:cNvSpPr txBox="1"/>
          <p:nvPr>
            <p:ph type="body" sz="quarter" idx="31"/>
          </p:nvPr>
        </p:nvSpPr>
        <p:spPr>
          <a:xfrm>
            <a:off x="7377776" y="3888404"/>
            <a:ext cx="1920241" cy="137160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75" name="Google Shape;133;p16"/>
          <p:cNvSpPr txBox="1"/>
          <p:nvPr>
            <p:ph type="body" sz="quarter" idx="32"/>
          </p:nvPr>
        </p:nvSpPr>
        <p:spPr>
          <a:xfrm>
            <a:off x="9547628" y="2491684"/>
            <a:ext cx="2011680" cy="2825173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76" name="Google Shape;134;p16"/>
          <p:cNvSpPr/>
          <p:nvPr>
            <p:ph type="pic" sz="quarter" idx="33"/>
          </p:nvPr>
        </p:nvSpPr>
        <p:spPr>
          <a:xfrm>
            <a:off x="10201425" y="2111057"/>
            <a:ext cx="704089" cy="7040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7" name="Google Shape;135;p16"/>
          <p:cNvSpPr txBox="1"/>
          <p:nvPr>
            <p:ph type="body" sz="quarter" idx="34"/>
          </p:nvPr>
        </p:nvSpPr>
        <p:spPr>
          <a:xfrm>
            <a:off x="9593349" y="3888404"/>
            <a:ext cx="1920241" cy="137160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37;p17"/>
          <p:cNvSpPr/>
          <p:nvPr/>
        </p:nvSpPr>
        <p:spPr>
          <a:xfrm>
            <a:off x="0" y="-1"/>
            <a:ext cx="2838450" cy="2857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99" y="0"/>
                </a:moveTo>
                <a:lnTo>
                  <a:pt x="21600" y="0"/>
                </a:lnTo>
                <a:lnTo>
                  <a:pt x="21600" y="55"/>
                </a:lnTo>
                <a:cubicBezTo>
                  <a:pt x="21600" y="11216"/>
                  <a:pt x="13065" y="20390"/>
                  <a:pt x="2122" y="21494"/>
                </a:cubicBezTo>
                <a:lnTo>
                  <a:pt x="0" y="21600"/>
                </a:lnTo>
                <a:lnTo>
                  <a:pt x="0" y="15044"/>
                </a:lnTo>
                <a:lnTo>
                  <a:pt x="1448" y="14971"/>
                </a:lnTo>
                <a:cubicBezTo>
                  <a:pt x="8558" y="14248"/>
                  <a:pt x="14201" y="8584"/>
                  <a:pt x="14922" y="151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85" name="Google Shape;138;p17"/>
          <p:cNvSpPr/>
          <p:nvPr/>
        </p:nvSpPr>
        <p:spPr>
          <a:xfrm>
            <a:off x="0" y="-2"/>
            <a:ext cx="1970629" cy="1990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89" y="2174"/>
                </a:lnTo>
                <a:cubicBezTo>
                  <a:pt x="20451" y="12325"/>
                  <a:pt x="12324" y="20456"/>
                  <a:pt x="2085" y="2149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86" name="Google Shape;139;p17"/>
          <p:cNvSpPr/>
          <p:nvPr/>
        </p:nvSpPr>
        <p:spPr>
          <a:xfrm>
            <a:off x="0" y="0"/>
            <a:ext cx="1003451" cy="1013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489" y="2146"/>
                </a:lnTo>
                <a:cubicBezTo>
                  <a:pt x="20437" y="12298"/>
                  <a:pt x="12200" y="20458"/>
                  <a:pt x="1952" y="21501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Google Shape;142;p17"/>
          <p:cNvSpPr/>
          <p:nvPr/>
        </p:nvSpPr>
        <p:spPr>
          <a:xfrm>
            <a:off x="1458332" y="590133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685338" y="3017520"/>
            <a:ext cx="1993393" cy="55778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1pPr>
            <a:lvl2pPr marL="228600" indent="4572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2pPr>
            <a:lvl3pPr marL="228600" indent="9144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3pPr>
            <a:lvl4pPr marL="228600" indent="13716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4pPr>
            <a:lvl5pPr marL="228600" indent="18288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Google Shape;144;p17"/>
          <p:cNvSpPr txBox="1"/>
          <p:nvPr>
            <p:ph type="body" sz="quarter" idx="21"/>
          </p:nvPr>
        </p:nvSpPr>
        <p:spPr>
          <a:xfrm>
            <a:off x="2900910" y="3017520"/>
            <a:ext cx="1993394" cy="55778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2" name="Google Shape;145;p17"/>
          <p:cNvSpPr txBox="1"/>
          <p:nvPr>
            <p:ph type="body" sz="quarter" idx="22"/>
          </p:nvPr>
        </p:nvSpPr>
        <p:spPr>
          <a:xfrm>
            <a:off x="5116483" y="3017520"/>
            <a:ext cx="1993393" cy="55778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3" name="Google Shape;146;p17"/>
          <p:cNvSpPr txBox="1"/>
          <p:nvPr>
            <p:ph type="body" sz="quarter" idx="23"/>
          </p:nvPr>
        </p:nvSpPr>
        <p:spPr>
          <a:xfrm>
            <a:off x="7332057" y="3017520"/>
            <a:ext cx="1993393" cy="55778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4" name="Google Shape;147;p17"/>
          <p:cNvSpPr txBox="1"/>
          <p:nvPr>
            <p:ph type="body" sz="quarter" idx="24"/>
          </p:nvPr>
        </p:nvSpPr>
        <p:spPr>
          <a:xfrm>
            <a:off x="9547628" y="3017520"/>
            <a:ext cx="1993393" cy="557785"/>
          </a:xfrm>
          <a:prstGeom prst="rect">
            <a:avLst/>
          </a:prstGeom>
          <a:solidFill>
            <a:schemeClr val="accent3"/>
          </a:solidFill>
        </p:spPr>
        <p:txBody>
          <a:bodyPr lIns="0" tIns="0" rIns="0" bIns="0" anchor="ctr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5" name="Google Shape;148;p17"/>
          <p:cNvSpPr txBox="1"/>
          <p:nvPr>
            <p:ph type="body" sz="quarter" idx="25"/>
          </p:nvPr>
        </p:nvSpPr>
        <p:spPr>
          <a:xfrm>
            <a:off x="685337" y="4745735"/>
            <a:ext cx="1993394" cy="795529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96" name="Google Shape;149;p17"/>
          <p:cNvSpPr txBox="1"/>
          <p:nvPr>
            <p:ph type="body" sz="quarter" idx="26"/>
          </p:nvPr>
        </p:nvSpPr>
        <p:spPr>
          <a:xfrm>
            <a:off x="2900910" y="4745735"/>
            <a:ext cx="1993394" cy="795529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97" name="Google Shape;150;p17"/>
          <p:cNvSpPr txBox="1"/>
          <p:nvPr>
            <p:ph type="body" sz="quarter" idx="27"/>
          </p:nvPr>
        </p:nvSpPr>
        <p:spPr>
          <a:xfrm>
            <a:off x="5116483" y="4745735"/>
            <a:ext cx="1993393" cy="795529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98" name="Google Shape;151;p17"/>
          <p:cNvSpPr txBox="1"/>
          <p:nvPr>
            <p:ph type="body" sz="quarter" idx="28"/>
          </p:nvPr>
        </p:nvSpPr>
        <p:spPr>
          <a:xfrm>
            <a:off x="7332057" y="4745735"/>
            <a:ext cx="1993393" cy="795529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199" name="Google Shape;152;p17"/>
          <p:cNvSpPr txBox="1"/>
          <p:nvPr>
            <p:ph type="body" sz="quarter" idx="29"/>
          </p:nvPr>
        </p:nvSpPr>
        <p:spPr>
          <a:xfrm>
            <a:off x="9547628" y="4745735"/>
            <a:ext cx="1993393" cy="795529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sz="1500"/>
            </a:pPr>
          </a:p>
        </p:txBody>
      </p:sp>
      <p:sp>
        <p:nvSpPr>
          <p:cNvPr id="200" name="Google Shape;153;p17"/>
          <p:cNvSpPr/>
          <p:nvPr/>
        </p:nvSpPr>
        <p:spPr>
          <a:xfrm>
            <a:off x="739397" y="4187680"/>
            <a:ext cx="10812362" cy="1"/>
          </a:xfrm>
          <a:prstGeom prst="line">
            <a:avLst/>
          </a:prstGeom>
          <a:ln w="12700">
            <a:solidFill>
              <a:srgbClr val="F1D0D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/>
          <p:nvPr>
            <p:ph type="title"/>
          </p:nvPr>
        </p:nvSpPr>
        <p:spPr>
          <a:xfrm>
            <a:off x="3986784" y="1243583"/>
            <a:ext cx="8165593" cy="76809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08" name="Google Shape;156;p18"/>
          <p:cNvSpPr/>
          <p:nvPr/>
        </p:nvSpPr>
        <p:spPr>
          <a:xfrm>
            <a:off x="-5568" y="-2784"/>
            <a:ext cx="3443288" cy="68913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pic>
        <p:nvPicPr>
          <p:cNvPr id="209" name="Google Shape;157;p18" descr="Google Shape;157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10" y="-2784"/>
            <a:ext cx="1734411" cy="516731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oogle Shape;158;p18"/>
          <p:cNvSpPr/>
          <p:nvPr/>
        </p:nvSpPr>
        <p:spPr>
          <a:xfrm>
            <a:off x="1721621" y="-2785"/>
            <a:ext cx="1716116" cy="1720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>
              <a:alpha val="9882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11" name="Google Shape;159;p18"/>
          <p:cNvSpPr/>
          <p:nvPr/>
        </p:nvSpPr>
        <p:spPr>
          <a:xfrm>
            <a:off x="-5568" y="3440503"/>
            <a:ext cx="3443288" cy="34480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pic>
        <p:nvPicPr>
          <p:cNvPr id="212" name="Google Shape;160;p18" descr="Google Shape;160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8456" y="3440503"/>
            <a:ext cx="1719265" cy="17240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3977640" y="2330704"/>
            <a:ext cx="3822193" cy="41148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Google Shape;162;p18"/>
          <p:cNvSpPr txBox="1"/>
          <p:nvPr>
            <p:ph type="body" sz="quarter" idx="21"/>
          </p:nvPr>
        </p:nvSpPr>
        <p:spPr>
          <a:xfrm>
            <a:off x="3685032" y="2877311"/>
            <a:ext cx="3741929" cy="3684589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/>
            </a:pPr>
          </a:p>
        </p:txBody>
      </p:sp>
      <p:sp>
        <p:nvSpPr>
          <p:cNvPr id="215" name="Google Shape;163;p18"/>
          <p:cNvSpPr txBox="1"/>
          <p:nvPr>
            <p:ph type="body" sz="quarter" idx="22"/>
          </p:nvPr>
        </p:nvSpPr>
        <p:spPr>
          <a:xfrm>
            <a:off x="8046719" y="2330704"/>
            <a:ext cx="3822193" cy="41148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16" name="Google Shape;164;p18"/>
          <p:cNvSpPr txBox="1"/>
          <p:nvPr>
            <p:ph type="body" sz="quarter" idx="23"/>
          </p:nvPr>
        </p:nvSpPr>
        <p:spPr>
          <a:xfrm>
            <a:off x="7754111" y="2877311"/>
            <a:ext cx="3741930" cy="3684589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/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Text"/>
          <p:cNvSpPr txBox="1"/>
          <p:nvPr>
            <p:ph type="title"/>
          </p:nvPr>
        </p:nvSpPr>
        <p:spPr>
          <a:xfrm>
            <a:off x="758951" y="1234439"/>
            <a:ext cx="10671049" cy="7680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Body Level One…"/>
          <p:cNvSpPr txBox="1"/>
          <p:nvPr>
            <p:ph type="body" sz="quarter" idx="1"/>
          </p:nvPr>
        </p:nvSpPr>
        <p:spPr>
          <a:xfrm>
            <a:off x="713231" y="2743200"/>
            <a:ext cx="3328417" cy="3557016"/>
          </a:xfrm>
          <a:prstGeom prst="rect">
            <a:avLst/>
          </a:prstGeom>
          <a:ln>
            <a:solidFill>
              <a:schemeClr val="accent3"/>
            </a:solidFill>
            <a:round/>
          </a:ln>
        </p:spPr>
        <p:txBody>
          <a:bodyPr/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1pPr>
            <a:lvl2pPr marL="228600" indent="4572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2pPr>
            <a:lvl3pPr marL="228600" indent="9144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3pPr>
            <a:lvl4pPr marL="228600" indent="13716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4pPr>
            <a:lvl5pPr marL="228600" indent="182880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" name="Google Shape;171;p19"/>
          <p:cNvSpPr/>
          <p:nvPr>
            <p:ph type="pic" sz="quarter" idx="21"/>
          </p:nvPr>
        </p:nvSpPr>
        <p:spPr>
          <a:xfrm>
            <a:off x="1911095" y="2258567"/>
            <a:ext cx="932689" cy="932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Google Shape;172;p19"/>
          <p:cNvSpPr txBox="1"/>
          <p:nvPr>
            <p:ph type="body" sz="quarter" idx="22"/>
          </p:nvPr>
        </p:nvSpPr>
        <p:spPr>
          <a:xfrm>
            <a:off x="992124" y="3950208"/>
            <a:ext cx="2770633" cy="2206752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/>
            </a:pPr>
          </a:p>
        </p:txBody>
      </p:sp>
      <p:sp>
        <p:nvSpPr>
          <p:cNvPr id="229" name="Google Shape;173;p19"/>
          <p:cNvSpPr txBox="1"/>
          <p:nvPr>
            <p:ph type="body" sz="quarter" idx="23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ln>
            <a:solidFill>
              <a:schemeClr val="accent1"/>
            </a:solidFill>
            <a:round/>
          </a:ln>
        </p:spPr>
        <p:txBody>
          <a:bodyPr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30" name="Google Shape;174;p19"/>
          <p:cNvSpPr/>
          <p:nvPr>
            <p:ph type="pic" sz="quarter" idx="24"/>
          </p:nvPr>
        </p:nvSpPr>
        <p:spPr>
          <a:xfrm>
            <a:off x="5641847" y="2258567"/>
            <a:ext cx="932689" cy="932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1" name="Google Shape;175;p19"/>
          <p:cNvSpPr txBox="1"/>
          <p:nvPr>
            <p:ph type="body" sz="quarter" idx="25"/>
          </p:nvPr>
        </p:nvSpPr>
        <p:spPr>
          <a:xfrm>
            <a:off x="4722876" y="3950208"/>
            <a:ext cx="2770633" cy="2206752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/>
            </a:pPr>
          </a:p>
        </p:txBody>
      </p:sp>
      <p:sp>
        <p:nvSpPr>
          <p:cNvPr id="232" name="Google Shape;176;p19"/>
          <p:cNvSpPr txBox="1"/>
          <p:nvPr>
            <p:ph type="body" sz="quarter" idx="26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ln>
            <a:solidFill>
              <a:schemeClr val="accent4"/>
            </a:solidFill>
            <a:round/>
          </a:ln>
        </p:spPr>
        <p:txBody>
          <a:bodyPr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33" name="Google Shape;177;p19"/>
          <p:cNvSpPr/>
          <p:nvPr>
            <p:ph type="pic" sz="quarter" idx="27"/>
          </p:nvPr>
        </p:nvSpPr>
        <p:spPr>
          <a:xfrm>
            <a:off x="9290304" y="2258567"/>
            <a:ext cx="932689" cy="932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4" name="Google Shape;178;p19"/>
          <p:cNvSpPr txBox="1"/>
          <p:nvPr>
            <p:ph type="body" sz="quarter" idx="28"/>
          </p:nvPr>
        </p:nvSpPr>
        <p:spPr>
          <a:xfrm>
            <a:off x="8371331" y="3950208"/>
            <a:ext cx="2770633" cy="2206752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180;p20"/>
          <p:cNvSpPr/>
          <p:nvPr/>
        </p:nvSpPr>
        <p:spPr>
          <a:xfrm>
            <a:off x="8758238" y="-14287"/>
            <a:ext cx="3433763" cy="345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ubicBezTo>
                  <a:pt x="0" y="9671"/>
                  <a:pt x="9671" y="0"/>
                  <a:pt x="2160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42" name="Google Shape;181;p20"/>
          <p:cNvSpPr/>
          <p:nvPr/>
        </p:nvSpPr>
        <p:spPr>
          <a:xfrm>
            <a:off x="8758238" y="3438525"/>
            <a:ext cx="3433763" cy="3433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cubicBezTo>
                  <a:pt x="9671" y="21600"/>
                  <a:pt x="0" y="119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43" name="Google Shape;182;p20"/>
          <p:cNvSpPr/>
          <p:nvPr/>
        </p:nvSpPr>
        <p:spPr>
          <a:xfrm flipH="1" rot="10800000">
            <a:off x="9991725" y="1247774"/>
            <a:ext cx="2200275" cy="2181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11930"/>
                  <a:pt x="9670" y="21600"/>
                  <a:pt x="21600" y="21600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44" name="Google Shape;183;p20"/>
          <p:cNvSpPr/>
          <p:nvPr/>
        </p:nvSpPr>
        <p:spPr>
          <a:xfrm flipH="1" rot="10800000">
            <a:off x="-20086" y="4580051"/>
            <a:ext cx="2277948" cy="2277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929" y="21600"/>
                  <a:pt x="21600" y="11929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pic>
        <p:nvPicPr>
          <p:cNvPr id="245" name="Google Shape;184;p20" descr="Google Shape;18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1886" y="3441269"/>
            <a:ext cx="2200115" cy="2200114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Google Shape;185;p20"/>
          <p:cNvSpPr/>
          <p:nvPr/>
        </p:nvSpPr>
        <p:spPr>
          <a:xfrm>
            <a:off x="1707958" y="5667616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47" name="Title Text"/>
          <p:cNvSpPr txBox="1"/>
          <p:nvPr>
            <p:ph type="title"/>
          </p:nvPr>
        </p:nvSpPr>
        <p:spPr>
          <a:xfrm>
            <a:off x="1508760" y="1883664"/>
            <a:ext cx="6766560" cy="76809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8" name="Body Level One…"/>
          <p:cNvSpPr txBox="1"/>
          <p:nvPr>
            <p:ph type="body" sz="quarter" idx="1"/>
          </p:nvPr>
        </p:nvSpPr>
        <p:spPr>
          <a:xfrm>
            <a:off x="1508760" y="2837688"/>
            <a:ext cx="5879592" cy="2700529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500"/>
            </a:lvl1pPr>
            <a:lvl2pPr marL="914400" indent="-323850">
              <a:buClrTx/>
              <a:buSzPts val="1500"/>
              <a:buFontTx/>
              <a:defRPr sz="1500"/>
            </a:lvl2pPr>
            <a:lvl3pPr marL="1371600" indent="-323850">
              <a:buClrTx/>
              <a:buSzPts val="1500"/>
              <a:buFontTx/>
              <a:defRPr sz="1500"/>
            </a:lvl3pPr>
            <a:lvl4pPr marL="1828800" indent="-323850">
              <a:buClrTx/>
              <a:buSzPts val="1500"/>
              <a:buFontTx/>
              <a:defRPr sz="1500"/>
            </a:lvl4pPr>
            <a:lvl5pPr marL="2286000" indent="-323850">
              <a:buClrTx/>
              <a:buSzPts val="1500"/>
              <a:buFontTx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91;p21"/>
          <p:cNvSpPr/>
          <p:nvPr/>
        </p:nvSpPr>
        <p:spPr>
          <a:xfrm>
            <a:off x="-1" y="0"/>
            <a:ext cx="894874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4321" y="0"/>
                </a:lnTo>
                <a:lnTo>
                  <a:pt x="14597" y="46"/>
                </a:lnTo>
                <a:cubicBezTo>
                  <a:pt x="18562" y="841"/>
                  <a:pt x="21600" y="5335"/>
                  <a:pt x="21600" y="10761"/>
                </a:cubicBezTo>
                <a:cubicBezTo>
                  <a:pt x="21600" y="16560"/>
                  <a:pt x="18129" y="21296"/>
                  <a:pt x="13764" y="21586"/>
                </a:cubicBezTo>
                <a:lnTo>
                  <a:pt x="1333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57" name="Google Shape;192;p21"/>
          <p:cNvSpPr/>
          <p:nvPr/>
        </p:nvSpPr>
        <p:spPr>
          <a:xfrm>
            <a:off x="7538625" y="13141"/>
            <a:ext cx="4653375" cy="683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859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5859" y="21600"/>
                </a:lnTo>
                <a:cubicBezTo>
                  <a:pt x="7100" y="21600"/>
                  <a:pt x="0" y="16765"/>
                  <a:pt x="0" y="10800"/>
                </a:cubicBezTo>
                <a:cubicBezTo>
                  <a:pt x="0" y="4835"/>
                  <a:pt x="7100" y="0"/>
                  <a:pt x="1585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pic>
        <p:nvPicPr>
          <p:cNvPr id="258" name="Google Shape;193;p21" descr="Google Shape;19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7234" y="-25041"/>
            <a:ext cx="3432192" cy="343219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le Text"/>
          <p:cNvSpPr txBox="1"/>
          <p:nvPr>
            <p:ph type="title"/>
          </p:nvPr>
        </p:nvSpPr>
        <p:spPr>
          <a:xfrm>
            <a:off x="1527047" y="1975104"/>
            <a:ext cx="4169666" cy="66751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10795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60" name="Body Level One…"/>
          <p:cNvSpPr txBox="1"/>
          <p:nvPr>
            <p:ph type="body" sz="quarter" idx="1"/>
          </p:nvPr>
        </p:nvSpPr>
        <p:spPr>
          <a:xfrm>
            <a:off x="1545336" y="2846832"/>
            <a:ext cx="4169665" cy="2176273"/>
          </a:xfrm>
          <a:prstGeom prst="rect">
            <a:avLst/>
          </a:prstGeom>
        </p:spPr>
        <p:txBody>
          <a:bodyPr lIns="0" tIns="0" rIns="0" bIns="0"/>
          <a:lstStyle>
            <a:lvl1pPr marL="406400" indent="-35560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406400" indent="12700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406400" indent="60960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406400" indent="107950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406400" indent="153670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1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97;p22"/>
          <p:cNvSpPr/>
          <p:nvPr/>
        </p:nvSpPr>
        <p:spPr>
          <a:xfrm>
            <a:off x="-5568" y="-2784"/>
            <a:ext cx="3443288" cy="68913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pic>
        <p:nvPicPr>
          <p:cNvPr id="269" name="Google Shape;198;p22" descr="Google Shape;198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310" y="-2784"/>
            <a:ext cx="1734411" cy="516731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Google Shape;199;p22"/>
          <p:cNvSpPr/>
          <p:nvPr/>
        </p:nvSpPr>
        <p:spPr>
          <a:xfrm>
            <a:off x="1721621" y="-2785"/>
            <a:ext cx="1716116" cy="1720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>
              <a:alpha val="9882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71" name="Google Shape;200;p22"/>
          <p:cNvSpPr/>
          <p:nvPr/>
        </p:nvSpPr>
        <p:spPr>
          <a:xfrm>
            <a:off x="-5568" y="3440503"/>
            <a:ext cx="3443288" cy="34480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pic>
        <p:nvPicPr>
          <p:cNvPr id="272" name="Google Shape;201;p22" descr="Google Shape;201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8456" y="3440503"/>
            <a:ext cx="1719265" cy="172402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Title Text"/>
          <p:cNvSpPr txBox="1"/>
          <p:nvPr>
            <p:ph type="title"/>
          </p:nvPr>
        </p:nvSpPr>
        <p:spPr>
          <a:xfrm>
            <a:off x="3986784" y="1243583"/>
            <a:ext cx="8165593" cy="76809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5" name="Body Level One…"/>
          <p:cNvSpPr txBox="1"/>
          <p:nvPr>
            <p:ph type="body" sz="quarter" idx="1"/>
          </p:nvPr>
        </p:nvSpPr>
        <p:spPr>
          <a:xfrm>
            <a:off x="3685032" y="2255520"/>
            <a:ext cx="3741929" cy="4306381"/>
          </a:xfrm>
          <a:prstGeom prst="rect">
            <a:avLst/>
          </a:prstGeom>
        </p:spPr>
        <p:txBody>
          <a:bodyPr/>
          <a:lstStyle>
            <a:lvl1pPr indent="-323850">
              <a:buSzPts val="1500"/>
              <a:defRPr sz="1500"/>
            </a:lvl1pPr>
            <a:lvl2pPr marL="962269" indent="-359019">
              <a:buSzPts val="1500"/>
              <a:defRPr sz="1500"/>
            </a:lvl2pPr>
            <a:lvl3pPr marL="1447800" indent="-381000">
              <a:buSzPts val="1500"/>
              <a:defRPr sz="1500"/>
            </a:lvl3pPr>
            <a:lvl4pPr marL="1905000" indent="-381000">
              <a:buSzPts val="1500"/>
              <a:defRPr sz="1500"/>
            </a:lvl4pPr>
            <a:lvl5pPr marL="2362200" indent="-381000">
              <a:buSzPts val="1500"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6" name="Google Shape;206;p22"/>
          <p:cNvSpPr txBox="1"/>
          <p:nvPr>
            <p:ph type="body" sz="quarter" idx="21"/>
          </p:nvPr>
        </p:nvSpPr>
        <p:spPr>
          <a:xfrm>
            <a:off x="7754111" y="2255520"/>
            <a:ext cx="3741930" cy="4306381"/>
          </a:xfrm>
          <a:prstGeom prst="rect">
            <a:avLst/>
          </a:prstGeom>
        </p:spPr>
        <p:txBody>
          <a:bodyPr/>
          <a:lstStyle/>
          <a:p>
            <a:pPr indent="-323850">
              <a:buSzPts val="1500"/>
              <a:defRPr sz="1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09;p23"/>
          <p:cNvSpPr/>
          <p:nvPr/>
        </p:nvSpPr>
        <p:spPr>
          <a:xfrm rot="10800000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DF2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270833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15;p24"/>
          <p:cNvSpPr/>
          <p:nvPr/>
        </p:nvSpPr>
        <p:spPr>
          <a:xfrm rot="10800000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DF2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219;p25"/>
          <p:cNvSpPr/>
          <p:nvPr/>
        </p:nvSpPr>
        <p:spPr>
          <a:xfrm rot="10800000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DF2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30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2343"/>
              </a:lnSpc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302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Google Shape;222;p25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226;p26"/>
          <p:cNvSpPr/>
          <p:nvPr/>
        </p:nvSpPr>
        <p:spPr>
          <a:xfrm rot="10800000">
            <a:off x="9949173" y="4755034"/>
            <a:ext cx="2242828" cy="2102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DF2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31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2343"/>
              </a:lnSpc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313" name="Google Shape;228;p26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23;p9"/>
          <p:cNvGrpSpPr/>
          <p:nvPr/>
        </p:nvGrpSpPr>
        <p:grpSpPr>
          <a:xfrm>
            <a:off x="6452303" y="3405018"/>
            <a:ext cx="5739698" cy="3467972"/>
            <a:chOff x="0" y="0"/>
            <a:chExt cx="5739696" cy="3467970"/>
          </a:xfrm>
        </p:grpSpPr>
        <p:sp>
          <p:nvSpPr>
            <p:cNvPr id="33" name="Google Shape;24;p9"/>
            <p:cNvSpPr/>
            <p:nvPr/>
          </p:nvSpPr>
          <p:spPr>
            <a:xfrm>
              <a:off x="0" y="0"/>
              <a:ext cx="2883157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EB Garamond"/>
                  <a:ea typeface="EB Garamond"/>
                  <a:cs typeface="EB Garamond"/>
                  <a:sym typeface="EB Garamond"/>
                </a:defRPr>
              </a:pPr>
            </a:p>
          </p:txBody>
        </p:sp>
        <p:sp>
          <p:nvSpPr>
            <p:cNvPr id="34" name="Google Shape;25;p9"/>
            <p:cNvSpPr/>
            <p:nvPr/>
          </p:nvSpPr>
          <p:spPr>
            <a:xfrm>
              <a:off x="2866168" y="0"/>
              <a:ext cx="2873529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EB Garamond"/>
                  <a:ea typeface="EB Garamond"/>
                  <a:cs typeface="EB Garamond"/>
                  <a:sym typeface="EB Garamond"/>
                </a:defRPr>
              </a:pPr>
            </a:p>
          </p:txBody>
        </p:sp>
      </p:grpSp>
      <p:grpSp>
        <p:nvGrpSpPr>
          <p:cNvPr id="38" name="Google Shape;26;p9"/>
          <p:cNvGrpSpPr/>
          <p:nvPr/>
        </p:nvGrpSpPr>
        <p:grpSpPr>
          <a:xfrm>
            <a:off x="6465609" y="0"/>
            <a:ext cx="5739699" cy="3467972"/>
            <a:chOff x="0" y="0"/>
            <a:chExt cx="5739697" cy="3467970"/>
          </a:xfrm>
        </p:grpSpPr>
        <p:sp>
          <p:nvSpPr>
            <p:cNvPr id="36" name="Google Shape;27;p9"/>
            <p:cNvSpPr/>
            <p:nvPr/>
          </p:nvSpPr>
          <p:spPr>
            <a:xfrm rot="10800000">
              <a:off x="2856540" y="0"/>
              <a:ext cx="2883158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EB Garamond"/>
                  <a:ea typeface="EB Garamond"/>
                  <a:cs typeface="EB Garamond"/>
                  <a:sym typeface="EB Garamond"/>
                </a:defRPr>
              </a:pPr>
            </a:p>
          </p:txBody>
        </p:sp>
        <p:sp>
          <p:nvSpPr>
            <p:cNvPr id="37" name="Google Shape;28;p9"/>
            <p:cNvSpPr/>
            <p:nvPr/>
          </p:nvSpPr>
          <p:spPr>
            <a:xfrm rot="10800000">
              <a:off x="-1" y="0"/>
              <a:ext cx="2873531" cy="3467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EB Garamond"/>
                  <a:ea typeface="EB Garamond"/>
                  <a:cs typeface="EB Garamond"/>
                  <a:sym typeface="EB Garamond"/>
                </a:defRPr>
              </a:pPr>
            </a:p>
          </p:txBody>
        </p:sp>
      </p:grpSp>
      <p:sp>
        <p:nvSpPr>
          <p:cNvPr id="39" name="Google Shape;29;p9"/>
          <p:cNvSpPr/>
          <p:nvPr/>
        </p:nvSpPr>
        <p:spPr>
          <a:xfrm>
            <a:off x="7642518" y="4577658"/>
            <a:ext cx="775022" cy="775022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1499616" y="1901951"/>
            <a:ext cx="5693665" cy="76809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1499616" y="2770632"/>
            <a:ext cx="5693665" cy="3122168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985519" indent="-426719">
              <a:lnSpc>
                <a:spcPct val="150000"/>
              </a:lnSpc>
              <a:spcBef>
                <a:spcPts val="0"/>
              </a:spcBef>
              <a:buClrTx/>
              <a:buSzPts val="2400"/>
              <a:buFontTx/>
              <a:defRPr sz="2400"/>
            </a:lvl2pPr>
            <a:lvl3pPr marL="1485900" indent="-457200">
              <a:lnSpc>
                <a:spcPct val="150000"/>
              </a:lnSpc>
              <a:spcBef>
                <a:spcPts val="0"/>
              </a:spcBef>
              <a:buClrTx/>
              <a:buSzPts val="2400"/>
              <a:buFontTx/>
              <a:defRPr sz="2400"/>
            </a:lvl3pPr>
            <a:lvl4pPr marL="1943100">
              <a:lnSpc>
                <a:spcPct val="150000"/>
              </a:lnSpc>
              <a:spcBef>
                <a:spcPts val="0"/>
              </a:spcBef>
              <a:buClrTx/>
              <a:buSzPts val="2400"/>
              <a:buFontTx/>
              <a:defRPr sz="2400"/>
            </a:lvl4pPr>
            <a:lvl5pPr marL="2400300">
              <a:lnSpc>
                <a:spcPct val="150000"/>
              </a:lnSpc>
              <a:spcBef>
                <a:spcPts val="0"/>
              </a:spcBef>
              <a:buClrTx/>
              <a:buSzPts val="2400"/>
              <a:buFontTx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3;p10"/>
          <p:cNvSpPr/>
          <p:nvPr/>
        </p:nvSpPr>
        <p:spPr>
          <a:xfrm>
            <a:off x="0" y="3427336"/>
            <a:ext cx="3430200" cy="34306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50" name="Google Shape;34;p10"/>
          <p:cNvSpPr/>
          <p:nvPr/>
        </p:nvSpPr>
        <p:spPr>
          <a:xfrm>
            <a:off x="0" y="3427336"/>
            <a:ext cx="3430200" cy="3430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2151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51" name="Google Shape;35;p10"/>
          <p:cNvSpPr/>
          <p:nvPr/>
        </p:nvSpPr>
        <p:spPr>
          <a:xfrm>
            <a:off x="0" y="0"/>
            <a:ext cx="3423786" cy="343734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4224528" y="2276855"/>
            <a:ext cx="6766561" cy="76809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4224528" y="3222751"/>
            <a:ext cx="6766561" cy="2700529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500"/>
            </a:lvl1pPr>
            <a:lvl2pPr marL="914400" indent="-323850">
              <a:buClrTx/>
              <a:buSzPts val="1500"/>
              <a:buFontTx/>
              <a:defRPr sz="1500"/>
            </a:lvl2pPr>
            <a:lvl3pPr marL="1371600" indent="-323850">
              <a:buClrTx/>
              <a:buSzPts val="1500"/>
              <a:buFontTx/>
              <a:defRPr sz="1500"/>
            </a:lvl3pPr>
            <a:lvl4pPr marL="1828800" indent="-323850">
              <a:buClrTx/>
              <a:buSzPts val="1500"/>
              <a:buFontTx/>
              <a:defRPr sz="1500"/>
            </a:lvl4pPr>
            <a:lvl5pPr marL="2286000" indent="-323850">
              <a:buClrTx/>
              <a:buSzPts val="1500"/>
              <a:buFontTx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Google Shape;40;p10"/>
          <p:cNvSpPr/>
          <p:nvPr/>
        </p:nvSpPr>
        <p:spPr>
          <a:xfrm>
            <a:off x="0" y="868"/>
            <a:ext cx="3423786" cy="34364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42;p11"/>
          <p:cNvSpPr/>
          <p:nvPr/>
        </p:nvSpPr>
        <p:spPr>
          <a:xfrm>
            <a:off x="2062835" y="686474"/>
            <a:ext cx="7774631" cy="6193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6066"/>
                  <a:pt x="21600" y="13549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3549"/>
                </a:lnTo>
                <a:cubicBezTo>
                  <a:pt x="0" y="6066"/>
                  <a:pt x="4835" y="0"/>
                  <a:pt x="1080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63" name="Google Shape;43;p11"/>
          <p:cNvSpPr/>
          <p:nvPr/>
        </p:nvSpPr>
        <p:spPr>
          <a:xfrm>
            <a:off x="7610251" y="1"/>
            <a:ext cx="2273669" cy="314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1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9915" y="21600"/>
                </a:lnTo>
                <a:lnTo>
                  <a:pt x="19320" y="21578"/>
                </a:lnTo>
                <a:cubicBezTo>
                  <a:pt x="8512" y="20780"/>
                  <a:pt x="0" y="14139"/>
                  <a:pt x="0" y="6086"/>
                </a:cubicBezTo>
                <a:cubicBezTo>
                  <a:pt x="0" y="3954"/>
                  <a:pt x="605" y="1919"/>
                  <a:pt x="1698" y="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64" name="Google Shape;44;p11"/>
          <p:cNvSpPr/>
          <p:nvPr/>
        </p:nvSpPr>
        <p:spPr>
          <a:xfrm>
            <a:off x="9883919" y="1"/>
            <a:ext cx="2254929" cy="3141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929" y="0"/>
                </a:lnTo>
                <a:lnTo>
                  <a:pt x="20636" y="1393"/>
                </a:lnTo>
                <a:cubicBezTo>
                  <a:pt x="21263" y="2847"/>
                  <a:pt x="21600" y="4393"/>
                  <a:pt x="21600" y="5995"/>
                </a:cubicBezTo>
                <a:cubicBezTo>
                  <a:pt x="21600" y="14065"/>
                  <a:pt x="13171" y="20665"/>
                  <a:pt x="2222" y="21509"/>
                </a:cubicBezTo>
                <a:lnTo>
                  <a:pt x="0" y="21600"/>
                </a:lnTo>
                <a:lnTo>
                  <a:pt x="0" y="21600"/>
                </a:lnTo>
                <a:lnTo>
                  <a:pt x="0" y="574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65" name="Google Shape;45;p11"/>
          <p:cNvSpPr/>
          <p:nvPr/>
        </p:nvSpPr>
        <p:spPr>
          <a:xfrm>
            <a:off x="8395730" y="1"/>
            <a:ext cx="2959204" cy="2352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6" y="0"/>
                </a:moveTo>
                <a:lnTo>
                  <a:pt x="19484" y="0"/>
                </a:lnTo>
                <a:lnTo>
                  <a:pt x="19756" y="455"/>
                </a:lnTo>
                <a:cubicBezTo>
                  <a:pt x="20726" y="2259"/>
                  <a:pt x="21360" y="4372"/>
                  <a:pt x="21544" y="6651"/>
                </a:cubicBezTo>
                <a:lnTo>
                  <a:pt x="21600" y="8038"/>
                </a:lnTo>
                <a:lnTo>
                  <a:pt x="21600" y="8038"/>
                </a:lnTo>
                <a:lnTo>
                  <a:pt x="21544" y="9425"/>
                </a:lnTo>
                <a:cubicBezTo>
                  <a:pt x="20991" y="16263"/>
                  <a:pt x="16392" y="21600"/>
                  <a:pt x="10800" y="21600"/>
                </a:cubicBezTo>
                <a:cubicBezTo>
                  <a:pt x="4835" y="21600"/>
                  <a:pt x="0" y="15528"/>
                  <a:pt x="0" y="8038"/>
                </a:cubicBezTo>
                <a:cubicBezTo>
                  <a:pt x="0" y="5229"/>
                  <a:pt x="680" y="2620"/>
                  <a:pt x="1844" y="455"/>
                </a:cubicBez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66" name="Google Shape;46;p11"/>
          <p:cNvSpPr/>
          <p:nvPr/>
        </p:nvSpPr>
        <p:spPr>
          <a:xfrm>
            <a:off x="1390853" y="3130662"/>
            <a:ext cx="3106249" cy="3748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67" name="Google Shape;47;p11"/>
          <p:cNvSpPr/>
          <p:nvPr/>
        </p:nvSpPr>
        <p:spPr>
          <a:xfrm>
            <a:off x="0" y="3130661"/>
            <a:ext cx="1400640" cy="3748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970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2895600" y="3776471"/>
            <a:ext cx="6400800" cy="7680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quarter" idx="1"/>
          </p:nvPr>
        </p:nvSpPr>
        <p:spPr>
          <a:xfrm>
            <a:off x="2895600" y="4718303"/>
            <a:ext cx="6400800" cy="512065"/>
          </a:xfrm>
          <a:prstGeom prst="rect">
            <a:avLst/>
          </a:prstGeom>
        </p:spPr>
        <p:txBody>
          <a:bodyPr lIns="0" tIns="0" rIns="0" bIns="0"/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228600" indent="457200" algn="ctr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228600" indent="914400" algn="ctr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228600" indent="1371600" algn="ctr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228600" indent="1828800" algn="ctr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51;p12"/>
          <p:cNvSpPr/>
          <p:nvPr/>
        </p:nvSpPr>
        <p:spPr>
          <a:xfrm>
            <a:off x="9866106" y="-1"/>
            <a:ext cx="2325895" cy="2180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195" y="0"/>
                </a:moveTo>
                <a:lnTo>
                  <a:pt x="19492" y="0"/>
                </a:lnTo>
                <a:lnTo>
                  <a:pt x="19771" y="440"/>
                </a:lnTo>
                <a:cubicBezTo>
                  <a:pt x="20122" y="815"/>
                  <a:pt x="20574" y="1083"/>
                  <a:pt x="21079" y="1193"/>
                </a:cubicBezTo>
                <a:lnTo>
                  <a:pt x="21600" y="1250"/>
                </a:lnTo>
                <a:lnTo>
                  <a:pt x="21600" y="1478"/>
                </a:lnTo>
                <a:lnTo>
                  <a:pt x="21036" y="1417"/>
                </a:lnTo>
                <a:cubicBezTo>
                  <a:pt x="20306" y="1258"/>
                  <a:pt x="19679" y="795"/>
                  <a:pt x="19276" y="159"/>
                </a:cubicBezTo>
                <a:close/>
                <a:moveTo>
                  <a:pt x="17890" y="0"/>
                </a:moveTo>
                <a:lnTo>
                  <a:pt x="18114" y="0"/>
                </a:lnTo>
                <a:lnTo>
                  <a:pt x="18129" y="51"/>
                </a:lnTo>
                <a:cubicBezTo>
                  <a:pt x="18606" y="1252"/>
                  <a:pt x="19617" y="2157"/>
                  <a:pt x="20842" y="2425"/>
                </a:cubicBezTo>
                <a:lnTo>
                  <a:pt x="21600" y="2507"/>
                </a:lnTo>
                <a:lnTo>
                  <a:pt x="21600" y="2736"/>
                </a:lnTo>
                <a:lnTo>
                  <a:pt x="20799" y="2649"/>
                </a:lnTo>
                <a:cubicBezTo>
                  <a:pt x="19504" y="2366"/>
                  <a:pt x="18436" y="1410"/>
                  <a:pt x="17931" y="140"/>
                </a:cubicBezTo>
                <a:close/>
                <a:moveTo>
                  <a:pt x="16661" y="0"/>
                </a:moveTo>
                <a:lnTo>
                  <a:pt x="16885" y="0"/>
                </a:lnTo>
                <a:lnTo>
                  <a:pt x="17043" y="540"/>
                </a:lnTo>
                <a:cubicBezTo>
                  <a:pt x="17669" y="2117"/>
                  <a:pt x="18996" y="3305"/>
                  <a:pt x="20604" y="3657"/>
                </a:cubicBezTo>
                <a:lnTo>
                  <a:pt x="21600" y="3764"/>
                </a:lnTo>
                <a:lnTo>
                  <a:pt x="21600" y="3993"/>
                </a:lnTo>
                <a:lnTo>
                  <a:pt x="20561" y="3881"/>
                </a:lnTo>
                <a:cubicBezTo>
                  <a:pt x="18883" y="3514"/>
                  <a:pt x="17499" y="2275"/>
                  <a:pt x="16845" y="630"/>
                </a:cubicBezTo>
                <a:close/>
                <a:moveTo>
                  <a:pt x="15432" y="0"/>
                </a:moveTo>
                <a:lnTo>
                  <a:pt x="15656" y="0"/>
                </a:lnTo>
                <a:lnTo>
                  <a:pt x="15957" y="1030"/>
                </a:lnTo>
                <a:cubicBezTo>
                  <a:pt x="16733" y="2983"/>
                  <a:pt x="18375" y="4454"/>
                  <a:pt x="20367" y="4889"/>
                </a:cubicBezTo>
                <a:lnTo>
                  <a:pt x="21600" y="5022"/>
                </a:lnTo>
                <a:lnTo>
                  <a:pt x="21600" y="5251"/>
                </a:lnTo>
                <a:lnTo>
                  <a:pt x="20324" y="5114"/>
                </a:lnTo>
                <a:cubicBezTo>
                  <a:pt x="18261" y="4662"/>
                  <a:pt x="16561" y="3140"/>
                  <a:pt x="15758" y="1119"/>
                </a:cubicBezTo>
                <a:close/>
                <a:moveTo>
                  <a:pt x="14223" y="0"/>
                </a:moveTo>
                <a:lnTo>
                  <a:pt x="14438" y="0"/>
                </a:lnTo>
                <a:lnTo>
                  <a:pt x="14443" y="57"/>
                </a:lnTo>
                <a:cubicBezTo>
                  <a:pt x="15077" y="3351"/>
                  <a:pt x="17666" y="5893"/>
                  <a:pt x="20854" y="6239"/>
                </a:cubicBezTo>
                <a:lnTo>
                  <a:pt x="21600" y="6280"/>
                </a:lnTo>
                <a:lnTo>
                  <a:pt x="21600" y="6508"/>
                </a:lnTo>
                <a:lnTo>
                  <a:pt x="20832" y="6467"/>
                </a:lnTo>
                <a:cubicBezTo>
                  <a:pt x="17550" y="6110"/>
                  <a:pt x="14885" y="3494"/>
                  <a:pt x="14233" y="103"/>
                </a:cubicBezTo>
                <a:close/>
                <a:moveTo>
                  <a:pt x="13044" y="0"/>
                </a:moveTo>
                <a:lnTo>
                  <a:pt x="13259" y="0"/>
                </a:lnTo>
                <a:lnTo>
                  <a:pt x="13288" y="310"/>
                </a:lnTo>
                <a:cubicBezTo>
                  <a:pt x="14024" y="4135"/>
                  <a:pt x="17030" y="7088"/>
                  <a:pt x="20734" y="7490"/>
                </a:cubicBezTo>
                <a:lnTo>
                  <a:pt x="21600" y="7537"/>
                </a:lnTo>
                <a:lnTo>
                  <a:pt x="21600" y="7766"/>
                </a:lnTo>
                <a:lnTo>
                  <a:pt x="20712" y="7718"/>
                </a:lnTo>
                <a:cubicBezTo>
                  <a:pt x="16915" y="7305"/>
                  <a:pt x="13833" y="4278"/>
                  <a:pt x="13078" y="356"/>
                </a:cubicBezTo>
                <a:close/>
                <a:moveTo>
                  <a:pt x="11835" y="0"/>
                </a:moveTo>
                <a:lnTo>
                  <a:pt x="12080" y="0"/>
                </a:lnTo>
                <a:lnTo>
                  <a:pt x="12133" y="563"/>
                </a:lnTo>
                <a:cubicBezTo>
                  <a:pt x="12971" y="4920"/>
                  <a:pt x="16395" y="8284"/>
                  <a:pt x="20613" y="8742"/>
                </a:cubicBezTo>
                <a:lnTo>
                  <a:pt x="21600" y="8795"/>
                </a:lnTo>
                <a:lnTo>
                  <a:pt x="21600" y="9024"/>
                </a:lnTo>
                <a:lnTo>
                  <a:pt x="20591" y="8970"/>
                </a:lnTo>
                <a:cubicBezTo>
                  <a:pt x="16279" y="8501"/>
                  <a:pt x="12779" y="5063"/>
                  <a:pt x="11922" y="609"/>
                </a:cubicBezTo>
                <a:close/>
                <a:moveTo>
                  <a:pt x="10643" y="0"/>
                </a:moveTo>
                <a:lnTo>
                  <a:pt x="10860" y="0"/>
                </a:lnTo>
                <a:lnTo>
                  <a:pt x="10977" y="816"/>
                </a:lnTo>
                <a:cubicBezTo>
                  <a:pt x="11918" y="5705"/>
                  <a:pt x="15760" y="9478"/>
                  <a:pt x="20493" y="9993"/>
                </a:cubicBezTo>
                <a:lnTo>
                  <a:pt x="21600" y="10052"/>
                </a:lnTo>
                <a:lnTo>
                  <a:pt x="21600" y="10281"/>
                </a:lnTo>
                <a:lnTo>
                  <a:pt x="20471" y="10220"/>
                </a:lnTo>
                <a:cubicBezTo>
                  <a:pt x="15644" y="9696"/>
                  <a:pt x="11726" y="5848"/>
                  <a:pt x="10767" y="862"/>
                </a:cubicBezTo>
                <a:close/>
                <a:moveTo>
                  <a:pt x="9452" y="0"/>
                </a:moveTo>
                <a:lnTo>
                  <a:pt x="9669" y="0"/>
                </a:lnTo>
                <a:lnTo>
                  <a:pt x="9822" y="1070"/>
                </a:lnTo>
                <a:cubicBezTo>
                  <a:pt x="10865" y="6490"/>
                  <a:pt x="15125" y="10673"/>
                  <a:pt x="20372" y="11244"/>
                </a:cubicBezTo>
                <a:lnTo>
                  <a:pt x="21600" y="11310"/>
                </a:lnTo>
                <a:lnTo>
                  <a:pt x="21600" y="11539"/>
                </a:lnTo>
                <a:lnTo>
                  <a:pt x="20351" y="11471"/>
                </a:lnTo>
                <a:cubicBezTo>
                  <a:pt x="15009" y="10891"/>
                  <a:pt x="10673" y="6632"/>
                  <a:pt x="9612" y="1116"/>
                </a:cubicBezTo>
                <a:close/>
                <a:moveTo>
                  <a:pt x="8260" y="0"/>
                </a:moveTo>
                <a:lnTo>
                  <a:pt x="8477" y="0"/>
                </a:lnTo>
                <a:lnTo>
                  <a:pt x="8667" y="1324"/>
                </a:lnTo>
                <a:cubicBezTo>
                  <a:pt x="9812" y="7275"/>
                  <a:pt x="14490" y="11870"/>
                  <a:pt x="20252" y="12495"/>
                </a:cubicBezTo>
                <a:lnTo>
                  <a:pt x="21600" y="12568"/>
                </a:lnTo>
                <a:lnTo>
                  <a:pt x="21600" y="12797"/>
                </a:lnTo>
                <a:lnTo>
                  <a:pt x="20230" y="12723"/>
                </a:lnTo>
                <a:cubicBezTo>
                  <a:pt x="14373" y="12087"/>
                  <a:pt x="9620" y="7417"/>
                  <a:pt x="8456" y="1369"/>
                </a:cubicBezTo>
                <a:close/>
                <a:moveTo>
                  <a:pt x="7076" y="0"/>
                </a:moveTo>
                <a:lnTo>
                  <a:pt x="7290" y="0"/>
                </a:lnTo>
                <a:lnTo>
                  <a:pt x="7293" y="55"/>
                </a:lnTo>
                <a:cubicBezTo>
                  <a:pt x="7982" y="7264"/>
                  <a:pt x="13372" y="13012"/>
                  <a:pt x="20132" y="13746"/>
                </a:cubicBezTo>
                <a:lnTo>
                  <a:pt x="21600" y="13825"/>
                </a:lnTo>
                <a:lnTo>
                  <a:pt x="21600" y="14054"/>
                </a:lnTo>
                <a:lnTo>
                  <a:pt x="20110" y="13974"/>
                </a:lnTo>
                <a:cubicBezTo>
                  <a:pt x="13249" y="13228"/>
                  <a:pt x="7778" y="7394"/>
                  <a:pt x="7080" y="78"/>
                </a:cubicBezTo>
                <a:close/>
                <a:moveTo>
                  <a:pt x="5897" y="0"/>
                </a:moveTo>
                <a:lnTo>
                  <a:pt x="6111" y="0"/>
                </a:lnTo>
                <a:lnTo>
                  <a:pt x="6120" y="183"/>
                </a:lnTo>
                <a:cubicBezTo>
                  <a:pt x="6865" y="7983"/>
                  <a:pt x="12697" y="14202"/>
                  <a:pt x="20011" y="14997"/>
                </a:cubicBezTo>
                <a:lnTo>
                  <a:pt x="21600" y="15083"/>
                </a:lnTo>
                <a:lnTo>
                  <a:pt x="21600" y="15311"/>
                </a:lnTo>
                <a:lnTo>
                  <a:pt x="19989" y="15224"/>
                </a:lnTo>
                <a:cubicBezTo>
                  <a:pt x="12575" y="14419"/>
                  <a:pt x="6662" y="8114"/>
                  <a:pt x="5907" y="206"/>
                </a:cubicBezTo>
                <a:close/>
                <a:moveTo>
                  <a:pt x="4717" y="0"/>
                </a:moveTo>
                <a:lnTo>
                  <a:pt x="4932" y="0"/>
                </a:lnTo>
                <a:lnTo>
                  <a:pt x="4947" y="313"/>
                </a:lnTo>
                <a:cubicBezTo>
                  <a:pt x="5749" y="8703"/>
                  <a:pt x="12023" y="15394"/>
                  <a:pt x="19891" y="16249"/>
                </a:cubicBezTo>
                <a:lnTo>
                  <a:pt x="21600" y="16341"/>
                </a:lnTo>
                <a:lnTo>
                  <a:pt x="21600" y="16570"/>
                </a:lnTo>
                <a:lnTo>
                  <a:pt x="19869" y="16476"/>
                </a:lnTo>
                <a:cubicBezTo>
                  <a:pt x="11899" y="15611"/>
                  <a:pt x="5545" y="8834"/>
                  <a:pt x="4733" y="335"/>
                </a:cubicBezTo>
                <a:close/>
                <a:moveTo>
                  <a:pt x="3538" y="0"/>
                </a:moveTo>
                <a:lnTo>
                  <a:pt x="3752" y="0"/>
                </a:lnTo>
                <a:lnTo>
                  <a:pt x="3773" y="440"/>
                </a:lnTo>
                <a:cubicBezTo>
                  <a:pt x="4631" y="9423"/>
                  <a:pt x="11348" y="16585"/>
                  <a:pt x="19771" y="17500"/>
                </a:cubicBezTo>
                <a:lnTo>
                  <a:pt x="21600" y="17598"/>
                </a:lnTo>
                <a:lnTo>
                  <a:pt x="21600" y="17827"/>
                </a:lnTo>
                <a:lnTo>
                  <a:pt x="19749" y="17727"/>
                </a:lnTo>
                <a:cubicBezTo>
                  <a:pt x="11224" y="16801"/>
                  <a:pt x="4428" y="9554"/>
                  <a:pt x="3560" y="463"/>
                </a:cubicBezTo>
                <a:close/>
                <a:moveTo>
                  <a:pt x="2359" y="0"/>
                </a:moveTo>
                <a:lnTo>
                  <a:pt x="2574" y="0"/>
                </a:lnTo>
                <a:lnTo>
                  <a:pt x="2601" y="568"/>
                </a:lnTo>
                <a:cubicBezTo>
                  <a:pt x="3515" y="10141"/>
                  <a:pt x="10672" y="17775"/>
                  <a:pt x="19650" y="18750"/>
                </a:cubicBezTo>
                <a:lnTo>
                  <a:pt x="21600" y="18856"/>
                </a:lnTo>
                <a:lnTo>
                  <a:pt x="21600" y="19084"/>
                </a:lnTo>
                <a:lnTo>
                  <a:pt x="19628" y="18978"/>
                </a:lnTo>
                <a:cubicBezTo>
                  <a:pt x="10550" y="17992"/>
                  <a:pt x="3312" y="10273"/>
                  <a:pt x="2387" y="592"/>
                </a:cubicBezTo>
                <a:close/>
                <a:moveTo>
                  <a:pt x="1179" y="0"/>
                </a:moveTo>
                <a:lnTo>
                  <a:pt x="1394" y="0"/>
                </a:lnTo>
                <a:lnTo>
                  <a:pt x="1428" y="698"/>
                </a:lnTo>
                <a:cubicBezTo>
                  <a:pt x="2399" y="10862"/>
                  <a:pt x="9998" y="18967"/>
                  <a:pt x="19530" y="20002"/>
                </a:cubicBezTo>
                <a:lnTo>
                  <a:pt x="21600" y="20114"/>
                </a:lnTo>
                <a:lnTo>
                  <a:pt x="21600" y="20343"/>
                </a:lnTo>
                <a:lnTo>
                  <a:pt x="19508" y="20230"/>
                </a:lnTo>
                <a:cubicBezTo>
                  <a:pt x="9875" y="19183"/>
                  <a:pt x="2194" y="10993"/>
                  <a:pt x="1213" y="720"/>
                </a:cubicBezTo>
                <a:close/>
                <a:moveTo>
                  <a:pt x="0" y="0"/>
                </a:moveTo>
                <a:lnTo>
                  <a:pt x="215" y="0"/>
                </a:lnTo>
                <a:lnTo>
                  <a:pt x="254" y="825"/>
                </a:lnTo>
                <a:cubicBezTo>
                  <a:pt x="1281" y="11581"/>
                  <a:pt x="9323" y="20157"/>
                  <a:pt x="19409" y="21253"/>
                </a:cubicBezTo>
                <a:lnTo>
                  <a:pt x="21600" y="21371"/>
                </a:lnTo>
                <a:lnTo>
                  <a:pt x="21600" y="21600"/>
                </a:lnTo>
                <a:lnTo>
                  <a:pt x="19387" y="21480"/>
                </a:lnTo>
                <a:cubicBezTo>
                  <a:pt x="9201" y="20374"/>
                  <a:pt x="1078" y="11712"/>
                  <a:pt x="40" y="848"/>
                </a:cubicBezTo>
                <a:close/>
              </a:path>
            </a:pathLst>
          </a:custGeom>
          <a:solidFill>
            <a:srgbClr val="E6F0F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755904" y="2825495"/>
            <a:ext cx="10680193" cy="2834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4389120" y="2395727"/>
            <a:ext cx="7013448" cy="162763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b="1" sz="33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611879" y="1984248"/>
            <a:ext cx="768097" cy="1627633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b="1" sz="10000"/>
            </a:lvl1pPr>
            <a:lvl2pPr marL="2000250" indent="-1428750">
              <a:buClrTx/>
              <a:buSzPts val="10000"/>
              <a:buFontTx/>
              <a:defRPr b="1" sz="10000"/>
            </a:lvl2pPr>
            <a:lvl3pPr marL="2743200" indent="-1714500">
              <a:buClrTx/>
              <a:buSzPts val="10000"/>
              <a:buFontTx/>
              <a:defRPr b="1" sz="10000"/>
            </a:lvl3pPr>
            <a:lvl4pPr marL="3390900" indent="-1905000">
              <a:buClrTx/>
              <a:buSzPts val="10000"/>
              <a:buFontTx/>
              <a:defRPr b="1" sz="10000"/>
            </a:lvl4pPr>
            <a:lvl5pPr marL="3848100" indent="-1905000">
              <a:buClrTx/>
              <a:buSzPts val="10000"/>
              <a:buFontTx/>
              <a:defRPr b="1" sz="10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Google Shape;59;p13"/>
          <p:cNvSpPr txBox="1"/>
          <p:nvPr>
            <p:ph type="body" sz="quarter" idx="21"/>
          </p:nvPr>
        </p:nvSpPr>
        <p:spPr>
          <a:xfrm>
            <a:off x="4389120" y="4308475"/>
            <a:ext cx="3932238" cy="588964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90" name="Google Shape;60;p13"/>
          <p:cNvSpPr txBox="1"/>
          <p:nvPr>
            <p:ph type="body" sz="quarter" idx="22"/>
          </p:nvPr>
        </p:nvSpPr>
        <p:spPr>
          <a:xfrm>
            <a:off x="9500616" y="3209544"/>
            <a:ext cx="768097" cy="1627633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b="1" sz="10000"/>
            </a:pPr>
          </a:p>
        </p:txBody>
      </p:sp>
      <p:sp>
        <p:nvSpPr>
          <p:cNvPr id="91" name="Google Shape;61;p13"/>
          <p:cNvSpPr/>
          <p:nvPr/>
        </p:nvSpPr>
        <p:spPr>
          <a:xfrm>
            <a:off x="-7117" y="0"/>
            <a:ext cx="2550985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9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5" y="0"/>
                </a:moveTo>
                <a:lnTo>
                  <a:pt x="1389" y="0"/>
                </a:lnTo>
                <a:cubicBezTo>
                  <a:pt x="1389" y="11145"/>
                  <a:pt x="10455" y="20210"/>
                  <a:pt x="21599" y="20210"/>
                </a:cubicBezTo>
                <a:lnTo>
                  <a:pt x="21599" y="20424"/>
                </a:lnTo>
                <a:lnTo>
                  <a:pt x="21600" y="20425"/>
                </a:lnTo>
                <a:cubicBezTo>
                  <a:pt x="10338" y="20425"/>
                  <a:pt x="1175" y="11262"/>
                  <a:pt x="1175" y="0"/>
                </a:cubicBezTo>
                <a:close/>
                <a:moveTo>
                  <a:pt x="0" y="0"/>
                </a:moveTo>
                <a:lnTo>
                  <a:pt x="214" y="0"/>
                </a:lnTo>
                <a:cubicBezTo>
                  <a:pt x="214" y="11793"/>
                  <a:pt x="9807" y="21386"/>
                  <a:pt x="21600" y="21386"/>
                </a:cubicBezTo>
                <a:lnTo>
                  <a:pt x="21600" y="21600"/>
                </a:lnTo>
                <a:cubicBezTo>
                  <a:pt x="9690" y="21600"/>
                  <a:pt x="0" y="11910"/>
                  <a:pt x="0" y="0"/>
                </a:cubicBezTo>
                <a:close/>
                <a:moveTo>
                  <a:pt x="2351" y="0"/>
                </a:moveTo>
                <a:lnTo>
                  <a:pt x="2565" y="0"/>
                </a:lnTo>
                <a:cubicBezTo>
                  <a:pt x="2565" y="10497"/>
                  <a:pt x="11105" y="19035"/>
                  <a:pt x="21600" y="19035"/>
                </a:cubicBezTo>
                <a:lnTo>
                  <a:pt x="21600" y="19249"/>
                </a:lnTo>
                <a:cubicBezTo>
                  <a:pt x="10986" y="19249"/>
                  <a:pt x="2351" y="10614"/>
                  <a:pt x="2351" y="0"/>
                </a:cubicBezTo>
                <a:close/>
                <a:moveTo>
                  <a:pt x="3526" y="0"/>
                </a:moveTo>
                <a:lnTo>
                  <a:pt x="3740" y="0"/>
                </a:lnTo>
                <a:cubicBezTo>
                  <a:pt x="3740" y="9847"/>
                  <a:pt x="11751" y="17860"/>
                  <a:pt x="21600" y="17860"/>
                </a:cubicBezTo>
                <a:lnTo>
                  <a:pt x="21600" y="18074"/>
                </a:lnTo>
                <a:cubicBezTo>
                  <a:pt x="11634" y="18074"/>
                  <a:pt x="3526" y="9966"/>
                  <a:pt x="3526" y="0"/>
                </a:cubicBezTo>
                <a:close/>
                <a:moveTo>
                  <a:pt x="4701" y="0"/>
                </a:moveTo>
                <a:lnTo>
                  <a:pt x="4915" y="0"/>
                </a:lnTo>
                <a:cubicBezTo>
                  <a:pt x="4915" y="9199"/>
                  <a:pt x="12399" y="16684"/>
                  <a:pt x="21599" y="16684"/>
                </a:cubicBezTo>
                <a:lnTo>
                  <a:pt x="21599" y="16898"/>
                </a:lnTo>
                <a:lnTo>
                  <a:pt x="21600" y="16899"/>
                </a:lnTo>
                <a:cubicBezTo>
                  <a:pt x="12282" y="16899"/>
                  <a:pt x="4701" y="9318"/>
                  <a:pt x="4701" y="0"/>
                </a:cubicBezTo>
                <a:close/>
                <a:moveTo>
                  <a:pt x="5877" y="0"/>
                </a:moveTo>
                <a:lnTo>
                  <a:pt x="6091" y="0"/>
                </a:lnTo>
                <a:cubicBezTo>
                  <a:pt x="6091" y="8551"/>
                  <a:pt x="13049" y="15509"/>
                  <a:pt x="21600" y="15509"/>
                </a:cubicBezTo>
                <a:lnTo>
                  <a:pt x="21600" y="15723"/>
                </a:lnTo>
                <a:cubicBezTo>
                  <a:pt x="12931" y="15723"/>
                  <a:pt x="5877" y="8669"/>
                  <a:pt x="5877" y="0"/>
                </a:cubicBezTo>
                <a:close/>
                <a:moveTo>
                  <a:pt x="7052" y="0"/>
                </a:moveTo>
                <a:lnTo>
                  <a:pt x="7266" y="0"/>
                </a:lnTo>
                <a:cubicBezTo>
                  <a:pt x="7266" y="7903"/>
                  <a:pt x="13697" y="14334"/>
                  <a:pt x="21600" y="14334"/>
                </a:cubicBezTo>
                <a:lnTo>
                  <a:pt x="21600" y="14548"/>
                </a:lnTo>
                <a:cubicBezTo>
                  <a:pt x="13579" y="14548"/>
                  <a:pt x="7052" y="8021"/>
                  <a:pt x="7052" y="0"/>
                </a:cubicBezTo>
                <a:close/>
                <a:moveTo>
                  <a:pt x="8227" y="0"/>
                </a:moveTo>
                <a:lnTo>
                  <a:pt x="8441" y="0"/>
                </a:lnTo>
                <a:cubicBezTo>
                  <a:pt x="8441" y="7255"/>
                  <a:pt x="14343" y="13158"/>
                  <a:pt x="21599" y="13158"/>
                </a:cubicBezTo>
                <a:lnTo>
                  <a:pt x="21599" y="13371"/>
                </a:lnTo>
                <a:lnTo>
                  <a:pt x="21600" y="13373"/>
                </a:lnTo>
                <a:cubicBezTo>
                  <a:pt x="14227" y="13373"/>
                  <a:pt x="8227" y="7374"/>
                  <a:pt x="8227" y="0"/>
                </a:cubicBezTo>
                <a:close/>
                <a:moveTo>
                  <a:pt x="9404" y="0"/>
                </a:moveTo>
                <a:lnTo>
                  <a:pt x="9617" y="0"/>
                </a:lnTo>
                <a:cubicBezTo>
                  <a:pt x="9617" y="6607"/>
                  <a:pt x="14993" y="11983"/>
                  <a:pt x="21600" y="11983"/>
                </a:cubicBezTo>
                <a:lnTo>
                  <a:pt x="21600" y="12196"/>
                </a:lnTo>
                <a:cubicBezTo>
                  <a:pt x="14875" y="12196"/>
                  <a:pt x="9404" y="6725"/>
                  <a:pt x="9404" y="0"/>
                </a:cubicBezTo>
                <a:close/>
                <a:moveTo>
                  <a:pt x="10579" y="0"/>
                </a:moveTo>
                <a:lnTo>
                  <a:pt x="10792" y="0"/>
                </a:lnTo>
                <a:cubicBezTo>
                  <a:pt x="10792" y="5959"/>
                  <a:pt x="15641" y="10808"/>
                  <a:pt x="21600" y="10808"/>
                </a:cubicBezTo>
                <a:lnTo>
                  <a:pt x="21600" y="11021"/>
                </a:lnTo>
                <a:cubicBezTo>
                  <a:pt x="15523" y="11021"/>
                  <a:pt x="10579" y="6077"/>
                  <a:pt x="10579" y="0"/>
                </a:cubicBezTo>
                <a:close/>
                <a:moveTo>
                  <a:pt x="11754" y="0"/>
                </a:moveTo>
                <a:lnTo>
                  <a:pt x="11967" y="0"/>
                </a:lnTo>
                <a:cubicBezTo>
                  <a:pt x="11967" y="5311"/>
                  <a:pt x="16289" y="9631"/>
                  <a:pt x="21600" y="9631"/>
                </a:cubicBezTo>
                <a:lnTo>
                  <a:pt x="21600" y="9846"/>
                </a:lnTo>
                <a:cubicBezTo>
                  <a:pt x="16171" y="9846"/>
                  <a:pt x="11754" y="5429"/>
                  <a:pt x="11754" y="0"/>
                </a:cubicBezTo>
                <a:close/>
                <a:moveTo>
                  <a:pt x="12930" y="0"/>
                </a:moveTo>
                <a:lnTo>
                  <a:pt x="13144" y="0"/>
                </a:lnTo>
                <a:cubicBezTo>
                  <a:pt x="13144" y="4663"/>
                  <a:pt x="16938" y="8456"/>
                  <a:pt x="21600" y="8456"/>
                </a:cubicBezTo>
                <a:lnTo>
                  <a:pt x="21600" y="8670"/>
                </a:lnTo>
                <a:cubicBezTo>
                  <a:pt x="16819" y="8670"/>
                  <a:pt x="12930" y="4780"/>
                  <a:pt x="12930" y="0"/>
                </a:cubicBezTo>
                <a:close/>
                <a:moveTo>
                  <a:pt x="14105" y="0"/>
                </a:moveTo>
                <a:lnTo>
                  <a:pt x="14319" y="0"/>
                </a:lnTo>
                <a:cubicBezTo>
                  <a:pt x="14319" y="4014"/>
                  <a:pt x="17585" y="7281"/>
                  <a:pt x="21600" y="7281"/>
                </a:cubicBezTo>
                <a:lnTo>
                  <a:pt x="21600" y="7495"/>
                </a:lnTo>
                <a:cubicBezTo>
                  <a:pt x="17467" y="7495"/>
                  <a:pt x="14105" y="4133"/>
                  <a:pt x="14105" y="0"/>
                </a:cubicBezTo>
                <a:close/>
                <a:moveTo>
                  <a:pt x="15280" y="0"/>
                </a:moveTo>
                <a:lnTo>
                  <a:pt x="15494" y="0"/>
                </a:lnTo>
                <a:cubicBezTo>
                  <a:pt x="15494" y="3366"/>
                  <a:pt x="18233" y="6105"/>
                  <a:pt x="21600" y="6105"/>
                </a:cubicBezTo>
                <a:lnTo>
                  <a:pt x="21600" y="6320"/>
                </a:lnTo>
                <a:cubicBezTo>
                  <a:pt x="18115" y="6320"/>
                  <a:pt x="15280" y="3485"/>
                  <a:pt x="15280" y="0"/>
                </a:cubicBezTo>
                <a:close/>
                <a:moveTo>
                  <a:pt x="16456" y="0"/>
                </a:moveTo>
                <a:lnTo>
                  <a:pt x="16670" y="0"/>
                </a:lnTo>
                <a:cubicBezTo>
                  <a:pt x="16670" y="2718"/>
                  <a:pt x="18882" y="4930"/>
                  <a:pt x="21600" y="4930"/>
                </a:cubicBezTo>
                <a:lnTo>
                  <a:pt x="21600" y="5144"/>
                </a:lnTo>
                <a:cubicBezTo>
                  <a:pt x="18763" y="5144"/>
                  <a:pt x="16456" y="2836"/>
                  <a:pt x="16456" y="0"/>
                </a:cubicBezTo>
                <a:close/>
                <a:moveTo>
                  <a:pt x="17631" y="0"/>
                </a:moveTo>
                <a:lnTo>
                  <a:pt x="17845" y="0"/>
                </a:lnTo>
                <a:cubicBezTo>
                  <a:pt x="17845" y="2070"/>
                  <a:pt x="19530" y="3755"/>
                  <a:pt x="21600" y="3755"/>
                </a:cubicBezTo>
                <a:lnTo>
                  <a:pt x="21600" y="3969"/>
                </a:lnTo>
                <a:cubicBezTo>
                  <a:pt x="19412" y="3969"/>
                  <a:pt x="17631" y="2188"/>
                  <a:pt x="17631" y="0"/>
                </a:cubicBezTo>
                <a:close/>
                <a:moveTo>
                  <a:pt x="18806" y="0"/>
                </a:moveTo>
                <a:lnTo>
                  <a:pt x="19020" y="0"/>
                </a:lnTo>
                <a:cubicBezTo>
                  <a:pt x="19020" y="1422"/>
                  <a:pt x="20176" y="2580"/>
                  <a:pt x="21600" y="2580"/>
                </a:cubicBezTo>
                <a:lnTo>
                  <a:pt x="21600" y="2794"/>
                </a:lnTo>
                <a:cubicBezTo>
                  <a:pt x="20060" y="2794"/>
                  <a:pt x="18806" y="1541"/>
                  <a:pt x="18806" y="0"/>
                </a:cubicBezTo>
                <a:close/>
              </a:path>
            </a:pathLst>
          </a:custGeom>
          <a:solidFill>
            <a:srgbClr val="FDFAF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93" name="Google Shape;63;p13"/>
          <p:cNvSpPr/>
          <p:nvPr/>
        </p:nvSpPr>
        <p:spPr>
          <a:xfrm>
            <a:off x="2543867" y="-1"/>
            <a:ext cx="2560342" cy="2560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1930" y="21600"/>
                  <a:pt x="21600" y="11930"/>
                  <a:pt x="21600" y="0"/>
                </a:cubicBez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94" name="Google Shape;64;p13"/>
          <p:cNvSpPr/>
          <p:nvPr/>
        </p:nvSpPr>
        <p:spPr>
          <a:xfrm flipH="1">
            <a:off x="2535250" y="4308466"/>
            <a:ext cx="2550986" cy="256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95" name="Google Shape;65;p13"/>
          <p:cNvSpPr/>
          <p:nvPr/>
        </p:nvSpPr>
        <p:spPr>
          <a:xfrm flipH="1">
            <a:off x="-10618" y="4308466"/>
            <a:ext cx="2550986" cy="256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400">
                <a:solidFill>
                  <a:srgbClr val="FDFAF6"/>
                </a:solidFill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Google Shape;72;p14"/>
          <p:cNvSpPr/>
          <p:nvPr>
            <p:ph type="pic" sz="quarter" idx="21"/>
          </p:nvPr>
        </p:nvSpPr>
        <p:spPr>
          <a:xfrm>
            <a:off x="758904" y="2392022"/>
            <a:ext cx="2596897" cy="25968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758904" y="4989514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lvl1pPr>
            <a:lvl2pPr marL="828675" indent="-257175" algn="ctr">
              <a:spcBef>
                <a:spcPts val="0"/>
              </a:spcBef>
              <a:buClrTx/>
              <a:buFontTx/>
              <a:defRPr b="1">
                <a:latin typeface="+mj-lt"/>
                <a:ea typeface="+mj-ea"/>
                <a:cs typeface="+mj-cs"/>
                <a:sym typeface="Arial"/>
              </a:defRPr>
            </a:lvl2pPr>
            <a:lvl3pPr marL="1337310" indent="-308610" algn="ctr">
              <a:spcBef>
                <a:spcPts val="0"/>
              </a:spcBef>
              <a:buClrTx/>
              <a:buFontTx/>
              <a:defRPr b="1">
                <a:latin typeface="+mj-lt"/>
                <a:ea typeface="+mj-ea"/>
                <a:cs typeface="+mj-cs"/>
                <a:sym typeface="Arial"/>
              </a:defRPr>
            </a:lvl3pPr>
            <a:lvl4pPr marL="1828800" indent="-342900" algn="ctr">
              <a:spcBef>
                <a:spcPts val="0"/>
              </a:spcBef>
              <a:buClrTx/>
              <a:buFontTx/>
              <a:defRPr b="1">
                <a:latin typeface="+mj-lt"/>
                <a:ea typeface="+mj-ea"/>
                <a:cs typeface="+mj-cs"/>
                <a:sym typeface="Arial"/>
              </a:defRPr>
            </a:lvl4pPr>
            <a:lvl5pPr marL="2286000" indent="-342900" algn="ctr">
              <a:spcBef>
                <a:spcPts val="0"/>
              </a:spcBef>
              <a:buClrTx/>
              <a:buFontTx/>
              <a:defRPr b="1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74;p14"/>
          <p:cNvSpPr txBox="1"/>
          <p:nvPr>
            <p:ph type="body" sz="quarter" idx="22"/>
          </p:nvPr>
        </p:nvSpPr>
        <p:spPr>
          <a:xfrm>
            <a:off x="916885" y="5599755"/>
            <a:ext cx="2283473" cy="365126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400"/>
            </a:pPr>
          </a:p>
        </p:txBody>
      </p:sp>
      <p:sp>
        <p:nvSpPr>
          <p:cNvPr id="109" name="Google Shape;75;p14"/>
          <p:cNvSpPr/>
          <p:nvPr>
            <p:ph type="pic" sz="quarter" idx="23"/>
          </p:nvPr>
        </p:nvSpPr>
        <p:spPr>
          <a:xfrm>
            <a:off x="3517360" y="2392619"/>
            <a:ext cx="2596897" cy="25968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0" name="Google Shape;76;p14"/>
          <p:cNvSpPr txBox="1"/>
          <p:nvPr>
            <p:ph type="body" sz="quarter" idx="24"/>
          </p:nvPr>
        </p:nvSpPr>
        <p:spPr>
          <a:xfrm>
            <a:off x="3516746" y="4990110"/>
            <a:ext cx="2598739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1" name="Google Shape;77;p14"/>
          <p:cNvSpPr txBox="1"/>
          <p:nvPr>
            <p:ph type="body" sz="quarter" idx="25"/>
          </p:nvPr>
        </p:nvSpPr>
        <p:spPr>
          <a:xfrm>
            <a:off x="3674073" y="5600351"/>
            <a:ext cx="2283473" cy="365126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400"/>
            </a:pPr>
          </a:p>
        </p:txBody>
      </p:sp>
      <p:sp>
        <p:nvSpPr>
          <p:cNvPr id="112" name="Google Shape;78;p14"/>
          <p:cNvSpPr/>
          <p:nvPr>
            <p:ph type="pic" sz="quarter" idx="26"/>
          </p:nvPr>
        </p:nvSpPr>
        <p:spPr>
          <a:xfrm>
            <a:off x="6275816" y="2393214"/>
            <a:ext cx="2596897" cy="25968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Google Shape;79;p14"/>
          <p:cNvSpPr txBox="1"/>
          <p:nvPr>
            <p:ph type="body" sz="quarter" idx="27"/>
          </p:nvPr>
        </p:nvSpPr>
        <p:spPr>
          <a:xfrm>
            <a:off x="6274589" y="4990707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4" name="Google Shape;80;p14"/>
          <p:cNvSpPr txBox="1"/>
          <p:nvPr>
            <p:ph type="body" sz="quarter" idx="28"/>
          </p:nvPr>
        </p:nvSpPr>
        <p:spPr>
          <a:xfrm>
            <a:off x="6432529" y="5600946"/>
            <a:ext cx="2283473" cy="365126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400"/>
            </a:pPr>
          </a:p>
        </p:txBody>
      </p:sp>
      <p:sp>
        <p:nvSpPr>
          <p:cNvPr id="115" name="Google Shape;81;p14"/>
          <p:cNvSpPr/>
          <p:nvPr>
            <p:ph type="pic" sz="quarter" idx="29"/>
          </p:nvPr>
        </p:nvSpPr>
        <p:spPr>
          <a:xfrm>
            <a:off x="9034271" y="2393214"/>
            <a:ext cx="2596897" cy="25968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Google Shape;82;p14"/>
          <p:cNvSpPr txBox="1"/>
          <p:nvPr>
            <p:ph type="body" sz="quarter" idx="30"/>
          </p:nvPr>
        </p:nvSpPr>
        <p:spPr>
          <a:xfrm>
            <a:off x="9032430" y="4990707"/>
            <a:ext cx="2598738" cy="1109663"/>
          </a:xfrm>
          <a:prstGeom prst="rect">
            <a:avLst/>
          </a:prstGeom>
          <a:solidFill>
            <a:srgbClr val="FDFAF6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7" name="Google Shape;83;p14"/>
          <p:cNvSpPr txBox="1"/>
          <p:nvPr>
            <p:ph type="body" sz="quarter" idx="31"/>
          </p:nvPr>
        </p:nvSpPr>
        <p:spPr>
          <a:xfrm>
            <a:off x="9190983" y="5600946"/>
            <a:ext cx="2283474" cy="365126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758951" y="539495"/>
            <a:ext cx="10671049" cy="76809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Google Shape;88;p15"/>
          <p:cNvSpPr/>
          <p:nvPr>
            <p:ph type="pic" sz="quarter" idx="21"/>
          </p:nvPr>
        </p:nvSpPr>
        <p:spPr>
          <a:xfrm>
            <a:off x="1271016" y="1545336"/>
            <a:ext cx="2029968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1016" y="3191255"/>
            <a:ext cx="2029968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lvl1pPr>
            <a:lvl2pPr marL="771525" indent="-200025" algn="ctr">
              <a:spcBef>
                <a:spcPts val="0"/>
              </a:spcBef>
              <a:buClrTx/>
              <a:buSzPts val="1400"/>
              <a:buFontTx/>
              <a:defRPr b="1" sz="1400">
                <a:latin typeface="+mj-lt"/>
                <a:ea typeface="+mj-ea"/>
                <a:cs typeface="+mj-cs"/>
                <a:sym typeface="Arial"/>
              </a:defRPr>
            </a:lvl2pPr>
            <a:lvl3pPr marL="1268730" indent="-240030" algn="ctr">
              <a:spcBef>
                <a:spcPts val="0"/>
              </a:spcBef>
              <a:buClrTx/>
              <a:buSzPts val="1400"/>
              <a:buFontTx/>
              <a:defRPr b="1" sz="1400">
                <a:latin typeface="+mj-lt"/>
                <a:ea typeface="+mj-ea"/>
                <a:cs typeface="+mj-cs"/>
                <a:sym typeface="Arial"/>
              </a:defRPr>
            </a:lvl3pPr>
            <a:lvl4pPr marL="1752600" indent="-266700" algn="ctr">
              <a:spcBef>
                <a:spcPts val="0"/>
              </a:spcBef>
              <a:buClrTx/>
              <a:buSzPts val="1400"/>
              <a:buFontTx/>
              <a:defRPr b="1" sz="1400">
                <a:latin typeface="+mj-lt"/>
                <a:ea typeface="+mj-ea"/>
                <a:cs typeface="+mj-cs"/>
                <a:sym typeface="Arial"/>
              </a:defRPr>
            </a:lvl4pPr>
            <a:lvl5pPr marL="2209800" indent="-266700" algn="ctr">
              <a:spcBef>
                <a:spcPts val="0"/>
              </a:spcBef>
              <a:buClrTx/>
              <a:buSzPts val="1400"/>
              <a:buFontTx/>
              <a:defRPr b="1" sz="1400"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90;p15"/>
          <p:cNvSpPr txBox="1"/>
          <p:nvPr>
            <p:ph type="body" sz="quarter" idx="22"/>
          </p:nvPr>
        </p:nvSpPr>
        <p:spPr>
          <a:xfrm>
            <a:off x="1271016" y="3616959"/>
            <a:ext cx="2029968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29" name="Google Shape;91;p15"/>
          <p:cNvSpPr/>
          <p:nvPr>
            <p:ph type="pic" sz="quarter" idx="23"/>
          </p:nvPr>
        </p:nvSpPr>
        <p:spPr>
          <a:xfrm>
            <a:off x="1271016" y="4144264"/>
            <a:ext cx="2029968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" name="Google Shape;92;p15"/>
          <p:cNvSpPr txBox="1"/>
          <p:nvPr>
            <p:ph type="body" sz="quarter" idx="24"/>
          </p:nvPr>
        </p:nvSpPr>
        <p:spPr>
          <a:xfrm>
            <a:off x="1271016" y="5790184"/>
            <a:ext cx="2029968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1" name="Google Shape;93;p15"/>
          <p:cNvSpPr txBox="1"/>
          <p:nvPr>
            <p:ph type="body" sz="quarter" idx="25"/>
          </p:nvPr>
        </p:nvSpPr>
        <p:spPr>
          <a:xfrm>
            <a:off x="1271016" y="6215888"/>
            <a:ext cx="2029968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32" name="Google Shape;94;p15"/>
          <p:cNvSpPr/>
          <p:nvPr>
            <p:ph type="pic" sz="quarter" idx="26"/>
          </p:nvPr>
        </p:nvSpPr>
        <p:spPr>
          <a:xfrm>
            <a:off x="3828288" y="1545336"/>
            <a:ext cx="2029968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Google Shape;95;p15"/>
          <p:cNvSpPr txBox="1"/>
          <p:nvPr>
            <p:ph type="body" sz="quarter" idx="27"/>
          </p:nvPr>
        </p:nvSpPr>
        <p:spPr>
          <a:xfrm>
            <a:off x="3828288" y="3191255"/>
            <a:ext cx="2029968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4" name="Google Shape;96;p15"/>
          <p:cNvSpPr txBox="1"/>
          <p:nvPr>
            <p:ph type="body" sz="quarter" idx="28"/>
          </p:nvPr>
        </p:nvSpPr>
        <p:spPr>
          <a:xfrm>
            <a:off x="3828288" y="3616959"/>
            <a:ext cx="2029968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35" name="Google Shape;97;p15"/>
          <p:cNvSpPr/>
          <p:nvPr>
            <p:ph type="pic" sz="quarter" idx="29"/>
          </p:nvPr>
        </p:nvSpPr>
        <p:spPr>
          <a:xfrm>
            <a:off x="3828288" y="4144264"/>
            <a:ext cx="2029968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6" name="Google Shape;98;p15"/>
          <p:cNvSpPr txBox="1"/>
          <p:nvPr>
            <p:ph type="body" sz="quarter" idx="30"/>
          </p:nvPr>
        </p:nvSpPr>
        <p:spPr>
          <a:xfrm>
            <a:off x="3828288" y="5790184"/>
            <a:ext cx="2029968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7" name="Google Shape;99;p15"/>
          <p:cNvSpPr txBox="1"/>
          <p:nvPr>
            <p:ph type="body" sz="quarter" idx="31"/>
          </p:nvPr>
        </p:nvSpPr>
        <p:spPr>
          <a:xfrm>
            <a:off x="3828288" y="6215888"/>
            <a:ext cx="2029968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38" name="Google Shape;100;p15"/>
          <p:cNvSpPr/>
          <p:nvPr>
            <p:ph type="pic" sz="quarter" idx="32"/>
          </p:nvPr>
        </p:nvSpPr>
        <p:spPr>
          <a:xfrm>
            <a:off x="6385559" y="1545336"/>
            <a:ext cx="2029969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Google Shape;101;p15"/>
          <p:cNvSpPr txBox="1"/>
          <p:nvPr>
            <p:ph type="body" sz="quarter" idx="33"/>
          </p:nvPr>
        </p:nvSpPr>
        <p:spPr>
          <a:xfrm>
            <a:off x="6385559" y="3191255"/>
            <a:ext cx="2029969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0" name="Google Shape;102;p15"/>
          <p:cNvSpPr txBox="1"/>
          <p:nvPr>
            <p:ph type="body" sz="quarter" idx="34"/>
          </p:nvPr>
        </p:nvSpPr>
        <p:spPr>
          <a:xfrm>
            <a:off x="6385559" y="3616959"/>
            <a:ext cx="2029969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41" name="Google Shape;103;p15"/>
          <p:cNvSpPr/>
          <p:nvPr>
            <p:ph type="pic" sz="quarter" idx="35"/>
          </p:nvPr>
        </p:nvSpPr>
        <p:spPr>
          <a:xfrm>
            <a:off x="6385559" y="4144264"/>
            <a:ext cx="2029969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Google Shape;104;p15"/>
          <p:cNvSpPr txBox="1"/>
          <p:nvPr>
            <p:ph type="body" sz="quarter" idx="36"/>
          </p:nvPr>
        </p:nvSpPr>
        <p:spPr>
          <a:xfrm>
            <a:off x="6385559" y="5790184"/>
            <a:ext cx="2029969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3" name="Google Shape;105;p15"/>
          <p:cNvSpPr txBox="1"/>
          <p:nvPr>
            <p:ph type="body" sz="quarter" idx="37"/>
          </p:nvPr>
        </p:nvSpPr>
        <p:spPr>
          <a:xfrm>
            <a:off x="6385559" y="6215888"/>
            <a:ext cx="2029969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44" name="Google Shape;106;p15"/>
          <p:cNvSpPr/>
          <p:nvPr>
            <p:ph type="pic" sz="quarter" idx="38"/>
          </p:nvPr>
        </p:nvSpPr>
        <p:spPr>
          <a:xfrm>
            <a:off x="8942831" y="1545336"/>
            <a:ext cx="2029969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oogle Shape;107;p15"/>
          <p:cNvSpPr txBox="1"/>
          <p:nvPr>
            <p:ph type="body" sz="quarter" idx="39"/>
          </p:nvPr>
        </p:nvSpPr>
        <p:spPr>
          <a:xfrm>
            <a:off x="8942831" y="3191255"/>
            <a:ext cx="2029969" cy="694945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6" name="Google Shape;108;p15"/>
          <p:cNvSpPr txBox="1"/>
          <p:nvPr>
            <p:ph type="body" sz="quarter" idx="40"/>
          </p:nvPr>
        </p:nvSpPr>
        <p:spPr>
          <a:xfrm>
            <a:off x="8942831" y="3616959"/>
            <a:ext cx="2029969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  <p:sp>
        <p:nvSpPr>
          <p:cNvPr id="147" name="Google Shape;109;p15"/>
          <p:cNvSpPr/>
          <p:nvPr>
            <p:ph type="pic" sz="quarter" idx="41"/>
          </p:nvPr>
        </p:nvSpPr>
        <p:spPr>
          <a:xfrm>
            <a:off x="8942831" y="4144264"/>
            <a:ext cx="2029969" cy="1828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Google Shape;110;p15"/>
          <p:cNvSpPr txBox="1"/>
          <p:nvPr>
            <p:ph type="body" sz="quarter" idx="42"/>
          </p:nvPr>
        </p:nvSpPr>
        <p:spPr>
          <a:xfrm>
            <a:off x="8942831" y="5790184"/>
            <a:ext cx="2029969" cy="69494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/>
          <a:lstStyle/>
          <a:p>
            <a:pPr marL="228600" indent="0" algn="ctr">
              <a:spcBef>
                <a:spcPts val="0"/>
              </a:spcBef>
              <a:buClrTx/>
              <a:buSzTx/>
              <a:buFontTx/>
              <a:buNone/>
              <a:defRPr b="1"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49" name="Google Shape;111;p15"/>
          <p:cNvSpPr txBox="1"/>
          <p:nvPr>
            <p:ph type="body" sz="quarter" idx="43"/>
          </p:nvPr>
        </p:nvSpPr>
        <p:spPr>
          <a:xfrm>
            <a:off x="8942831" y="6215888"/>
            <a:ext cx="2029969" cy="182881"/>
          </a:xfrm>
          <a:prstGeom prst="rect">
            <a:avLst/>
          </a:prstGeom>
        </p:spPr>
        <p:txBody>
          <a:bodyPr anchor="ctr"/>
          <a:lstStyle/>
          <a:p>
            <a:pPr marL="228600" indent="0" algn="ctr">
              <a:buClrTx/>
              <a:buSzTx/>
              <a:buFontTx/>
              <a:buNone/>
              <a:defRPr sz="1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8"/>
          <p:cNvSpPr/>
          <p:nvPr/>
        </p:nvSpPr>
        <p:spPr>
          <a:xfrm>
            <a:off x="0" y="-1"/>
            <a:ext cx="2242829" cy="2102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85" y="0"/>
                </a:moveTo>
                <a:lnTo>
                  <a:pt x="21600" y="0"/>
                </a:lnTo>
                <a:lnTo>
                  <a:pt x="21560" y="848"/>
                </a:lnTo>
                <a:cubicBezTo>
                  <a:pt x="20448" y="12488"/>
                  <a:pt x="11203" y="21600"/>
                  <a:pt x="0" y="21600"/>
                </a:cubicBezTo>
                <a:lnTo>
                  <a:pt x="0" y="21371"/>
                </a:lnTo>
                <a:cubicBezTo>
                  <a:pt x="11092" y="21371"/>
                  <a:pt x="20245" y="12349"/>
                  <a:pt x="21346" y="825"/>
                </a:cubicBezTo>
                <a:close/>
                <a:moveTo>
                  <a:pt x="20206" y="0"/>
                </a:moveTo>
                <a:lnTo>
                  <a:pt x="20421" y="0"/>
                </a:lnTo>
                <a:lnTo>
                  <a:pt x="20387" y="720"/>
                </a:lnTo>
                <a:cubicBezTo>
                  <a:pt x="19335" y="11726"/>
                  <a:pt x="10593" y="20343"/>
                  <a:pt x="0" y="20343"/>
                </a:cubicBezTo>
                <a:lnTo>
                  <a:pt x="0" y="20114"/>
                </a:lnTo>
                <a:cubicBezTo>
                  <a:pt x="10483" y="20114"/>
                  <a:pt x="19132" y="11588"/>
                  <a:pt x="20172" y="698"/>
                </a:cubicBezTo>
                <a:close/>
                <a:moveTo>
                  <a:pt x="19026" y="0"/>
                </a:moveTo>
                <a:lnTo>
                  <a:pt x="19241" y="0"/>
                </a:lnTo>
                <a:lnTo>
                  <a:pt x="19213" y="592"/>
                </a:lnTo>
                <a:cubicBezTo>
                  <a:pt x="18222" y="10964"/>
                  <a:pt x="9984" y="19084"/>
                  <a:pt x="0" y="19084"/>
                </a:cubicBezTo>
                <a:lnTo>
                  <a:pt x="0" y="18856"/>
                </a:lnTo>
                <a:cubicBezTo>
                  <a:pt x="9873" y="18856"/>
                  <a:pt x="18020" y="10825"/>
                  <a:pt x="18999" y="568"/>
                </a:cubicBezTo>
                <a:close/>
                <a:moveTo>
                  <a:pt x="17848" y="0"/>
                </a:moveTo>
                <a:lnTo>
                  <a:pt x="18062" y="0"/>
                </a:lnTo>
                <a:lnTo>
                  <a:pt x="18040" y="463"/>
                </a:lnTo>
                <a:cubicBezTo>
                  <a:pt x="17110" y="10203"/>
                  <a:pt x="9374" y="17827"/>
                  <a:pt x="0" y="17827"/>
                </a:cubicBezTo>
                <a:lnTo>
                  <a:pt x="0" y="17598"/>
                </a:lnTo>
                <a:cubicBezTo>
                  <a:pt x="9263" y="17598"/>
                  <a:pt x="16907" y="10065"/>
                  <a:pt x="17827" y="440"/>
                </a:cubicBezTo>
                <a:close/>
                <a:moveTo>
                  <a:pt x="16668" y="0"/>
                </a:moveTo>
                <a:lnTo>
                  <a:pt x="16883" y="0"/>
                </a:lnTo>
                <a:lnTo>
                  <a:pt x="16867" y="335"/>
                </a:lnTo>
                <a:cubicBezTo>
                  <a:pt x="15997" y="9441"/>
                  <a:pt x="8765" y="16570"/>
                  <a:pt x="0" y="16570"/>
                </a:cubicBezTo>
                <a:lnTo>
                  <a:pt x="0" y="16341"/>
                </a:lnTo>
                <a:cubicBezTo>
                  <a:pt x="8653" y="16341"/>
                  <a:pt x="15794" y="9303"/>
                  <a:pt x="16653" y="313"/>
                </a:cubicBezTo>
                <a:close/>
                <a:moveTo>
                  <a:pt x="15489" y="0"/>
                </a:moveTo>
                <a:lnTo>
                  <a:pt x="15703" y="0"/>
                </a:lnTo>
                <a:lnTo>
                  <a:pt x="15693" y="206"/>
                </a:lnTo>
                <a:cubicBezTo>
                  <a:pt x="14884" y="8678"/>
                  <a:pt x="8154" y="15311"/>
                  <a:pt x="0" y="15311"/>
                </a:cubicBezTo>
                <a:lnTo>
                  <a:pt x="0" y="15083"/>
                </a:lnTo>
                <a:cubicBezTo>
                  <a:pt x="8044" y="15083"/>
                  <a:pt x="14682" y="8540"/>
                  <a:pt x="15480" y="183"/>
                </a:cubicBezTo>
                <a:close/>
                <a:moveTo>
                  <a:pt x="14310" y="0"/>
                </a:moveTo>
                <a:lnTo>
                  <a:pt x="14524" y="0"/>
                </a:lnTo>
                <a:lnTo>
                  <a:pt x="14520" y="78"/>
                </a:lnTo>
                <a:cubicBezTo>
                  <a:pt x="13772" y="7917"/>
                  <a:pt x="7545" y="14054"/>
                  <a:pt x="0" y="14054"/>
                </a:cubicBezTo>
                <a:lnTo>
                  <a:pt x="0" y="13825"/>
                </a:lnTo>
                <a:cubicBezTo>
                  <a:pt x="7434" y="13825"/>
                  <a:pt x="13569" y="7778"/>
                  <a:pt x="14307" y="55"/>
                </a:cubicBezTo>
                <a:close/>
                <a:moveTo>
                  <a:pt x="13123" y="0"/>
                </a:moveTo>
                <a:lnTo>
                  <a:pt x="13340" y="0"/>
                </a:lnTo>
                <a:lnTo>
                  <a:pt x="13144" y="1369"/>
                </a:lnTo>
                <a:cubicBezTo>
                  <a:pt x="11891" y="7882"/>
                  <a:pt x="6474" y="12797"/>
                  <a:pt x="0" y="12797"/>
                </a:cubicBezTo>
                <a:lnTo>
                  <a:pt x="0" y="12568"/>
                </a:lnTo>
                <a:cubicBezTo>
                  <a:pt x="6370" y="12568"/>
                  <a:pt x="11700" y="7733"/>
                  <a:pt x="12933" y="1324"/>
                </a:cubicBezTo>
                <a:close/>
                <a:moveTo>
                  <a:pt x="11931" y="0"/>
                </a:moveTo>
                <a:lnTo>
                  <a:pt x="12148" y="0"/>
                </a:lnTo>
                <a:lnTo>
                  <a:pt x="11988" y="1116"/>
                </a:lnTo>
                <a:cubicBezTo>
                  <a:pt x="10845" y="7057"/>
                  <a:pt x="5904" y="11539"/>
                  <a:pt x="0" y="11539"/>
                </a:cubicBezTo>
                <a:lnTo>
                  <a:pt x="0" y="11310"/>
                </a:lnTo>
                <a:cubicBezTo>
                  <a:pt x="5801" y="11310"/>
                  <a:pt x="10655" y="6907"/>
                  <a:pt x="11778" y="1070"/>
                </a:cubicBezTo>
                <a:close/>
                <a:moveTo>
                  <a:pt x="10740" y="0"/>
                </a:moveTo>
                <a:lnTo>
                  <a:pt x="10957" y="0"/>
                </a:lnTo>
                <a:lnTo>
                  <a:pt x="10833" y="862"/>
                </a:lnTo>
                <a:cubicBezTo>
                  <a:pt x="9800" y="6231"/>
                  <a:pt x="5335" y="10281"/>
                  <a:pt x="0" y="10281"/>
                </a:cubicBezTo>
                <a:lnTo>
                  <a:pt x="0" y="10052"/>
                </a:lnTo>
                <a:cubicBezTo>
                  <a:pt x="5232" y="10052"/>
                  <a:pt x="9610" y="6081"/>
                  <a:pt x="10623" y="816"/>
                </a:cubicBezTo>
                <a:close/>
                <a:moveTo>
                  <a:pt x="9548" y="0"/>
                </a:moveTo>
                <a:lnTo>
                  <a:pt x="9766" y="0"/>
                </a:lnTo>
                <a:lnTo>
                  <a:pt x="9678" y="609"/>
                </a:lnTo>
                <a:cubicBezTo>
                  <a:pt x="8755" y="5406"/>
                  <a:pt x="4766" y="9024"/>
                  <a:pt x="0" y="9024"/>
                </a:cubicBezTo>
                <a:lnTo>
                  <a:pt x="0" y="8795"/>
                </a:lnTo>
                <a:cubicBezTo>
                  <a:pt x="4663" y="8795"/>
                  <a:pt x="8564" y="5256"/>
                  <a:pt x="9467" y="563"/>
                </a:cubicBezTo>
                <a:close/>
                <a:moveTo>
                  <a:pt x="8341" y="0"/>
                </a:moveTo>
                <a:lnTo>
                  <a:pt x="8556" y="0"/>
                </a:lnTo>
                <a:lnTo>
                  <a:pt x="8522" y="356"/>
                </a:lnTo>
                <a:cubicBezTo>
                  <a:pt x="7709" y="4580"/>
                  <a:pt x="4196" y="7766"/>
                  <a:pt x="0" y="7766"/>
                </a:cubicBezTo>
                <a:lnTo>
                  <a:pt x="0" y="7537"/>
                </a:lnTo>
                <a:cubicBezTo>
                  <a:pt x="4094" y="7537"/>
                  <a:pt x="7519" y="4429"/>
                  <a:pt x="8312" y="310"/>
                </a:cubicBezTo>
                <a:close/>
                <a:moveTo>
                  <a:pt x="7162" y="0"/>
                </a:moveTo>
                <a:lnTo>
                  <a:pt x="7377" y="0"/>
                </a:lnTo>
                <a:lnTo>
                  <a:pt x="7367" y="103"/>
                </a:lnTo>
                <a:cubicBezTo>
                  <a:pt x="6665" y="3754"/>
                  <a:pt x="3629" y="6508"/>
                  <a:pt x="0" y="6508"/>
                </a:cubicBezTo>
                <a:lnTo>
                  <a:pt x="0" y="6280"/>
                </a:lnTo>
                <a:cubicBezTo>
                  <a:pt x="3524" y="6280"/>
                  <a:pt x="6474" y="3604"/>
                  <a:pt x="7157" y="57"/>
                </a:cubicBezTo>
                <a:close/>
                <a:moveTo>
                  <a:pt x="5944" y="0"/>
                </a:moveTo>
                <a:lnTo>
                  <a:pt x="6168" y="0"/>
                </a:lnTo>
                <a:lnTo>
                  <a:pt x="5842" y="1119"/>
                </a:lnTo>
                <a:cubicBezTo>
                  <a:pt x="4878" y="3545"/>
                  <a:pt x="2623" y="5251"/>
                  <a:pt x="0" y="5251"/>
                </a:cubicBezTo>
                <a:lnTo>
                  <a:pt x="0" y="5022"/>
                </a:lnTo>
                <a:cubicBezTo>
                  <a:pt x="2533" y="5022"/>
                  <a:pt x="4712" y="3374"/>
                  <a:pt x="5643" y="1030"/>
                </a:cubicBezTo>
                <a:close/>
                <a:moveTo>
                  <a:pt x="4715" y="0"/>
                </a:moveTo>
                <a:lnTo>
                  <a:pt x="4939" y="0"/>
                </a:lnTo>
                <a:lnTo>
                  <a:pt x="4755" y="630"/>
                </a:lnTo>
                <a:cubicBezTo>
                  <a:pt x="3970" y="2604"/>
                  <a:pt x="2134" y="3993"/>
                  <a:pt x="0" y="3993"/>
                </a:cubicBezTo>
                <a:lnTo>
                  <a:pt x="0" y="3764"/>
                </a:lnTo>
                <a:cubicBezTo>
                  <a:pt x="2046" y="3764"/>
                  <a:pt x="3805" y="2433"/>
                  <a:pt x="4557" y="540"/>
                </a:cubicBezTo>
                <a:close/>
                <a:moveTo>
                  <a:pt x="3486" y="0"/>
                </a:moveTo>
                <a:lnTo>
                  <a:pt x="3710" y="0"/>
                </a:lnTo>
                <a:lnTo>
                  <a:pt x="3669" y="140"/>
                </a:lnTo>
                <a:cubicBezTo>
                  <a:pt x="3063" y="1664"/>
                  <a:pt x="1647" y="2736"/>
                  <a:pt x="0" y="2736"/>
                </a:cubicBezTo>
                <a:lnTo>
                  <a:pt x="0" y="2507"/>
                </a:lnTo>
                <a:cubicBezTo>
                  <a:pt x="1558" y="2507"/>
                  <a:pt x="2898" y="1493"/>
                  <a:pt x="3471" y="51"/>
                </a:cubicBezTo>
                <a:close/>
                <a:moveTo>
                  <a:pt x="2108" y="0"/>
                </a:moveTo>
                <a:lnTo>
                  <a:pt x="2405" y="0"/>
                </a:lnTo>
                <a:lnTo>
                  <a:pt x="2324" y="159"/>
                </a:lnTo>
                <a:cubicBezTo>
                  <a:pt x="1820" y="954"/>
                  <a:pt x="966" y="1478"/>
                  <a:pt x="0" y="1478"/>
                </a:cubicBezTo>
                <a:lnTo>
                  <a:pt x="0" y="1250"/>
                </a:lnTo>
                <a:cubicBezTo>
                  <a:pt x="714" y="1250"/>
                  <a:pt x="1361" y="940"/>
                  <a:pt x="1830" y="440"/>
                </a:cubicBezTo>
                <a:close/>
              </a:path>
            </a:pathLst>
          </a:custGeom>
          <a:solidFill>
            <a:srgbClr val="EDF2F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>
                <a:latin typeface="EB Garamond"/>
                <a:ea typeface="EB Garamond"/>
                <a:cs typeface="EB Garamond"/>
                <a:sym typeface="EB Garamond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58951" y="1216152"/>
            <a:ext cx="10671049" cy="768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39495" y="2103120"/>
            <a:ext cx="11119106" cy="443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302336" y="462252"/>
            <a:ext cx="273617" cy="264216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6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1pPr>
      <a:lvl2pPr marL="955675" marR="0" indent="-371475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2pPr>
      <a:lvl3pPr marL="1462314" marR="0" indent="-40821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3pPr>
      <a:lvl4pPr marL="19812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4pPr>
      <a:lvl5pPr marL="2438400" marR="0" indent="-4572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5pPr>
      <a:lvl6pPr marL="2743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6pPr>
      <a:lvl7pPr marL="32004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7pPr>
      <a:lvl8pPr marL="36576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8pPr>
      <a:lvl9pPr marL="41148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chemeClr val="accent6"/>
        </a:buClr>
        <a:buSzPts val="1800"/>
        <a:buFont typeface="Arial"/>
        <a:buChar char="•"/>
        <a:tabLst/>
        <a:defRPr b="0" baseline="0" cap="none" i="0" spc="0" strike="noStrike" sz="1800" u="none">
          <a:solidFill>
            <a:schemeClr val="accent6"/>
          </a:solidFill>
          <a:uFillTx/>
          <a:latin typeface="EB Garamond"/>
          <a:ea typeface="EB Garamond"/>
          <a:cs typeface="EB Garamond"/>
          <a:sym typeface="EB Garamond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236;p1"/>
          <p:cNvSpPr txBox="1"/>
          <p:nvPr>
            <p:ph type="ctrTitle"/>
          </p:nvPr>
        </p:nvSpPr>
        <p:spPr>
          <a:xfrm>
            <a:off x="2809876" y="1924129"/>
            <a:ext cx="6772275" cy="1225297"/>
          </a:xfrm>
          <a:prstGeom prst="rect">
            <a:avLst/>
          </a:prstGeom>
        </p:spPr>
        <p:txBody>
          <a:bodyPr/>
          <a:lstStyle/>
          <a:p>
            <a:pPr/>
            <a:r>
              <a:t>BIGTECHCOMPANY</a:t>
            </a:r>
          </a:p>
        </p:txBody>
      </p:sp>
      <p:sp>
        <p:nvSpPr>
          <p:cNvPr id="325" name="Google Shape;237;p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</a:lvl1pPr>
          </a:lstStyle>
          <a:p>
            <a:pPr/>
            <a:r>
              <a:t>Financial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243;p2"/>
          <p:cNvSpPr txBox="1"/>
          <p:nvPr/>
        </p:nvSpPr>
        <p:spPr>
          <a:xfrm>
            <a:off x="667517" y="205861"/>
            <a:ext cx="3108950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BigTechCompany</a:t>
            </a:r>
          </a:p>
        </p:txBody>
      </p:sp>
      <p:sp>
        <p:nvSpPr>
          <p:cNvPr id="328" name="Google Shape;242;p2"/>
          <p:cNvSpPr txBox="1"/>
          <p:nvPr>
            <p:ph type="title"/>
          </p:nvPr>
        </p:nvSpPr>
        <p:spPr>
          <a:xfrm>
            <a:off x="768096" y="490010"/>
            <a:ext cx="10671048" cy="768097"/>
          </a:xfrm>
          <a:prstGeom prst="rect">
            <a:avLst/>
          </a:prstGeom>
        </p:spPr>
        <p:txBody>
          <a:bodyPr/>
          <a:lstStyle>
            <a:lvl1pPr defTabSz="777240">
              <a:defRPr sz="3740"/>
            </a:lvl1pPr>
          </a:lstStyle>
          <a:p>
            <a:pPr/>
            <a:r>
              <a:t>QUARTERLY PERFORMANCE</a:t>
            </a:r>
          </a:p>
        </p:txBody>
      </p:sp>
      <p:sp>
        <p:nvSpPr>
          <p:cNvPr id="329" name="Google Shape;244;p2"/>
          <p:cNvSpPr txBox="1"/>
          <p:nvPr>
            <p:ph type="sldNum" sz="quarter" idx="2"/>
          </p:nvPr>
        </p:nvSpPr>
        <p:spPr>
          <a:xfrm>
            <a:off x="11344715" y="462252"/>
            <a:ext cx="188859" cy="264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Screenshot 2025-02-01 at 3.12.44 AM.png" descr="Screenshot 2025-02-01 at 3.12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649" y="1566829"/>
            <a:ext cx="10757942" cy="4338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255;p3"/>
          <p:cNvSpPr txBox="1"/>
          <p:nvPr/>
        </p:nvSpPr>
        <p:spPr>
          <a:xfrm>
            <a:off x="667517" y="205861"/>
            <a:ext cx="3108950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BigTechCompany</a:t>
            </a:r>
          </a:p>
        </p:txBody>
      </p:sp>
      <p:sp>
        <p:nvSpPr>
          <p:cNvPr id="333" name="Google Shape;250;p3"/>
          <p:cNvSpPr txBox="1"/>
          <p:nvPr>
            <p:ph type="title"/>
          </p:nvPr>
        </p:nvSpPr>
        <p:spPr>
          <a:xfrm>
            <a:off x="768096" y="490010"/>
            <a:ext cx="10671048" cy="768097"/>
          </a:xfrm>
          <a:prstGeom prst="rect">
            <a:avLst/>
          </a:prstGeom>
        </p:spPr>
        <p:txBody>
          <a:bodyPr/>
          <a:lstStyle>
            <a:lvl1pPr defTabSz="777240">
              <a:defRPr sz="3740"/>
            </a:lvl1pPr>
          </a:lstStyle>
          <a:p>
            <a:pPr/>
            <a:r>
              <a:t>CUSTOMER TRENDS</a:t>
            </a:r>
          </a:p>
        </p:txBody>
      </p:sp>
      <p:sp>
        <p:nvSpPr>
          <p:cNvPr id="334" name="Google Shape;251;p3"/>
          <p:cNvSpPr txBox="1"/>
          <p:nvPr>
            <p:ph type="sldNum" sz="quarter" idx="2"/>
          </p:nvPr>
        </p:nvSpPr>
        <p:spPr>
          <a:xfrm>
            <a:off x="11344715" y="462252"/>
            <a:ext cx="188859" cy="264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Google Shape;252;p3"/>
          <p:cNvSpPr txBox="1"/>
          <p:nvPr/>
        </p:nvSpPr>
        <p:spPr>
          <a:xfrm>
            <a:off x="813821" y="1348572"/>
            <a:ext cx="10579598" cy="163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r>
              <a:t>Key Takeaways:</a:t>
            </a:r>
          </a:p>
          <a:p>
            <a:pPr marL="285750" indent="-285750">
              <a:spcBef>
                <a:spcPts val="10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Sudden change in the price of subscription after Q4-2021 effect the customer which lead to increase in customer attrition but once it stable we can see decrease in customer attrition.</a:t>
            </a:r>
          </a:p>
          <a:p>
            <a:pPr marL="285750" indent="-285750">
              <a:spcBef>
                <a:spcPts val="10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Increase in price directly increases the churn rate for a few quarter but churn rate settle down  as the price stables.</a:t>
            </a:r>
          </a:p>
          <a:p>
            <a:pPr marL="285750" indent="-285750">
              <a:spcBef>
                <a:spcPts val="10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Customer number are trending positive in a good pace. </a:t>
            </a:r>
          </a:p>
        </p:txBody>
      </p:sp>
      <p:pic>
        <p:nvPicPr>
          <p:cNvPr id="336" name="Screenshot 2025-02-01 at 3.13.09 AM.png" descr="Screenshot 2025-02-01 at 3.13.0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800" y="3281897"/>
            <a:ext cx="10033000" cy="2882901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Line"/>
          <p:cNvSpPr/>
          <p:nvPr/>
        </p:nvSpPr>
        <p:spPr>
          <a:xfrm flipV="1">
            <a:off x="11058844" y="3268333"/>
            <a:ext cx="1" cy="2882901"/>
          </a:xfrm>
          <a:prstGeom prst="line">
            <a:avLst/>
          </a:prstGeom>
          <a:ln w="127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263;p4"/>
          <p:cNvSpPr txBox="1"/>
          <p:nvPr/>
        </p:nvSpPr>
        <p:spPr>
          <a:xfrm>
            <a:off x="667517" y="205861"/>
            <a:ext cx="3108950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BigTechCompany</a:t>
            </a:r>
          </a:p>
        </p:txBody>
      </p:sp>
      <p:sp>
        <p:nvSpPr>
          <p:cNvPr id="340" name="Google Shape;260;p4"/>
          <p:cNvSpPr txBox="1"/>
          <p:nvPr>
            <p:ph type="title"/>
          </p:nvPr>
        </p:nvSpPr>
        <p:spPr>
          <a:xfrm>
            <a:off x="768096" y="490010"/>
            <a:ext cx="10671048" cy="768097"/>
          </a:xfrm>
          <a:prstGeom prst="rect">
            <a:avLst/>
          </a:prstGeom>
        </p:spPr>
        <p:txBody>
          <a:bodyPr/>
          <a:lstStyle>
            <a:lvl1pPr defTabSz="777240">
              <a:defRPr sz="3740"/>
            </a:lvl1pPr>
          </a:lstStyle>
          <a:p>
            <a:pPr/>
            <a:r>
              <a:t>PROJECTIONS</a:t>
            </a:r>
          </a:p>
        </p:txBody>
      </p:sp>
      <p:sp>
        <p:nvSpPr>
          <p:cNvPr id="341" name="Google Shape;261;p4"/>
          <p:cNvSpPr txBox="1"/>
          <p:nvPr>
            <p:ph type="sldNum" sz="quarter" idx="2"/>
          </p:nvPr>
        </p:nvSpPr>
        <p:spPr>
          <a:xfrm>
            <a:off x="11344715" y="462252"/>
            <a:ext cx="188859" cy="264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2" name="Screenshot 2025-02-01 at 4.42.41 AM.png" descr="Screenshot 2025-02-01 at 4.42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812" y="1398278"/>
            <a:ext cx="10509616" cy="4786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272;p5"/>
          <p:cNvSpPr txBox="1"/>
          <p:nvPr/>
        </p:nvSpPr>
        <p:spPr>
          <a:xfrm>
            <a:off x="667517" y="205861"/>
            <a:ext cx="3108950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200">
                <a:solidFill>
                  <a:schemeClr val="accent6"/>
                </a:solidFill>
              </a:defRPr>
            </a:lvl1pPr>
          </a:lstStyle>
          <a:p>
            <a:pPr/>
            <a:r>
              <a:t>BigTechCompany</a:t>
            </a:r>
          </a:p>
        </p:txBody>
      </p:sp>
      <p:sp>
        <p:nvSpPr>
          <p:cNvPr id="345" name="Google Shape;268;p5"/>
          <p:cNvSpPr txBox="1"/>
          <p:nvPr>
            <p:ph type="title"/>
          </p:nvPr>
        </p:nvSpPr>
        <p:spPr>
          <a:xfrm>
            <a:off x="760476" y="458402"/>
            <a:ext cx="10671048" cy="768097"/>
          </a:xfrm>
          <a:prstGeom prst="rect">
            <a:avLst/>
          </a:prstGeom>
        </p:spPr>
        <p:txBody>
          <a:bodyPr/>
          <a:lstStyle>
            <a:lvl1pPr defTabSz="777240">
              <a:defRPr sz="3740"/>
            </a:lvl1pPr>
          </a:lstStyle>
          <a:p>
            <a:pPr/>
            <a:r>
              <a:t>CONCLUSIONS</a:t>
            </a:r>
          </a:p>
        </p:txBody>
      </p:sp>
      <p:sp>
        <p:nvSpPr>
          <p:cNvPr id="346" name="Google Shape;269;p5"/>
          <p:cNvSpPr txBox="1"/>
          <p:nvPr>
            <p:ph type="sldNum" sz="quarter" idx="2"/>
          </p:nvPr>
        </p:nvSpPr>
        <p:spPr>
          <a:xfrm>
            <a:off x="11344715" y="462252"/>
            <a:ext cx="188859" cy="26421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Google Shape;270;p5"/>
          <p:cNvSpPr txBox="1"/>
          <p:nvPr/>
        </p:nvSpPr>
        <p:spPr>
          <a:xfrm>
            <a:off x="1533866" y="1447245"/>
            <a:ext cx="9124268" cy="4547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Company Highlights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Growth in revenue is  slow.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Company has worked on cash flow, it has brought down cash flow from negative to positive with a consistent growth.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Increase in debt led to increase in debt/EBITDA ratio, putting it far below from industry average.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Company’s net income is growing by a CAGR of 16%.</a:t>
            </a:r>
          </a:p>
          <a:p>
            <a:pPr>
              <a:spcBef>
                <a:spcPts val="60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Areas of Concern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Net Income has high volatility on quarter bases. 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In Q4 of 2022 there were some abnormal expenses noticed which effects EBITDA and Net profit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Company’s EBITDA margin is very low as compares to industry average.</a:t>
            </a:r>
          </a:p>
          <a:p>
            <a:pPr>
              <a:spcBef>
                <a:spcPts val="600"/>
              </a:spcBef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t>Recommendation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Need to perform more than expected in 2023 and give a healthy year.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Company has high debt which is a sign of caution.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Need explanation on expenses incurred during Q4 of 2022</a:t>
            </a:r>
          </a:p>
          <a:p>
            <a:pPr marL="196850" indent="-107950">
              <a:spcBef>
                <a:spcPts val="600"/>
              </a:spcBef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DFAF6"/>
      </a:lt1>
      <a:dk2>
        <a:srgbClr val="A7A7A7"/>
      </a:dk2>
      <a:lt2>
        <a:srgbClr val="535353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FA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FA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