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Singh" userId="0899df260bb47e6b" providerId="LiveId" clId="{22F6632C-6E5A-4890-910D-9D58F20F822D}"/>
    <pc:docChg chg="undo custSel addSld modSld addMainMaster delMainMaster modMainMaster">
      <pc:chgData name="Swati Singh" userId="0899df260bb47e6b" providerId="LiveId" clId="{22F6632C-6E5A-4890-910D-9D58F20F822D}" dt="2025-10-04T07:25:58.255" v="124" actId="13926"/>
      <pc:docMkLst>
        <pc:docMk/>
      </pc:docMkLst>
      <pc:sldChg chg="modSp mod">
        <pc:chgData name="Swati Singh" userId="0899df260bb47e6b" providerId="LiveId" clId="{22F6632C-6E5A-4890-910D-9D58F20F822D}" dt="2025-10-04T07:21:03.880" v="113" actId="20577"/>
        <pc:sldMkLst>
          <pc:docMk/>
          <pc:sldMk cId="3460079121" sldId="256"/>
        </pc:sldMkLst>
        <pc:spChg chg="mod">
          <ac:chgData name="Swati Singh" userId="0899df260bb47e6b" providerId="LiveId" clId="{22F6632C-6E5A-4890-910D-9D58F20F822D}" dt="2025-10-04T07:20:05.263" v="18" actId="20577"/>
          <ac:spMkLst>
            <pc:docMk/>
            <pc:sldMk cId="3460079121" sldId="256"/>
            <ac:spMk id="2" creationId="{D52C5E4F-B357-6DAB-2F31-BBC29E78A037}"/>
          </ac:spMkLst>
        </pc:spChg>
        <pc:spChg chg="mod">
          <ac:chgData name="Swati Singh" userId="0899df260bb47e6b" providerId="LiveId" clId="{22F6632C-6E5A-4890-910D-9D58F20F822D}" dt="2025-10-04T07:21:03.880" v="113" actId="20577"/>
          <ac:spMkLst>
            <pc:docMk/>
            <pc:sldMk cId="3460079121" sldId="256"/>
            <ac:spMk id="3" creationId="{9A3A80A0-47ED-B90C-BBE5-F55D1B32B586}"/>
          </ac:spMkLst>
        </pc:spChg>
      </pc:sldChg>
      <pc:sldChg chg="modSp new mod">
        <pc:chgData name="Swati Singh" userId="0899df260bb47e6b" providerId="LiveId" clId="{22F6632C-6E5A-4890-910D-9D58F20F822D}" dt="2025-10-04T07:20:57.446" v="112" actId="20577"/>
        <pc:sldMkLst>
          <pc:docMk/>
          <pc:sldMk cId="2546521367" sldId="257"/>
        </pc:sldMkLst>
        <pc:spChg chg="mod">
          <ac:chgData name="Swati Singh" userId="0899df260bb47e6b" providerId="LiveId" clId="{22F6632C-6E5A-4890-910D-9D58F20F822D}" dt="2025-10-04T07:20:57.446" v="112" actId="20577"/>
          <ac:spMkLst>
            <pc:docMk/>
            <pc:sldMk cId="2546521367" sldId="257"/>
            <ac:spMk id="3" creationId="{D9969AA7-11B5-7519-3553-D89CA0A26590}"/>
          </ac:spMkLst>
        </pc:spChg>
      </pc:sldChg>
      <pc:sldMasterChg chg="delSp modSp mod modSldLayout sldLayoutOrd">
        <pc:chgData name="Swati Singh" userId="0899df260bb47e6b" providerId="LiveId" clId="{22F6632C-6E5A-4890-910D-9D58F20F822D}" dt="2025-10-04T07:25:58.255" v="124" actId="13926"/>
        <pc:sldMasterMkLst>
          <pc:docMk/>
          <pc:sldMasterMk cId="2545453087" sldId="2147483648"/>
        </pc:sldMasterMkLst>
        <pc:spChg chg="mod">
          <ac:chgData name="Swati Singh" userId="0899df260bb47e6b" providerId="LiveId" clId="{22F6632C-6E5A-4890-910D-9D58F20F822D}" dt="2025-10-04T07:25:58.255" v="124" actId="13926"/>
          <ac:spMkLst>
            <pc:docMk/>
            <pc:sldMasterMk cId="2545453087" sldId="2147483648"/>
            <ac:spMk id="3" creationId="{DB2024E7-0E9D-5098-1E4E-EF9ABFEA9FE0}"/>
          </ac:spMkLst>
        </pc:spChg>
        <pc:picChg chg="del mod">
          <ac:chgData name="Swati Singh" userId="0899df260bb47e6b" providerId="LiveId" clId="{22F6632C-6E5A-4890-910D-9D58F20F822D}" dt="2025-10-04T07:19:38.587" v="5" actId="21"/>
          <ac:picMkLst>
            <pc:docMk/>
            <pc:sldMasterMk cId="2545453087" sldId="2147483648"/>
            <ac:picMk id="8" creationId="{8A76E60C-3AC3-2D4F-45B8-06D982433C14}"/>
          </ac:picMkLst>
        </pc:picChg>
        <pc:sldLayoutChg chg="ord">
          <pc:chgData name="Swati Singh" userId="0899df260bb47e6b" providerId="LiveId" clId="{22F6632C-6E5A-4890-910D-9D58F20F822D}" dt="2025-10-04T07:21:53.707" v="115" actId="20578"/>
          <pc:sldLayoutMkLst>
            <pc:docMk/>
            <pc:sldMasterMk cId="2545453087" sldId="2147483648"/>
            <pc:sldLayoutMk cId="253470003" sldId="2147483649"/>
          </pc:sldLayoutMkLst>
        </pc:sldLayoutChg>
        <pc:sldLayoutChg chg="modSp ord">
          <pc:chgData name="Swati Singh" userId="0899df260bb47e6b" providerId="LiveId" clId="{22F6632C-6E5A-4890-910D-9D58F20F822D}" dt="2025-10-04T07:23:23.607" v="122" actId="20578"/>
          <pc:sldLayoutMkLst>
            <pc:docMk/>
            <pc:sldMasterMk cId="2545453087" sldId="2147483648"/>
            <pc:sldLayoutMk cId="2958199826" sldId="2147483650"/>
          </pc:sldLayoutMkLst>
          <pc:spChg chg="mod">
            <ac:chgData name="Swati Singh" userId="0899df260bb47e6b" providerId="LiveId" clId="{22F6632C-6E5A-4890-910D-9D58F20F822D}" dt="2025-10-04T07:23:06.229" v="121" actId="13926"/>
            <ac:spMkLst>
              <pc:docMk/>
              <pc:sldMasterMk cId="2545453087" sldId="2147483648"/>
              <pc:sldLayoutMk cId="2958199826" sldId="2147483650"/>
              <ac:spMk id="3" creationId="{AEEF5CAA-3CE8-65F9-CE03-437328D04ADF}"/>
            </ac:spMkLst>
          </pc:spChg>
        </pc:sldLayoutChg>
      </pc:sldMasterChg>
      <pc:sldMasterChg chg="new del mod addSldLayout delSldLayout">
        <pc:chgData name="Swati Singh" userId="0899df260bb47e6b" providerId="LiveId" clId="{22F6632C-6E5A-4890-910D-9D58F20F822D}" dt="2025-10-04T07:22:07.218" v="118" actId="6938"/>
        <pc:sldMasterMkLst>
          <pc:docMk/>
          <pc:sldMasterMk cId="4270251815" sldId="2147483660"/>
        </pc:sldMasterMkLst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3289181259" sldId="2147483661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2315206063" sldId="2147483662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38280373" sldId="2147483663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3055792900" sldId="2147483664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7629664" sldId="2147483665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1641696309" sldId="2147483666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3612281439" sldId="2147483667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2410215400" sldId="2147483668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1753735233" sldId="2147483669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3594335733" sldId="2147483670"/>
          </pc:sldLayoutMkLst>
        </pc:sldLayoutChg>
        <pc:sldLayoutChg chg="new del replId">
          <pc:chgData name="Swati Singh" userId="0899df260bb47e6b" providerId="LiveId" clId="{22F6632C-6E5A-4890-910D-9D58F20F822D}" dt="2025-10-04T07:22:07.218" v="118" actId="6938"/>
          <pc:sldLayoutMkLst>
            <pc:docMk/>
            <pc:sldMasterMk cId="4270251815" sldId="2147483660"/>
            <pc:sldLayoutMk cId="1057694052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0B1623-004F-E502-630F-D68E906B8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7CFBE-8D05-3618-8C8E-F6EB5407E9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6FFB-1995-4A40-B241-81985BE510CA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24C95-3B5D-FE36-80FC-AE94EFAF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8B560-B770-6824-8F66-E5D513ADE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D809-A553-405F-B01A-F77C025E8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F714-4442-749B-A3BA-DE8C9AE47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EBB5A-55F6-4291-7D0E-5D5A3B18F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34CE-9BC2-CB52-6A26-ACB7D6B6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30C9-B023-DAFA-D3F6-328E2900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B99D-EE6E-FDE4-96DA-7A4B1CF6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D82B-2FD6-7BFF-1BFF-F12B6184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F663C-50A9-ABCD-416F-29D650C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CD4C-26EB-E3CE-454E-3A09B53F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F96A-5BC7-C521-4589-38C2044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1B0F-2CA4-4724-3214-E7E08676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7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EEBC9-B598-EA85-255C-92EC090E8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F6AAD-393C-DC6A-EB2B-47925D10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B408-C967-3421-077E-871FE482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8BD-DE6B-6AA5-4906-70D6F42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B5DF-1770-91F2-4322-2209905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F4FB-18DB-1DB8-2444-D18B62C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5CAA-3CE8-65F9-CE03-437328D0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7180-B664-241F-FD15-807A82DF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3ADD-739D-A2F5-0C7C-0B15A927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9D76-437E-AB9A-25A6-1302AD4C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BD43-689C-FB3E-2130-9F380C1B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75024-2B88-0EC5-50DC-FDCCF5B2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3E69-5AB7-8AB0-39FA-2B95C5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6DEB-C958-1ACD-4A28-41EE9EB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BFE9-FBE5-969B-8FA4-BFD869D9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2194-FF44-8954-1624-02D3EBB2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2BBD-B0A6-D79B-CE30-24D28CEDE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6521-57D7-F4EF-ECC4-63DC3A17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2C6D-7C8F-B4BA-D949-491B4EB0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4D804-B2D3-B62E-E505-E53A3318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B4BF-F193-C696-3C6A-0BA58362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6168-B719-123D-2C84-48F84B4E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EA8B-88FF-64EB-4974-B459AA8B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24326-6060-C8AC-1DD5-4487DE8B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D2C58-9DCE-AE5F-276E-F4198D00A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5F99D-E20A-5A23-6710-C2302AB4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0CB44-07ED-88B0-EE14-BBA7F40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44D2-2266-8453-D349-6FADF1D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B5EB1-F56B-B63C-F491-7279655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B8EF-F502-75EE-4B29-5EDDD986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686C8-0D76-4BCA-EE27-C993152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2638-A958-F1D8-5285-9AF202BC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69CDF-F267-E014-00A4-51BFAA5B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1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1B7F4-7C66-7052-6E4B-0D9F0567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2FA69-A5ED-DEAB-A006-88A01F29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31D5-9727-75F8-ED4E-06225D13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2989-4563-F7EE-BC58-59C0539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F73B-B9BD-5BC8-7D08-5A93C8CD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A7E9F-B86A-526D-6B5A-38CC9D88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E13D9-0896-FE4A-3CE0-FB850067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ABB1-D6D4-7E82-D46B-FB9B44F7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5802-0AA7-4480-237F-8112633B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3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536-96E3-66F4-3C13-23415994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5571A-2724-C5E7-E487-8A5CEFDBF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B306-CEC8-4CC4-A14C-89F3A5ED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4974-4371-ED8B-5E86-EF6682E3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0F2E3-2111-D0C9-53CC-63736254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9573-D378-7328-FDBC-6319C112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orldbuilding.stackexchange.com/questions/71724/can-we-build-a-world-in-1-000-year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23307-9499-1680-F787-49C41BF7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24E7-0E9D-5098-1E4E-EF9ABFEA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744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8155-5853-22EA-A41F-F97D8610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0E16-3E1F-40EC-9723-04C1FE785F03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4164-AC99-E21F-4449-3C0236AD6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771F-9996-8555-74CE-B7336361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C6E7-779C-4F5B-951F-009A720E2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453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arlow Solid Italic" panose="04030604020F02020D02" pitchFamily="8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highlight>
            <a:srgbClr val="008080"/>
          </a:highligh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highlight>
            <a:srgbClr val="008080"/>
          </a:highligh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highlight>
            <a:srgbClr val="008080"/>
          </a:highligh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highlight>
            <a:srgbClr val="008080"/>
          </a:highligh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highlight>
            <a:srgbClr val="008080"/>
          </a:highligh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5E4F-B357-6DAB-2F31-BBC29E78A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HGJJVJGVGVJHV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80A0-47ED-B90C-BBE5-F55D1B32B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0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2318-532D-3053-7DD3-5FF907E3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9AA7-11B5-7519-3553-D89CA0A2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52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Harlow Solid Italic</vt:lpstr>
      <vt:lpstr>Office Theme</vt:lpstr>
      <vt:lpstr>HGJJVJGVGVJHV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1</cp:revision>
  <dcterms:created xsi:type="dcterms:W3CDTF">2025-10-04T07:05:39Z</dcterms:created>
  <dcterms:modified xsi:type="dcterms:W3CDTF">2025-10-04T07:32:56Z</dcterms:modified>
</cp:coreProperties>
</file>