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Light" panose="00000400000000000000" pitchFamily="2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8lMkGKR6BGGn4yVDKZSfj97t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20" Type="http://schemas.openxmlformats.org/officeDocument/2006/relationships/font" Target="fonts/font9.fntdata"/><Relationship Id="rId41" Type="http://schemas.openxmlformats.org/officeDocument/2006/relationships/font" Target="fonts/font3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3f1f156c4_0_163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d3f1f156c4_0_163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gd3f1f156c4_0_16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d3f1f156c4_0_163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d3f1f156c4_0_163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d3f1f156c4_0_16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d3f1f156c4_0_168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gd3f1f156c4_0_168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gd3f1f156c4_0_168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d3f1f156c4_0_1685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d3f1f156c4_0_168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f1f156c4_0_169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f1f156c4_0_169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d3f1f156c4_0_164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gd3f1f156c4_0_164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gd3f1f156c4_0_16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d3f1f156c4_0_16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d3f1f156c4_0_164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gd3f1f156c4_0_164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gd3f1f156c4_0_164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gd3f1f156c4_0_16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d3f1f156c4_0_164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d3f1f156c4_0_16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d3f1f156c4_0_165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gd3f1f156c4_0_165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gd3f1f156c4_0_165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d3f1f156c4_0_16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d3f1f156c4_0_165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d3f1f156c4_0_165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d3f1f156c4_0_16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3f1f156c4_0_166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d3f1f156c4_0_16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d3f1f156c4_0_166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d3f1f156c4_0_166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gd3f1f156c4_0_166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gd3f1f156c4_0_166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d3f1f156c4_0_166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d3f1f156c4_0_1669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d3f1f156c4_0_166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3f1f156c4_0_167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gd3f1f156c4_0_167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d3f1f156c4_0_1673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d3f1f156c4_0_1673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gd3f1f156c4_0_16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d3f1f156c4_0_167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d3f1f156c4_0_168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gd3f1f156c4_0_168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d3f1f156c4_0_168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gd3f1f156c4_0_168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3f1f156c4_0_16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d3f1f156c4_0_16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d3f1f156c4_0_16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3788" y="2193160"/>
            <a:ext cx="2116424" cy="121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1347600" y="304275"/>
            <a:ext cx="64488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MINI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PRESENTATION</a:t>
            </a:r>
            <a:endParaRPr sz="3400" b="0" i="0" u="none" strike="noStrike" cap="none" dirty="0">
              <a:solidFill>
                <a:srgbClr val="E84118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2021-22</a:t>
            </a:r>
            <a:endParaRPr sz="3400" b="0" i="0" u="none" strike="noStrike" cap="none" dirty="0">
              <a:solidFill>
                <a:srgbClr val="E8411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732800" y="3682700"/>
            <a:ext cx="56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 and Applications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 University, Mathura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Uttar Pradesh, India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8" name="Google Shape;78;p1"/>
          <p:cNvSpPr/>
          <p:nvPr/>
        </p:nvSpPr>
        <p:spPr>
          <a:xfrm rot="5400000">
            <a:off x="-160125" y="1706600"/>
            <a:ext cx="914700" cy="645600"/>
          </a:xfrm>
          <a:prstGeom prst="triangle">
            <a:avLst>
              <a:gd name="adj" fmla="val 50000"/>
            </a:avLst>
          </a:prstGeom>
          <a:solidFill>
            <a:srgbClr val="E841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8200" y="930289"/>
            <a:ext cx="5391000" cy="39659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ctrTitle" idx="4294967295"/>
          </p:nvPr>
        </p:nvSpPr>
        <p:spPr>
          <a:xfrm>
            <a:off x="492125" y="526275"/>
            <a:ext cx="31818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50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Bookish World</a:t>
            </a:r>
            <a:endParaRPr sz="50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528125" y="1735420"/>
            <a:ext cx="310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492124" y="3037625"/>
            <a:ext cx="3236359" cy="171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Submitted by-</a:t>
            </a:r>
            <a:endParaRPr sz="14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evang Tiwari (191500253)</a:t>
            </a:r>
            <a:endParaRPr sz="16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dirty="0"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itesh Panwar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(191500350)</a:t>
            </a:r>
            <a:endParaRPr sz="16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Keshav Dev Tiwari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(191500392)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Rajyavardhan Bhardwaj(191500632)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Sahil Vishwakarma(191500693)</a:t>
            </a:r>
            <a:endParaRPr sz="16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 idx="4294967295"/>
          </p:nvPr>
        </p:nvSpPr>
        <p:spPr>
          <a:xfrm>
            <a:off x="457200" y="535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E84118"/>
                </a:solidFill>
              </a:rPr>
              <a:t>Contents</a:t>
            </a:r>
            <a:endParaRPr>
              <a:solidFill>
                <a:srgbClr val="E84118"/>
              </a:solidFill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4294967295"/>
          </p:nvPr>
        </p:nvSpPr>
        <p:spPr>
          <a:xfrm>
            <a:off x="857950" y="1085350"/>
            <a:ext cx="4032000" cy="36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INTRODUCTION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- Motivation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- Main Idea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TECHNOLOGIES USED IN THIS PROJECT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MongoDB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ExpressJS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ReactJS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NodeJS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CONTRIBUTION SUMMARY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LIVE DEMO SESSION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CONCLUSION</a:t>
            </a: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000000"/>
              </a:solidFill>
            </a:endParaRPr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7969"/>
          <a:stretch/>
        </p:blipFill>
        <p:spPr>
          <a:xfrm>
            <a:off x="5101900" y="863875"/>
            <a:ext cx="3824725" cy="32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 idx="4294967295"/>
          </p:nvPr>
        </p:nvSpPr>
        <p:spPr>
          <a:xfrm>
            <a:off x="457200" y="-152400"/>
            <a:ext cx="5385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48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4450" y="1812450"/>
            <a:ext cx="3817451" cy="24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838200" y="1809750"/>
            <a:ext cx="4048200" cy="285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Noto Sans Symbols"/>
              <a:buChar char="❑"/>
            </a:pPr>
            <a:r>
              <a:rPr lang="en" sz="1600" b="1" i="0" u="none" strike="noStrike" cap="none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In this cut throat competition, full stack development is one of those fields that is experiencing great demand in IT industries. It has gained a lot of scope in the topnotch industries. </a:t>
            </a:r>
            <a:endParaRPr sz="1600" b="1" i="0" u="none" strike="noStrike" cap="none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Noto Sans Symbols"/>
              <a:buChar char="❑"/>
            </a:pPr>
            <a:r>
              <a:rPr lang="en" sz="1600" b="1" i="0" u="none" strike="noStrike" cap="none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For this, it is important to have practical knowledge of languages and build projects that can be utilized and worked upon in future and among such projects is “Bookish World”.</a:t>
            </a:r>
            <a:endParaRPr sz="1600" b="1" i="0" u="none" strike="noStrike" cap="none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33400" y="1200150"/>
            <a:ext cx="4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E84118"/>
                </a:solidFill>
                <a:latin typeface="Barlow Medium"/>
                <a:ea typeface="Barlow Medium"/>
                <a:cs typeface="Barlow Medium"/>
                <a:sym typeface="Barlow Medium"/>
              </a:rPr>
              <a:t>Motivation Behind The Project:</a:t>
            </a:r>
            <a:endParaRPr sz="2000" b="0" i="0" u="none" strike="noStrike" cap="none">
              <a:solidFill>
                <a:srgbClr val="E8411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685800" y="481200"/>
            <a:ext cx="5791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E84118"/>
                </a:solidFill>
                <a:latin typeface="Barlow Medium"/>
                <a:ea typeface="Barlow Medium"/>
                <a:cs typeface="Barlow Medium"/>
                <a:sym typeface="Barlow Medium"/>
              </a:rPr>
              <a:t>Main Idea Behind the Project</a:t>
            </a:r>
            <a:endParaRPr sz="2500" b="0" i="0" u="none" strike="noStrike" cap="none">
              <a:solidFill>
                <a:srgbClr val="E8411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85799" y="1048215"/>
            <a:ext cx="4160402" cy="39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3550" marR="6985" lvl="0" indent="-6350" algn="just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342900" algn="just" rtl="0">
              <a:lnSpc>
                <a:spcPct val="110000"/>
              </a:lnSpc>
              <a:spcBef>
                <a:spcPts val="615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Char char="▸"/>
            </a:pPr>
            <a:r>
              <a:rPr lang="en" sz="1600" b="1" i="0" u="none" strike="noStrike" cap="none">
                <a:solidFill>
                  <a:srgbClr val="4B485D"/>
                </a:solidFill>
                <a:latin typeface="Barlow Light"/>
                <a:ea typeface="Barlow Light"/>
                <a:cs typeface="Barlow Light"/>
                <a:sym typeface="Barlow Light"/>
              </a:rPr>
              <a:t>In this digital era where people share their hobbies like dance, music etc, there comes a need to provide an open platform to all those readers who want to explore new book titles every day and share their aspects regarding a book. </a:t>
            </a:r>
            <a:endParaRPr/>
          </a:p>
          <a:p>
            <a:pPr marL="457200" marR="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Char char="▸"/>
            </a:pPr>
            <a:r>
              <a:rPr lang="en" sz="1600" b="1" i="0" u="none" strike="noStrike" cap="none">
                <a:solidFill>
                  <a:srgbClr val="4B485D"/>
                </a:solidFill>
                <a:latin typeface="Barlow Light"/>
                <a:ea typeface="Barlow Light"/>
                <a:cs typeface="Barlow Light"/>
                <a:sym typeface="Barlow Light"/>
              </a:rPr>
              <a:t>This idea has led to building book-specific social media platform: Bookish World, where people can connect over poetry, literature, blogs, articles, quotes, scriptures- writings that are worth sharing.</a:t>
            </a:r>
            <a:endParaRPr sz="1600" b="1" i="0" u="none" strike="noStrike" cap="none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200" y="1319400"/>
            <a:ext cx="4086963" cy="32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ctrTitle" idx="4294967295"/>
          </p:nvPr>
        </p:nvSpPr>
        <p:spPr>
          <a:xfrm>
            <a:off x="609600" y="745150"/>
            <a:ext cx="585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Technology</a:t>
            </a:r>
            <a:endParaRPr sz="48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Used</a:t>
            </a:r>
            <a:endParaRPr sz="48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818168" y="2149435"/>
            <a:ext cx="2928900" cy="2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ExpressJS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ReactJS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NodeJS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 descr="Web and mobile app development with MERN technologies - Custom Software  Development Company Zime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651" y="341971"/>
            <a:ext cx="4928633" cy="48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700" y="745937"/>
            <a:ext cx="4461625" cy="39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>
            <a:spLocks noGrp="1"/>
          </p:cNvSpPr>
          <p:nvPr>
            <p:ph type="title" idx="4294967295"/>
          </p:nvPr>
        </p:nvSpPr>
        <p:spPr>
          <a:xfrm>
            <a:off x="375684" y="0"/>
            <a:ext cx="7513891" cy="55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E84118"/>
                </a:solidFill>
              </a:rPr>
              <a:t>Contribution Summary</a:t>
            </a:r>
            <a:endParaRPr dirty="0">
              <a:solidFill>
                <a:srgbClr val="E84118"/>
              </a:solidFill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2699458">
            <a:off x="518726" y="1501447"/>
            <a:ext cx="2814339" cy="1202274"/>
            <a:chOff x="2957320" y="2240903"/>
            <a:chExt cx="3264380" cy="1338902"/>
          </a:xfrm>
        </p:grpSpPr>
        <p:sp>
          <p:nvSpPr>
            <p:cNvPr id="129" name="Google Shape;129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 rot="-2698048">
              <a:off x="3421254" y="3205180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>
                  <a:solidFill>
                    <a:srgbClr val="FFFFFF"/>
                  </a:solidFill>
                </a:rPr>
                <a:t>Hitesh Panwar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 txBox="1"/>
            <p:nvPr/>
          </p:nvSpPr>
          <p:spPr>
            <a:xfrm rot="18900000">
              <a:off x="4018070" y="2427620"/>
              <a:ext cx="220363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 rot="2699458">
            <a:off x="981122" y="-136144"/>
            <a:ext cx="2444404" cy="2287091"/>
            <a:chOff x="3203958" y="1258050"/>
            <a:chExt cx="2871048" cy="2547000"/>
          </a:xfrm>
        </p:grpSpPr>
        <p:sp>
          <p:nvSpPr>
            <p:cNvPr id="134" name="Google Shape;134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2698048">
              <a:off x="3421227" y="3205138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 b="1" i="0" u="none" strike="noStrike" cap="none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>
                  <a:solidFill>
                    <a:srgbClr val="FFFFFF"/>
                  </a:solidFill>
                </a:rPr>
                <a:t>Devang Tiwari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 rot="-2700000">
              <a:off x="4014691" y="2414174"/>
              <a:ext cx="220362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2699458">
            <a:off x="989105" y="1591705"/>
            <a:ext cx="2473299" cy="2287092"/>
            <a:chOff x="3203958" y="1258050"/>
            <a:chExt cx="2916246" cy="2547000"/>
          </a:xfrm>
        </p:grpSpPr>
        <p:sp>
          <p:nvSpPr>
            <p:cNvPr id="139" name="Google Shape;139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2698048">
              <a:off x="3421254" y="3205180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>
                  <a:solidFill>
                    <a:srgbClr val="FFFFFF"/>
                  </a:solidFill>
                </a:rPr>
                <a:t>Keshav Dev Tiwari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 txBox="1"/>
            <p:nvPr/>
          </p:nvSpPr>
          <p:spPr>
            <a:xfrm rot="-2700000">
              <a:off x="4059889" y="2370421"/>
              <a:ext cx="220362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" name="Google Shape;133;p7">
            <a:extLst>
              <a:ext uri="{FF2B5EF4-FFF2-40B4-BE49-F238E27FC236}">
                <a16:creationId xmlns:a16="http://schemas.microsoft.com/office/drawing/2014/main" id="{B652A65E-3AEC-431D-8B63-880833E61C4D}"/>
              </a:ext>
            </a:extLst>
          </p:cNvPr>
          <p:cNvGrpSpPr/>
          <p:nvPr/>
        </p:nvGrpSpPr>
        <p:grpSpPr>
          <a:xfrm rot="2699458">
            <a:off x="1001819" y="2477422"/>
            <a:ext cx="2465911" cy="2287091"/>
            <a:chOff x="3203958" y="1258050"/>
            <a:chExt cx="2871048" cy="2547000"/>
          </a:xfrm>
        </p:grpSpPr>
        <p:sp>
          <p:nvSpPr>
            <p:cNvPr id="22" name="Google Shape;134;p7">
              <a:extLst>
                <a:ext uri="{FF2B5EF4-FFF2-40B4-BE49-F238E27FC236}">
                  <a16:creationId xmlns:a16="http://schemas.microsoft.com/office/drawing/2014/main" id="{4FB0DAB4-A632-4E61-9199-2A4D54348183}"/>
                </a:ext>
              </a:extLst>
            </p:cNvPr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5;p7">
              <a:extLst>
                <a:ext uri="{FF2B5EF4-FFF2-40B4-BE49-F238E27FC236}">
                  <a16:creationId xmlns:a16="http://schemas.microsoft.com/office/drawing/2014/main" id="{7D67EF58-6484-42A6-B8C1-E40296C778B3}"/>
                </a:ext>
              </a:extLst>
            </p:cNvPr>
            <p:cNvSpPr/>
            <p:nvPr/>
          </p:nvSpPr>
          <p:spPr>
            <a:xfrm rot="-2698048">
              <a:off x="3421227" y="3205138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>
                  <a:solidFill>
                    <a:srgbClr val="E84118"/>
                  </a:solidFill>
                </a:rPr>
                <a:t>4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6;p7">
              <a:extLst>
                <a:ext uri="{FF2B5EF4-FFF2-40B4-BE49-F238E27FC236}">
                  <a16:creationId xmlns:a16="http://schemas.microsoft.com/office/drawing/2014/main" id="{41A1DE74-65E7-46C4-85FF-E3C6150FC4CE}"/>
                </a:ext>
              </a:extLst>
            </p:cNvPr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Rajyavardhan </a:t>
              </a:r>
              <a:r>
                <a:rPr lang="en" sz="1200" b="1" dirty="0">
                  <a:solidFill>
                    <a:srgbClr val="FFFFFF"/>
                  </a:solidFill>
                </a:rPr>
                <a:t>Bhardwaj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37;p7">
              <a:extLst>
                <a:ext uri="{FF2B5EF4-FFF2-40B4-BE49-F238E27FC236}">
                  <a16:creationId xmlns:a16="http://schemas.microsoft.com/office/drawing/2014/main" id="{46DEA066-08FE-4D7D-9BF7-033980A36857}"/>
                </a:ext>
              </a:extLst>
            </p:cNvPr>
            <p:cNvSpPr txBox="1"/>
            <p:nvPr/>
          </p:nvSpPr>
          <p:spPr>
            <a:xfrm rot="-2700000">
              <a:off x="4014691" y="2414174"/>
              <a:ext cx="220362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6" name="Google Shape;133;p7">
            <a:extLst>
              <a:ext uri="{FF2B5EF4-FFF2-40B4-BE49-F238E27FC236}">
                <a16:creationId xmlns:a16="http://schemas.microsoft.com/office/drawing/2014/main" id="{CEAF1741-82D9-4ED0-ADE5-7946AE4F024B}"/>
              </a:ext>
            </a:extLst>
          </p:cNvPr>
          <p:cNvGrpSpPr/>
          <p:nvPr/>
        </p:nvGrpSpPr>
        <p:grpSpPr>
          <a:xfrm rot="2699458">
            <a:off x="1006327" y="3326062"/>
            <a:ext cx="2530457" cy="2352189"/>
            <a:chOff x="3203958" y="1258050"/>
            <a:chExt cx="2871048" cy="2547000"/>
          </a:xfrm>
        </p:grpSpPr>
        <p:sp>
          <p:nvSpPr>
            <p:cNvPr id="27" name="Google Shape;134;p7">
              <a:extLst>
                <a:ext uri="{FF2B5EF4-FFF2-40B4-BE49-F238E27FC236}">
                  <a16:creationId xmlns:a16="http://schemas.microsoft.com/office/drawing/2014/main" id="{ED8CCBC7-3CCC-48BB-AE8B-728B7CD4360C}"/>
                </a:ext>
              </a:extLst>
            </p:cNvPr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35;p7">
              <a:extLst>
                <a:ext uri="{FF2B5EF4-FFF2-40B4-BE49-F238E27FC236}">
                  <a16:creationId xmlns:a16="http://schemas.microsoft.com/office/drawing/2014/main" id="{196FF0F6-B528-4A51-8B9D-4E8ACC7F22DC}"/>
                </a:ext>
              </a:extLst>
            </p:cNvPr>
            <p:cNvSpPr/>
            <p:nvPr/>
          </p:nvSpPr>
          <p:spPr>
            <a:xfrm rot="-2698048">
              <a:off x="3421227" y="3205138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>
                  <a:solidFill>
                    <a:srgbClr val="E84118"/>
                  </a:solidFill>
                </a:rPr>
                <a:t>5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36;p7">
              <a:extLst>
                <a:ext uri="{FF2B5EF4-FFF2-40B4-BE49-F238E27FC236}">
                  <a16:creationId xmlns:a16="http://schemas.microsoft.com/office/drawing/2014/main" id="{EA33EAB8-02C4-4F49-B11E-3C73FFE20E1A}"/>
                </a:ext>
              </a:extLst>
            </p:cNvPr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Sahil Vishwakarma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37;p7">
              <a:extLst>
                <a:ext uri="{FF2B5EF4-FFF2-40B4-BE49-F238E27FC236}">
                  <a16:creationId xmlns:a16="http://schemas.microsoft.com/office/drawing/2014/main" id="{873CCF38-250A-4C58-9D25-C78ADAB53F2F}"/>
                </a:ext>
              </a:extLst>
            </p:cNvPr>
            <p:cNvSpPr txBox="1"/>
            <p:nvPr/>
          </p:nvSpPr>
          <p:spPr>
            <a:xfrm rot="-2700000">
              <a:off x="4014691" y="2414174"/>
              <a:ext cx="220362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 idx="4294967295"/>
          </p:nvPr>
        </p:nvSpPr>
        <p:spPr>
          <a:xfrm>
            <a:off x="457200" y="3583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E84118"/>
                </a:solidFill>
              </a:rPr>
              <a:t>Conclusion</a:t>
            </a:r>
            <a:endParaRPr>
              <a:solidFill>
                <a:srgbClr val="E84118"/>
              </a:solidFill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914" y="1375438"/>
            <a:ext cx="4345370" cy="32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528775" y="1375450"/>
            <a:ext cx="42771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Bookish World Project is a real time project which is useful for all the book lovers and readers as this helps in building a social media sort of platform where they get to explore new book titles. They can like such shareabl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e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posts and also share their own experience of reading a particular book. Classifying on a broader aspect, this platform is a hobby oriented social platform where users can discover new things in this so-called Bookish World!</a:t>
            </a:r>
            <a:endParaRPr sz="1800" b="0" i="0" u="none" strike="noStrike" cap="non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ctrTitle" idx="4294967295"/>
          </p:nvPr>
        </p:nvSpPr>
        <p:spPr>
          <a:xfrm>
            <a:off x="609600" y="5927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60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sz="60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subTitle" idx="4294967295"/>
          </p:nvPr>
        </p:nvSpPr>
        <p:spPr>
          <a:xfrm>
            <a:off x="685800" y="2478124"/>
            <a:ext cx="3301126" cy="17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up for Questions!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926" y="1946869"/>
            <a:ext cx="4863899" cy="224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366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Roboto Condensed Light</vt:lpstr>
      <vt:lpstr>Poppins</vt:lpstr>
      <vt:lpstr>Noto Sans Symbols</vt:lpstr>
      <vt:lpstr>Barlow</vt:lpstr>
      <vt:lpstr>Barlow Light</vt:lpstr>
      <vt:lpstr>Barlow Medium</vt:lpstr>
      <vt:lpstr>Raleway</vt:lpstr>
      <vt:lpstr>Times New Roman</vt:lpstr>
      <vt:lpstr>Lato</vt:lpstr>
      <vt:lpstr>Poppins Light</vt:lpstr>
      <vt:lpstr>Swiss</vt:lpstr>
      <vt:lpstr>PowerPoint Presentation</vt:lpstr>
      <vt:lpstr>Bookish World</vt:lpstr>
      <vt:lpstr>Contents</vt:lpstr>
      <vt:lpstr>Introduction</vt:lpstr>
      <vt:lpstr>PowerPoint Presentation</vt:lpstr>
      <vt:lpstr>Technology Used</vt:lpstr>
      <vt:lpstr>Contribution Summary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Sameeksha Rathi</dc:creator>
  <cp:lastModifiedBy>sahil sharma</cp:lastModifiedBy>
  <cp:revision>2</cp:revision>
  <dcterms:modified xsi:type="dcterms:W3CDTF">2021-12-08T11:09:48Z</dcterms:modified>
</cp:coreProperties>
</file>