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8" r:id="rId12"/>
    <p:sldId id="261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4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title style</a:t>
            </a:r>
            <a:endParaRPr lang="en-US" altLang="zh-CN" strike="noStrike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subtitle style</a:t>
            </a:r>
            <a:endParaRPr lang="en-US" altLang="zh-CN" strike="noStrike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94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23888" y="1196975"/>
            <a:ext cx="10944225" cy="1082675"/>
          </a:xfrm>
        </p:spPr>
        <p:txBody>
          <a:bodyPr anchor="ctr"/>
          <a:p>
            <a:pPr>
              <a:buClrTx/>
              <a:buSzTx/>
              <a:buFontTx/>
            </a:pPr>
            <a:r>
              <a:rPr lang="en-IN" altLang="en-US" sz="5400" kern="1200" dirty="0">
                <a:latin typeface="Arial Black" panose="020B0A04020102020204" charset="0"/>
                <a:ea typeface="+mj-ea"/>
                <a:cs typeface="+mj-cs"/>
              </a:rPr>
              <a:t>Introduction to Amazon S3</a:t>
            </a:r>
            <a:endParaRPr lang="en-IN" altLang="en-US" sz="5400" kern="1200" dirty="0">
              <a:latin typeface="Arial Black" panose="020B0A04020102020204" charset="0"/>
              <a:ea typeface="+mj-ea"/>
              <a:cs typeface="+mj-cs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4202113" y="2279650"/>
            <a:ext cx="6827837" cy="1577975"/>
          </a:xfrm>
        </p:spPr>
        <p:txBody>
          <a:bodyPr anchor="t"/>
          <a:p>
            <a:pPr algn="r">
              <a:buClrTx/>
              <a:buSzTx/>
            </a:pPr>
            <a:r>
              <a:rPr lang="en-IN" altLang="en-US" sz="2800" b="1" kern="1200">
                <a:latin typeface="+mn-lt"/>
                <a:ea typeface="+mn-ea"/>
                <a:cs typeface="+mn-cs"/>
              </a:rPr>
              <a:t>Simple Storage Service</a:t>
            </a:r>
            <a:endParaRPr lang="en-IN" altLang="en-US" sz="2800" b="1" kern="1200">
              <a:latin typeface="+mn-lt"/>
              <a:ea typeface="+mn-ea"/>
              <a:cs typeface="+mn-cs"/>
            </a:endParaRPr>
          </a:p>
        </p:txBody>
      </p:sp>
      <p:pic>
        <p:nvPicPr>
          <p:cNvPr id="3076" name="Picture 2" descr="s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105" y="3353118"/>
            <a:ext cx="5394325" cy="3117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Picture 3" descr="aw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2894330"/>
            <a:ext cx="6189663" cy="3576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Virtus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330" y="78740"/>
            <a:ext cx="3354705" cy="11182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CloudFront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Edge Location - Content is cached.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	- Read and write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	- Objects cached for a period known as TTL(Time To Live)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	- Charges are applied to clear cached before TTL</a:t>
            </a:r>
            <a:endParaRPr lang="en-IN" altLang="en-US"/>
          </a:p>
          <a:p>
            <a:r>
              <a:rPr lang="en-IN" altLang="en-US"/>
              <a:t>Origin - Source from which the files are distributed through Content Delivery Network(CDN).</a:t>
            </a:r>
            <a:endParaRPr lang="en-IN" altLang="en-US"/>
          </a:p>
          <a:p>
            <a:r>
              <a:rPr lang="en-IN" altLang="en-US"/>
              <a:t>Distribution - AWS terminology for CDN which consists of a collection of edge locations.</a:t>
            </a:r>
            <a:endParaRPr lang="en-IN" altLang="en-US"/>
          </a:p>
          <a:p>
            <a:r>
              <a:rPr lang="en-IN" altLang="en-US"/>
              <a:t>Web </a:t>
            </a:r>
            <a:r>
              <a:rPr lang="en-IN" altLang="en-US">
                <a:sym typeface="+mn-ea"/>
              </a:rPr>
              <a:t>Distribution - Used for Websites.</a:t>
            </a:r>
            <a:endParaRPr lang="en-IN" altLang="en-US">
              <a:sym typeface="+mn-ea"/>
            </a:endParaRPr>
          </a:p>
          <a:p>
            <a:r>
              <a:rPr lang="en-IN" altLang="en-US"/>
              <a:t>RTMP - Used for Media Transfer.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IN" altLang="en-US" b="1"/>
              <a:t>S3 Security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default, all newly created buckets are PRIVATE</a:t>
            </a:r>
            <a:r>
              <a:rPr kumimoji="0" lang="en-I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setup access control to your buckets using</a:t>
            </a:r>
            <a:r>
              <a:rPr kumimoji="0" lang="en-I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Bucket Policies</a:t>
            </a:r>
            <a:endParaRPr kumimoji="0" 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Access Control Lists</a:t>
            </a:r>
            <a:endParaRPr kumimoji="0" 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S3 buckets can be configured to create access logs which log all requests made to the S3 bucket. This can also be done to another bucket.</a:t>
            </a:r>
            <a:endParaRPr kumimoji="0" 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IN" altLang="en-US" b="1"/>
              <a:t>S3 Encryption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Transit</a:t>
            </a:r>
            <a:endParaRPr kumimoji="0" 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SSL/TLS</a:t>
            </a:r>
            <a:endParaRPr kumimoji="0" 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Rest</a:t>
            </a:r>
            <a:endParaRPr kumimoji="0" 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Side Encryption</a:t>
            </a:r>
            <a:endParaRPr kumimoji="0" 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S3 Managed Keys – SSE(Server Side Encryption)-S3</a:t>
            </a:r>
            <a:endParaRPr kumimoji="0" 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AWS Key Management Service, Managed Keys - SSE</a:t>
            </a: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	  </a:t>
            </a:r>
            <a:r>
              <a: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KMS</a:t>
            </a:r>
            <a:endParaRPr kumimoji="0" 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SSE with Customer Provided Keys -SSE-C</a:t>
            </a:r>
            <a:endParaRPr kumimoji="0" 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Side Encryption</a:t>
            </a:r>
            <a:endParaRPr kumimoji="0" 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7535"/>
            <a:ext cx="10972800" cy="582613"/>
          </a:xfrm>
        </p:spPr>
        <p:txBody>
          <a:bodyPr/>
          <a:p>
            <a:pPr algn="ctr"/>
            <a:r>
              <a:rPr lang="en-IN" altLang="en-US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Thank You!</a:t>
            </a:r>
            <a:endParaRPr lang="en-IN" alt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613410"/>
            <a:ext cx="5431790" cy="211836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3540"/>
            <a:ext cx="10972800" cy="582613"/>
          </a:xfrm>
        </p:spPr>
        <p:txBody>
          <a:bodyPr/>
          <a:p>
            <a:r>
              <a:rPr lang="en-IN" altLang="en-US" sz="4000" b="1"/>
              <a:t>Contents</a:t>
            </a:r>
            <a:endParaRPr lang="en-IN" alt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2410"/>
            <a:ext cx="10972800" cy="4953000"/>
          </a:xfrm>
        </p:spPr>
        <p:txBody>
          <a:bodyPr/>
          <a:p>
            <a:r>
              <a:rPr lang="en-IN" altLang="en-US"/>
              <a:t>S3</a:t>
            </a:r>
            <a:endParaRPr lang="en-IN" altLang="en-US"/>
          </a:p>
          <a:p>
            <a:r>
              <a:rPr lang="en-IN" altLang="en-US"/>
              <a:t>S3 Bucket</a:t>
            </a:r>
            <a:endParaRPr lang="en-IN" altLang="en-US"/>
          </a:p>
          <a:p>
            <a:r>
              <a:rPr lang="en-IN" altLang="en-US"/>
              <a:t>S3 Storage Classes</a:t>
            </a:r>
            <a:endParaRPr lang="en-IN" altLang="en-US"/>
          </a:p>
          <a:p>
            <a:r>
              <a:rPr lang="en-IN" altLang="en-US">
                <a:sym typeface="+mn-ea"/>
              </a:rPr>
              <a:t>S3 Properties</a:t>
            </a:r>
            <a:endParaRPr lang="en-IN" altLang="en-US"/>
          </a:p>
          <a:p>
            <a:r>
              <a:rPr lang="en-IN" altLang="en-US"/>
              <a:t>CloudFront</a:t>
            </a:r>
            <a:endParaRPr lang="en-IN" altLang="en-US"/>
          </a:p>
          <a:p>
            <a:r>
              <a:rPr lang="en-IN" altLang="en-US"/>
              <a:t>S3 Security</a:t>
            </a:r>
            <a:endParaRPr lang="en-IN" altLang="en-US"/>
          </a:p>
          <a:p>
            <a:r>
              <a:rPr lang="en-IN" altLang="en-US"/>
              <a:t>S3 Encryption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609600" y="765175"/>
            <a:ext cx="10972800" cy="582613"/>
          </a:xfrm>
        </p:spPr>
        <p:txBody>
          <a:bodyPr anchor="ctr"/>
          <a:p>
            <a:r>
              <a:rPr lang="en-IN" altLang="en-US" b="1"/>
              <a:t>Amazon S3</a:t>
            </a:r>
            <a:endParaRPr lang="en-IN" altLang="en-US" b="1"/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609600" y="1924050"/>
            <a:ext cx="10972800" cy="3689350"/>
          </a:xfrm>
        </p:spPr>
        <p:txBody>
          <a:bodyPr anchor="t"/>
          <a:p>
            <a:r>
              <a:rPr lang="en-IN" altLang="en-US"/>
              <a:t>Simple Storage Service is an On-Demand storage service provided by AWS.</a:t>
            </a:r>
            <a:endParaRPr lang="en-IN" altLang="en-US"/>
          </a:p>
          <a:p>
            <a:r>
              <a:rPr lang="en-IN" altLang="en-US"/>
              <a:t>It is an Object based storage.</a:t>
            </a:r>
            <a:endParaRPr lang="en-IN" altLang="en-US"/>
          </a:p>
          <a:p>
            <a:r>
              <a:rPr lang="en-IN" altLang="en-US"/>
              <a:t>It can be employed to store any type of objects.</a:t>
            </a:r>
            <a:endParaRPr lang="en-IN" altLang="en-US"/>
          </a:p>
          <a:p>
            <a:r>
              <a:rPr lang="en-IN" altLang="en-US"/>
              <a:t>It contains buckets to store objects.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IN" altLang="en-US" b="1"/>
              <a:t>S3 Bucket Limits</a:t>
            </a:r>
            <a:endParaRPr lang="en-IN" altLang="en-US" b="1"/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IN" altLang="en-US"/>
              <a:t>Buckets are universal namespaced.</a:t>
            </a:r>
            <a:endParaRPr lang="en-IN" altLang="en-US"/>
          </a:p>
          <a:p>
            <a:r>
              <a:rPr lang="en-IN" altLang="en-US"/>
              <a:t>100 buckets per AWS account.</a:t>
            </a:r>
            <a:endParaRPr lang="en-IN" altLang="en-US"/>
          </a:p>
          <a:p>
            <a:r>
              <a:rPr lang="en-IN" altLang="en-US"/>
              <a:t>You cannot create a bucket within another bucket.</a:t>
            </a:r>
            <a:endParaRPr lang="en-IN" altLang="en-US"/>
          </a:p>
          <a:p>
            <a:r>
              <a:rPr lang="en-IN" altLang="en-US"/>
              <a:t>Buckets are PRIVATE by default.</a:t>
            </a:r>
            <a:endParaRPr lang="en-IN" altLang="en-US"/>
          </a:p>
          <a:p>
            <a:r>
              <a:rPr lang="en-IN" altLang="en-US"/>
              <a:t>There is no limit to the number of objects that can be stored in a bucket and you will receive a HTTP 200 code upon successful upload.</a:t>
            </a:r>
            <a:endParaRPr lang="en-IN" altLang="en-US"/>
          </a:p>
          <a:p>
            <a:r>
              <a:rPr lang="en-IN" altLang="en-US"/>
              <a:t>Object size can be from 0 Bytes to 5 TB.</a:t>
            </a:r>
            <a:endParaRPr lang="en-IN" altLang="en-US"/>
          </a:p>
          <a:p>
            <a:r>
              <a:rPr lang="en-IN" altLang="en-US"/>
              <a:t>Upload limit of a file is 5 GB.</a:t>
            </a:r>
            <a:endParaRPr lang="en-IN" altLang="en-US"/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609600" y="646113"/>
            <a:ext cx="10972800" cy="582612"/>
          </a:xfrm>
        </p:spPr>
        <p:txBody>
          <a:bodyPr anchor="ctr"/>
          <a:p>
            <a:r>
              <a:rPr lang="en-US" altLang="zh-CN" b="1"/>
              <a:t>S3 Storage Classes</a:t>
            </a:r>
            <a:endParaRPr lang="en-US" altLang="zh-CN" b="1"/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609600" y="1557338"/>
            <a:ext cx="10972800" cy="4953000"/>
          </a:xfrm>
        </p:spPr>
        <p:txBody>
          <a:bodyPr anchor="t"/>
          <a:p>
            <a:r>
              <a:rPr lang="en-IN" altLang="en-US"/>
              <a:t>S3 Standard</a:t>
            </a:r>
            <a:endParaRPr lang="en-IN" altLang="en-US"/>
          </a:p>
          <a:p>
            <a:r>
              <a:rPr lang="en-IN" altLang="en-US"/>
              <a:t>S3 - IA</a:t>
            </a:r>
            <a:endParaRPr lang="en-IN" altLang="en-US"/>
          </a:p>
          <a:p>
            <a:r>
              <a:rPr lang="en-IN" altLang="en-US"/>
              <a:t>S3 - Intelligent Tiering</a:t>
            </a:r>
            <a:endParaRPr lang="en-IN" altLang="en-US"/>
          </a:p>
          <a:p>
            <a:r>
              <a:rPr lang="en-IN" altLang="en-US"/>
              <a:t>S3 One Zone - IA</a:t>
            </a:r>
            <a:endParaRPr lang="en-IN" altLang="en-US"/>
          </a:p>
          <a:p>
            <a:r>
              <a:rPr lang="en-IN" altLang="en-US"/>
              <a:t>S3 Glacier</a:t>
            </a:r>
            <a:endParaRPr lang="en-IN" altLang="en-US"/>
          </a:p>
          <a:p>
            <a:r>
              <a:rPr lang="en-IN" altLang="en-US"/>
              <a:t>S3 Glacier Deep Archive</a:t>
            </a:r>
            <a:endParaRPr lang="en-IN" altLang="en-US"/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609600" y="786130"/>
            <a:ext cx="10972800" cy="582613"/>
          </a:xfrm>
        </p:spPr>
        <p:txBody>
          <a:bodyPr anchor="ctr"/>
          <a:p>
            <a:r>
              <a:rPr lang="en-IN" altLang="en-US" b="1"/>
              <a:t>S3 Properties</a:t>
            </a:r>
            <a:endParaRPr lang="en-IN" altLang="en-US" b="1"/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09600" y="1875155"/>
            <a:ext cx="10972800" cy="4953000"/>
          </a:xfrm>
        </p:spPr>
        <p:txBody>
          <a:bodyPr anchor="t"/>
          <a:p>
            <a:r>
              <a:rPr lang="en-US" altLang="zh-CN"/>
              <a:t>Versioning</a:t>
            </a:r>
            <a:endParaRPr lang="en-US" altLang="zh-CN"/>
          </a:p>
          <a:p>
            <a:r>
              <a:rPr lang="en-US" altLang="zh-CN"/>
              <a:t>Lifecycle Management</a:t>
            </a:r>
            <a:endParaRPr lang="en-US" altLang="zh-CN"/>
          </a:p>
          <a:p>
            <a:r>
              <a:rPr lang="en-US" altLang="zh-CN"/>
              <a:t>Transfer Acceleration</a:t>
            </a:r>
            <a:endParaRPr lang="en-US" altLang="zh-CN"/>
          </a:p>
          <a:p>
            <a:r>
              <a:rPr lang="en-US" altLang="zh-CN"/>
              <a:t>Static Web hosting</a:t>
            </a:r>
            <a:endParaRPr lang="en-US" altLang="zh-CN"/>
          </a:p>
          <a:p>
            <a:r>
              <a:rPr lang="en-US" altLang="zh-CN"/>
              <a:t>Cross Region Replication</a:t>
            </a:r>
            <a:endParaRPr lang="en-US" altLang="zh-CN"/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Versioning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Once it is enable it cannot be disabled. It can only be suspended.</a:t>
            </a:r>
            <a:endParaRPr lang="en-IN" altLang="en-US"/>
          </a:p>
          <a:p>
            <a:r>
              <a:rPr lang="en-IN" altLang="en-US"/>
              <a:t>Whenever you upload a new version, it is PRIVATE by default.</a:t>
            </a:r>
            <a:endParaRPr lang="en-IN" altLang="en-US"/>
          </a:p>
          <a:p>
            <a:r>
              <a:rPr lang="en-IN" altLang="en-US"/>
              <a:t>Storage increases exponentially by adding new versions of the Object.</a:t>
            </a:r>
            <a:endParaRPr lang="en-IN" altLang="en-US"/>
          </a:p>
          <a:p>
            <a:r>
              <a:rPr lang="en-IN" altLang="en-US"/>
              <a:t>Whenever you delete an Object, it just puts a delete marker over it.</a:t>
            </a:r>
            <a:endParaRPr lang="en-IN" altLang="en-US"/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90270"/>
            <a:ext cx="10972800" cy="582613"/>
          </a:xfrm>
        </p:spPr>
        <p:txBody>
          <a:bodyPr/>
          <a:p>
            <a:r>
              <a:rPr lang="en-US" altLang="zh-CN" b="1">
                <a:sym typeface="+mn-ea"/>
              </a:rPr>
              <a:t>Lifecycle Management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8815"/>
            <a:ext cx="10972800" cy="4953000"/>
          </a:xfrm>
        </p:spPr>
        <p:txBody>
          <a:bodyPr/>
          <a:p>
            <a:r>
              <a:rPr lang="en-IN" altLang="en-US"/>
              <a:t>Automates moving your objects between the different storage tiers.</a:t>
            </a:r>
            <a:endParaRPr lang="en-IN" altLang="en-US"/>
          </a:p>
          <a:p>
            <a:r>
              <a:rPr lang="en-IN" altLang="en-US"/>
              <a:t>Can be used in conjunction with versioning.</a:t>
            </a:r>
            <a:endParaRPr lang="en-IN" altLang="en-US"/>
          </a:p>
          <a:p>
            <a:r>
              <a:rPr lang="en-IN" altLang="en-US"/>
              <a:t>Can be applied to current and previous versions.</a:t>
            </a:r>
            <a:endParaRPr lang="en-IN" altLang="en-US"/>
          </a:p>
        </p:txBody>
      </p: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705"/>
            <a:ext cx="10972800" cy="582613"/>
          </a:xfrm>
        </p:spPr>
        <p:txBody>
          <a:bodyPr/>
          <a:p>
            <a:r>
              <a:rPr lang="en-US" altLang="zh-CN" b="1">
                <a:sym typeface="+mn-ea"/>
              </a:rPr>
              <a:t>Cross Region Replication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21560"/>
            <a:ext cx="10972800" cy="4953000"/>
          </a:xfrm>
        </p:spPr>
        <p:txBody>
          <a:bodyPr/>
          <a:p>
            <a:r>
              <a:rPr lang="en-IN" altLang="en-US"/>
              <a:t>Versioning must be enabled on both source and destination buckets.</a:t>
            </a:r>
            <a:endParaRPr lang="en-IN" altLang="en-US"/>
          </a:p>
          <a:p>
            <a:r>
              <a:rPr lang="en-IN" altLang="en-US"/>
              <a:t>Files in an exsting bucket, delete markers, deleting individual versions will not be replicated.</a:t>
            </a:r>
            <a:endParaRPr lang="en-IN" altLang="en-US"/>
          </a:p>
          <a:p>
            <a:r>
              <a:rPr lang="en-IN" altLang="en-US"/>
              <a:t>All subsequent updated files are automatically replicated.</a:t>
            </a:r>
            <a:endParaRPr lang="en-IN" altLang="en-US"/>
          </a:p>
        </p:txBody>
      </p:sp>
    </p:spTree>
  </p:cSld>
  <p:clrMapOvr>
    <a:masterClrMapping/>
  </p:clrMapOvr>
  <p:transition>
    <p:push dir="u"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2549</Words>
  <Application>WPS Presentation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Microsoft YaHei</vt:lpstr>
      <vt:lpstr>Arial Unicode MS</vt:lpstr>
      <vt:lpstr>Calibri</vt:lpstr>
      <vt:lpstr>Blue Waves</vt:lpstr>
      <vt:lpstr>Introduction to Amazon S3</vt:lpstr>
      <vt:lpstr>PowerPoint 演示文稿</vt:lpstr>
      <vt:lpstr>What is Amazon S3?</vt:lpstr>
      <vt:lpstr>S3 Bucket Limits</vt:lpstr>
      <vt:lpstr>S3 Storage Classes</vt:lpstr>
      <vt:lpstr>S3 Properties</vt:lpstr>
      <vt:lpstr>Versioning</vt:lpstr>
      <vt:lpstr>Lifecycle Management</vt:lpstr>
      <vt:lpstr>Cross Region Replication</vt:lpstr>
      <vt:lpstr>PowerPoint 演示文稿</vt:lpstr>
      <vt:lpstr>S3 Security</vt:lpstr>
      <vt:lpstr>S3 Encryption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 S3</dc:title>
  <dc:creator/>
  <cp:lastModifiedBy>Kesh</cp:lastModifiedBy>
  <cp:revision>8</cp:revision>
  <dcterms:created xsi:type="dcterms:W3CDTF">2020-05-28T14:07:00Z</dcterms:created>
  <dcterms:modified xsi:type="dcterms:W3CDTF">2020-05-29T13:20:21Z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