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642C-C953-4C72-9D7D-825A0BFF1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4F6AC-F74D-494E-B88A-2278A792F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AB763-A047-442B-9F6D-293CEC59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32D93-DF42-4E4B-B7F2-C38663EC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B2C1E-2E90-4983-AFA0-78BC671E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78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080C-1D23-4313-A394-9A92F894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11ED4-5F76-46BA-94B5-211EA5479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67D3A-BA3D-47FE-BFD1-CF9129D8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F722-9808-44DB-BF74-66A69045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BAF6F-7992-4322-A610-AA48BF1A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82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A8064-D426-4829-B421-CA0E67149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04BAC-AD1A-4997-81B4-86156C098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10790-F8A8-42E4-8D5E-A3B36CF3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517B-2EB4-4340-8BE7-750F3015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68ABF-28C4-4CD4-82DC-D29DBDC9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0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FCB4-3DC0-435D-A63B-0A48B6CB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B8F9D-CBA2-48DE-BC58-5478ACE3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BF99-5D8C-46BA-8852-51F4DB8E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47A3-52A5-41AB-BA23-4E8C4DCA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03E85-4907-4306-92C3-DF738BE4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63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5E7B-3FB4-4231-B12B-BC98E762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52B14-3968-4828-A9A2-BE0CC267A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600FB-3E9A-477A-A5F6-8B3AD93D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38B1-7C15-41DF-8E2A-7108479E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EABFF-CBDA-448C-B610-1203907B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7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0733-9C1F-4E7F-AC99-8CCBB463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DFF4-C462-4C7C-8FFE-AB21C351A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F5C35-9E01-49E2-A646-277151885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94B9C-9474-4114-A91F-851D06FA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E2863-F8FB-4C54-B764-B55B2CFC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3BDB8-28B9-4667-AE7B-29A51502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25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B97A-F2EA-4FD9-9FC3-0DF73DEA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13288-526C-4868-95B7-2B713DD62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ABAC3-D837-47E0-9FB5-E8C37DFA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76AD-2E13-4A28-AC7B-38D1F183E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B9DAF-B452-443E-AA65-26067CAA1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33DD2-E0D4-42CC-82E3-3BFA44EB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DB6DD-C434-4F66-902F-670FB344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0EFD5-D284-45E5-BDCC-BCF978C3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83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244D-C99D-42D6-A8DA-8039C181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5137C-0B1E-4084-B800-9BE3C956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D8681-218E-496D-B857-0FC86E96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5BADD-CEFD-4237-AD7C-34555F3C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35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F749A-5341-422B-A818-CA24FCD5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D58A4-1A3C-4240-A9B5-BE3B2497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33C76-5CF5-4EB0-A262-93BB05B7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16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968D-F565-445E-8DAE-C77D8737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A9C1-D16F-427A-9DB3-5626976A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4DBE2-6868-4A6C-8FFF-5E4B6DAF2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A5B85-624C-4A15-A39A-1651B716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EE8BA-ABB0-405B-99C3-59B2A234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84D94-ED00-4A12-B5AA-8833A54D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05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A2BF-5351-416A-801A-F1E2456D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DF087-58A7-4C93-B8E4-4BE37D3E6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A9D4A-8C83-496B-A76B-58A518CC1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0DA81-0F0C-4502-BF0E-FE04926C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6ED14-E495-4BD1-A6FB-64DFF62F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1ECFA-F8C0-4F9C-83D1-89486F31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28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2913-C2D8-4490-9DFE-E72876B1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8B94C-438E-41B2-B516-50FA02B35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4933-9A7B-4A2F-9B08-4DA671C3F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5A11-7D97-4327-BA67-C682494A8F72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5C7C-0A3F-4AB5-8A15-F1ABE5052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C30B3-E3F4-41C8-9653-F750E30C8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99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shav1308/Hack-For-Environment/blob/master/Hack-For-Environment-01.mp4?raw=true" TargetMode="External"/><Relationship Id="rId2" Type="http://schemas.openxmlformats.org/officeDocument/2006/relationships/hyperlink" Target="https://1drv.ms/v/s!AtaahoqRQxFCh81NCeg1ls5HwX-7OQ?e=94KnH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76A6-9414-4C62-9F9E-A5D47809A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Hack-For-Environment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D1C5E-241F-4BF1-BD16-B4EFAA115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Keshav Deo Jain</a:t>
            </a:r>
            <a:br>
              <a:rPr lang="en-US" dirty="0"/>
            </a:br>
            <a:r>
              <a:rPr lang="en-US" dirty="0" err="1"/>
              <a:t>Nilankar</a:t>
            </a:r>
            <a:r>
              <a:rPr lang="en-US" dirty="0"/>
              <a:t> Sen.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1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71B3-CB4D-4004-9F48-0C6F85F2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247015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Smart solution to curb emission of greenhouse gases in IT industries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77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C0A0-565A-4C75-ADEB-F358C195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			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D2C9-335D-447E-9AFC-D3398CBF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per some independent research, if the Server is on for eight hours a day then it uses almost 600 kWh and emits 175 kg of CO2 per year. </a:t>
            </a:r>
          </a:p>
          <a:p>
            <a:endParaRPr lang="en-US" dirty="0"/>
          </a:p>
          <a:p>
            <a:r>
              <a:rPr lang="en-US" dirty="0"/>
              <a:t>A Laptop\Desktop uses between 50 and 100 W/hour when it is being used, depending on the model.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laptop that is on for eight hours a day uses between 150 and 300 kWh and emits between 44 and 88 kg of CO2 per year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30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07F0-D668-4AD0-8BDD-7F751D56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1EFC8-55A2-4FFB-8FE0-188090A1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Quite often we see the </a:t>
            </a:r>
            <a:r>
              <a:rPr lang="en-US" sz="3200" b="1" dirty="0">
                <a:solidFill>
                  <a:srgbClr val="FF0000"/>
                </a:solidFill>
              </a:rPr>
              <a:t>non essential servers</a:t>
            </a:r>
            <a:r>
              <a:rPr lang="en-US" sz="3200" dirty="0"/>
              <a:t>, desktops and other devices are up and running during non-business hours.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If we identify these non-essential devices and </a:t>
            </a:r>
            <a:r>
              <a:rPr lang="en-US" sz="3200" b="1" dirty="0">
                <a:solidFill>
                  <a:schemeClr val="accent6"/>
                </a:solidFill>
              </a:rPr>
              <a:t>turn-off</a:t>
            </a:r>
            <a:r>
              <a:rPr lang="en-US" sz="3200" dirty="0"/>
              <a:t> these servers\desktops\other device during non-business hours then we can limit the carbon emission. 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9140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2B9D-FBC4-4CFD-B022-D569EDB2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				</a:t>
            </a:r>
            <a:r>
              <a:rPr lang="en-US" b="1" dirty="0"/>
              <a:t>Solution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2333B-3431-49F2-99F4-C9D332F54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381126"/>
            <a:ext cx="11744325" cy="4795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solution is  a "Full Stack Solution" that will identify the devices which are not required during "non-business hours" and turn them off during non productive hours.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With our  solution we can control any servers\desktops\laptops running in :</a:t>
            </a:r>
          </a:p>
          <a:p>
            <a:r>
              <a:rPr lang="en-US" dirty="0"/>
              <a:t>Private Cloud or Datacenter.</a:t>
            </a:r>
          </a:p>
          <a:p>
            <a:r>
              <a:rPr lang="en-US" dirty="0"/>
              <a:t>Any Public Cloud  (Azure\AWS\Etc.)</a:t>
            </a:r>
          </a:p>
          <a:p>
            <a:r>
              <a:rPr lang="en-US" dirty="0"/>
              <a:t>Hybrid Cloud.</a:t>
            </a:r>
          </a:p>
          <a:p>
            <a:r>
              <a:rPr lang="en-US" dirty="0"/>
              <a:t>On-Premises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47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F7D9-786F-4759-B894-DC8C0992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50"/>
          </a:xfrm>
        </p:spPr>
        <p:txBody>
          <a:bodyPr/>
          <a:lstStyle/>
          <a:p>
            <a:r>
              <a:rPr lang="en-US" dirty="0"/>
              <a:t>			Solution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AB883-C87D-42E5-B4C3-32BF60F01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1286669"/>
            <a:ext cx="8802529" cy="4890294"/>
          </a:xfrm>
        </p:spPr>
      </p:pic>
    </p:spTree>
    <p:extLst>
      <p:ext uri="{BB962C8B-B14F-4D97-AF65-F5344CB8AC3E}">
        <p14:creationId xmlns:p14="http://schemas.microsoft.com/office/powerpoint/2010/main" val="378238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B532-87CA-4169-AA38-031B737B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</a:t>
            </a:r>
            <a:r>
              <a:rPr lang="en-IN" b="1" dirty="0"/>
              <a:t>Demo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E203EE-EA81-4BB5-B843-042058D92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620660"/>
              </p:ext>
            </p:extLst>
          </p:nvPr>
        </p:nvGraphicFramePr>
        <p:xfrm>
          <a:off x="561975" y="2652554"/>
          <a:ext cx="11430000" cy="2423160"/>
        </p:xfrm>
        <a:graphic>
          <a:graphicData uri="http://schemas.openxmlformats.org/drawingml/2006/table">
            <a:tbl>
              <a:tblPr/>
              <a:tblGrid>
                <a:gridCol w="5715000">
                  <a:extLst>
                    <a:ext uri="{9D8B030D-6E8A-4147-A177-3AD203B41FA5}">
                      <a16:colId xmlns:a16="http://schemas.microsoft.com/office/drawing/2014/main" val="3661958716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5816398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Location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Link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50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Onedrive</a:t>
                      </a:r>
                      <a:r>
                        <a:rPr lang="en-US" b="1">
                          <a:solidFill>
                            <a:srgbClr val="A7A7A7"/>
                          </a:solidFill>
                          <a:effectLst/>
                          <a:latin typeface="var(--monospace)"/>
                        </a:rPr>
                        <a:t> </a:t>
                      </a:r>
                      <a:r>
                        <a:rPr lang="en-US" b="1">
                          <a:effectLst/>
                        </a:rPr>
                        <a:t>Use this link for watching video</a:t>
                      </a:r>
                      <a:endParaRPr lang="en-US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4183C4"/>
                          </a:solidFill>
                          <a:effectLst/>
                          <a:hlinkClick r:id="rId2"/>
                        </a:rPr>
                        <a:t>https://1drv.ms/v/s!AtaahoqRQxFCh81NCeg1ls5HwX-7OQ?e=94KnHz</a:t>
                      </a:r>
                      <a:br>
                        <a:rPr lang="en-IN" dirty="0">
                          <a:solidFill>
                            <a:srgbClr val="4183C4"/>
                          </a:solidFill>
                          <a:effectLst/>
                        </a:rPr>
                      </a:br>
                      <a:br>
                        <a:rPr lang="en-IN" dirty="0">
                          <a:solidFill>
                            <a:srgbClr val="4183C4"/>
                          </a:solidFill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96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Github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4183C4"/>
                          </a:solidFill>
                          <a:effectLst/>
                          <a:hlinkClick r:id="rId3"/>
                        </a:rPr>
                        <a:t>https://github.com/Keshav1308/Hack-For-Environment/blob/master/Hack-For-Environment-01.mp4?raw=true</a:t>
                      </a:r>
                      <a:endParaRPr lang="en-IN" dirty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15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39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var(--monospace)</vt:lpstr>
      <vt:lpstr>Office Theme</vt:lpstr>
      <vt:lpstr>Hack-For-Environment </vt:lpstr>
      <vt:lpstr>Smart solution to curb emission of greenhouse gases in IT industries</vt:lpstr>
      <vt:lpstr>   Problem Statement</vt:lpstr>
      <vt:lpstr>    Solution</vt:lpstr>
      <vt:lpstr>    Solution</vt:lpstr>
      <vt:lpstr>   Solution Architecture</vt:lpstr>
      <vt:lpstr>   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Hack-For-Environment</dc:title>
  <dc:creator>Keshav Jain</dc:creator>
  <cp:lastModifiedBy>Keshav Jain</cp:lastModifiedBy>
  <cp:revision>4</cp:revision>
  <dcterms:created xsi:type="dcterms:W3CDTF">2020-03-22T12:50:04Z</dcterms:created>
  <dcterms:modified xsi:type="dcterms:W3CDTF">2020-03-22T15:34:37Z</dcterms:modified>
</cp:coreProperties>
</file>