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6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98576" y="1636063"/>
            <a:ext cx="11896344" cy="977778"/>
          </a:xfrm>
        </p:spPr>
        <p:txBody>
          <a:bodyPr>
            <a:normAutofit/>
          </a:bodyPr>
          <a:lstStyle/>
          <a:p>
            <a:r>
              <a:rPr lang="en-US" sz="2800" b="1" dirty="0">
                <a:solidFill>
                  <a:schemeClr val="accent1"/>
                </a:solidFill>
                <a:latin typeface="Times New Roman" panose="02020603050405020304" pitchFamily="18" charset="0"/>
                <a:cs typeface="Times New Roman" panose="02020603050405020304" pitchFamily="18" charset="0"/>
              </a:rPr>
              <a:t>Secure Data Hiding in Image Using Steganography</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07842" y="4105690"/>
            <a:ext cx="11270214" cy="1508105"/>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Student Name: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Keshavprasad</a:t>
            </a:r>
            <a:r>
              <a:rPr lang="en-US" sz="2400" b="1" dirty="0">
                <a:solidFill>
                  <a:schemeClr val="accent1">
                    <a:lumMod val="75000"/>
                  </a:schemeClr>
                </a:solidFill>
                <a:latin typeface="Times New Roman" panose="02020603050405020304" pitchFamily="18" charset="0"/>
                <a:cs typeface="Times New Roman" panose="02020603050405020304" pitchFamily="18" charset="0"/>
              </a:rPr>
              <a:t> Motilal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Kanojiya</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Ramniranjan</a:t>
            </a:r>
            <a:r>
              <a:rPr lang="en-US" sz="2400" b="1" dirty="0">
                <a:solidFill>
                  <a:schemeClr val="accent1">
                    <a:lumMod val="75000"/>
                  </a:schemeClr>
                </a:solidFill>
                <a:latin typeface="Times New Roman" panose="02020603050405020304" pitchFamily="18" charset="0"/>
                <a:cs typeface="Times New Roman" panose="02020603050405020304" pitchFamily="18" charset="0"/>
              </a:rPr>
              <a:t> Jhunjhunwala College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1404-5D25-FE9C-2C68-13126D7CE506}"/>
              </a:ext>
            </a:extLst>
          </p:cNvPr>
          <p:cNvSpPr>
            <a:spLocks noGrp="1"/>
          </p:cNvSpPr>
          <p:nvPr>
            <p:ph type="title"/>
          </p:nvPr>
        </p:nvSpPr>
        <p:spPr>
          <a:xfrm>
            <a:off x="581191" y="766164"/>
            <a:ext cx="11029616" cy="530296"/>
          </a:xfrm>
        </p:spPr>
        <p:txBody>
          <a:bodyPr/>
          <a:lstStyle/>
          <a:p>
            <a:r>
              <a:rPr lang="en-IN" dirty="0">
                <a:solidFill>
                  <a:schemeClr val="accent1"/>
                </a:solidFill>
              </a:rPr>
              <a:t>Future Scope</a:t>
            </a:r>
            <a:endParaRPr lang="en-IN" dirty="0"/>
          </a:p>
        </p:txBody>
      </p:sp>
      <p:sp>
        <p:nvSpPr>
          <p:cNvPr id="3" name="Content Placeholder 2">
            <a:extLst>
              <a:ext uri="{FF2B5EF4-FFF2-40B4-BE49-F238E27FC236}">
                <a16:creationId xmlns:a16="http://schemas.microsoft.com/office/drawing/2014/main" id="{C93BF345-FA8E-2E18-518F-D9C4F7759260}"/>
              </a:ext>
            </a:extLst>
          </p:cNvPr>
          <p:cNvSpPr>
            <a:spLocks noGrp="1"/>
          </p:cNvSpPr>
          <p:nvPr>
            <p:ph idx="1"/>
          </p:nvPr>
        </p:nvSpPr>
        <p:spPr>
          <a:xfrm>
            <a:off x="581192" y="1783080"/>
            <a:ext cx="11029615" cy="4192270"/>
          </a:xfrm>
        </p:spPr>
        <p:txBody>
          <a:bodyPr>
            <a:normAutofit/>
          </a:body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Implementing advanced steganography techniques like DCT-based and Deep Learning approaches.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Enhancing security with multi-layer encryption.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Developing a GUI-based application for better usability.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Optimizing storage efficiency to hide larger messages.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7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87192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latin typeface="Times New Roman" panose="02020603050405020304" pitchFamily="18" charset="0"/>
                <a:cs typeface="Times New Roman" panose="02020603050405020304" pitchFamily="18" charset="0"/>
              </a:rPr>
              <a:t>In today's digital world, secure communication is essential to prevent data breaches and unauthorized access. Traditional encryption methods may raise suspicion, whereas steganography enables covert data transmission by hiding information within an image. This project implements an image-based steganographic technique to securely embed and retrieve hidden messages.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673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497628"/>
            <a:ext cx="11613485" cy="3944727"/>
          </a:xfrm>
        </p:spPr>
        <p:txBody>
          <a:bodyPr vert="horz" lIns="91440" tIns="45720" rIns="91440" bIns="45720" rtlCol="0" anchor="ctr">
            <a:noAutofit/>
          </a:bodyPr>
          <a:lstStyle/>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a:t>
            </a:r>
            <a:r>
              <a:rPr lang="en-IN" sz="2000" dirty="0">
                <a:latin typeface="Times New Roman" panose="02020603050405020304" pitchFamily="18" charset="0"/>
                <a:cs typeface="Times New Roman" panose="02020603050405020304" pitchFamily="18" charset="0"/>
              </a:rPr>
              <a:t> Python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Libraries Used:</a:t>
            </a:r>
            <a:r>
              <a:rPr lang="en-IN" sz="2000" dirty="0">
                <a:latin typeface="Times New Roman" panose="02020603050405020304" pitchFamily="18" charset="0"/>
                <a:cs typeface="Times New Roman" panose="02020603050405020304" pitchFamily="18" charset="0"/>
              </a:rPr>
              <a:t> OpenCV (cv2), OS, String</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Platform:</a:t>
            </a:r>
            <a:r>
              <a:rPr lang="en-IN" sz="2000" dirty="0">
                <a:latin typeface="Times New Roman" panose="02020603050405020304" pitchFamily="18" charset="0"/>
                <a:cs typeface="Times New Roman" panose="02020603050405020304" pitchFamily="18" charset="0"/>
              </a:rPr>
              <a:t> Windows/Linux</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0" y="935157"/>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37437"/>
            <a:ext cx="11029615" cy="4183126"/>
          </a:xfrm>
        </p:spPr>
        <p:txBody>
          <a:bodyPr/>
          <a:lstStyle/>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Enhanced Security:</a:t>
            </a:r>
            <a:r>
              <a:rPr lang="en-IN" sz="2000" dirty="0">
                <a:latin typeface="Times New Roman" panose="02020603050405020304" pitchFamily="18" charset="0"/>
                <a:cs typeface="Times New Roman" panose="02020603050405020304" pitchFamily="18" charset="0"/>
              </a:rPr>
              <a:t> Uses password protection for decryption.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Stealth Communication:</a:t>
            </a:r>
            <a:r>
              <a:rPr lang="en-IN" sz="2000" dirty="0">
                <a:latin typeface="Times New Roman" panose="02020603050405020304" pitchFamily="18" charset="0"/>
                <a:cs typeface="Times New Roman" panose="02020603050405020304" pitchFamily="18" charset="0"/>
              </a:rPr>
              <a:t> Hidden messages are indistinguishable from normal images.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User-Friendly Interface:</a:t>
            </a:r>
            <a:r>
              <a:rPr lang="en-IN" sz="2000" dirty="0">
                <a:latin typeface="Times New Roman" panose="02020603050405020304" pitchFamily="18" charset="0"/>
                <a:cs typeface="Times New Roman" panose="02020603050405020304" pitchFamily="18" charset="0"/>
              </a:rPr>
              <a:t> Simple command-line input for embedding and extraction.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Efficient Performance:</a:t>
            </a:r>
            <a:r>
              <a:rPr lang="en-IN" sz="2000" dirty="0">
                <a:latin typeface="Times New Roman" panose="02020603050405020304" pitchFamily="18" charset="0"/>
                <a:cs typeface="Times New Roman" panose="02020603050405020304" pitchFamily="18" charset="0"/>
              </a:rPr>
              <a:t> Low computational overhead.</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811713"/>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42009"/>
            <a:ext cx="11029615" cy="4173982"/>
          </a:xfrm>
        </p:spPr>
        <p:txBody>
          <a:bodyPr>
            <a:normAutofit/>
          </a:bodyPr>
          <a:lstStyle/>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Cybersecurity Professionals</a:t>
            </a:r>
            <a:r>
              <a:rPr lang="en-IN" sz="2000" dirty="0">
                <a:latin typeface="Times New Roman" panose="02020603050405020304" pitchFamily="18" charset="0"/>
                <a:cs typeface="Times New Roman" panose="02020603050405020304" pitchFamily="18" charset="0"/>
              </a:rPr>
              <a:t>: Secure communication without raising suspicion.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Journalists &amp; Activists</a:t>
            </a:r>
            <a:r>
              <a:rPr lang="en-IN" sz="2000" dirty="0">
                <a:latin typeface="Times New Roman" panose="02020603050405020304" pitchFamily="18" charset="0"/>
                <a:cs typeface="Times New Roman" panose="02020603050405020304" pitchFamily="18" charset="0"/>
              </a:rPr>
              <a:t>: Protect sensitive information in hostile environments.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Military &amp; Government Organizations</a:t>
            </a:r>
            <a:r>
              <a:rPr lang="en-IN" sz="2000" dirty="0">
                <a:latin typeface="Times New Roman" panose="02020603050405020304" pitchFamily="18" charset="0"/>
                <a:cs typeface="Times New Roman" panose="02020603050405020304" pitchFamily="18" charset="0"/>
              </a:rPr>
              <a:t>: Secure confidential data transmission.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General Users</a:t>
            </a:r>
            <a:r>
              <a:rPr lang="en-IN" sz="2000" dirty="0">
                <a:latin typeface="Times New Roman" panose="02020603050405020304" pitchFamily="18" charset="0"/>
                <a:cs typeface="Times New Roman" panose="02020603050405020304" pitchFamily="18" charset="0"/>
              </a:rPr>
              <a:t>: Personal data protection.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13B893F4-8560-46AB-BB39-7AA315781C4D}"/>
              </a:ext>
            </a:extLst>
          </p:cNvPr>
          <p:cNvPicPr>
            <a:picLocks noGrp="1" noChangeAspect="1"/>
          </p:cNvPicPr>
          <p:nvPr>
            <p:ph idx="1"/>
          </p:nvPr>
        </p:nvPicPr>
        <p:blipFill>
          <a:blip r:embed="rId2"/>
          <a:stretch>
            <a:fillRect/>
          </a:stretch>
        </p:blipFill>
        <p:spPr>
          <a:xfrm>
            <a:off x="3547872" y="1232452"/>
            <a:ext cx="5312664" cy="492339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6"/>
            <a:ext cx="11029616" cy="599870"/>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38021"/>
            <a:ext cx="11029615" cy="3981958"/>
          </a:xfrm>
        </p:spPr>
        <p:txBody>
          <a:bodyPr>
            <a:normAutofit/>
          </a:bodyPr>
          <a:lstStyle/>
          <a:p>
            <a:r>
              <a:rPr lang="en-US" sz="2000" dirty="0">
                <a:latin typeface="Times New Roman" panose="02020603050405020304" pitchFamily="18" charset="0"/>
                <a:cs typeface="Times New Roman" panose="02020603050405020304" pitchFamily="18" charset="0"/>
              </a:rPr>
              <a:t>This project successfully demonstrates secure data hiding using image steganography. By modifying pixel values to embed secret messages, it ensures confidentiality without attracting attention. The password-protected decryption mechanism enhances security, making this approach a viable option for discreet data transmission.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https://github.com/Keshav200111/Edunet_Capstone-project.git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619</TotalTime>
  <Words>299</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204stud08207@somaiya.edu</cp:lastModifiedBy>
  <cp:revision>27</cp:revision>
  <dcterms:created xsi:type="dcterms:W3CDTF">2021-05-26T16:50:10Z</dcterms:created>
  <dcterms:modified xsi:type="dcterms:W3CDTF">2025-02-25T10:04:17Z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