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3" r:id="rId3"/>
    <p:sldId id="257" r:id="rId4"/>
    <p:sldId id="258" r:id="rId5"/>
    <p:sldId id="268" r:id="rId6"/>
    <p:sldId id="275" r:id="rId7"/>
    <p:sldId id="260" r:id="rId8"/>
    <p:sldId id="273" r:id="rId9"/>
    <p:sldId id="271" r:id="rId10"/>
    <p:sldId id="272" r:id="rId11"/>
    <p:sldId id="270" r:id="rId12"/>
    <p:sldId id="277" r:id="rId13"/>
    <p:sldId id="269" r:id="rId14"/>
    <p:sldId id="274" r:id="rId15"/>
    <p:sldId id="276" r:id="rId16"/>
    <p:sldId id="262" r:id="rId17"/>
    <p:sldId id="267" r:id="rId18"/>
    <p:sldId id="264" r:id="rId19"/>
    <p:sldId id="26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EDED"/>
    <a:srgbClr val="0099FF"/>
    <a:srgbClr val="E10048"/>
    <a:srgbClr val="FF3300"/>
    <a:srgbClr val="FF6961"/>
    <a:srgbClr val="3399FF"/>
    <a:srgbClr val="0066CC"/>
    <a:srgbClr val="000033"/>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30F100-99E1-475A-9212-1B8AAD069595}" type="datetimeFigureOut">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01D24-A28E-4EA2-A83B-C6719B0F8C5E}"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30F100-99E1-475A-9212-1B8AAD069595}" type="datetimeFigureOut">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01D24-A28E-4EA2-A83B-C6719B0F8C5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30F100-99E1-475A-9212-1B8AAD069595}" type="datetimeFigureOut">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01D24-A28E-4EA2-A83B-C6719B0F8C5E}"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30F100-99E1-475A-9212-1B8AAD069595}" type="datetimeFigureOut">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01D24-A28E-4EA2-A83B-C6719B0F8C5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30F100-99E1-475A-9212-1B8AAD069595}" type="datetimeFigureOut">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01D24-A28E-4EA2-A83B-C6719B0F8C5E}"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30F100-99E1-475A-9212-1B8AAD069595}" type="datetimeFigureOut">
              <a:rPr lang="en-US" smtClean="0"/>
              <a:t>4/22/2023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201D24-A28E-4EA2-A83B-C6719B0F8C5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30F100-99E1-475A-9212-1B8AAD069595}" type="datetimeFigureOut">
              <a:rPr lang="en-US" smtClean="0"/>
              <a:t>4/22/2023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201D24-A28E-4EA2-A83B-C6719B0F8C5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30F100-99E1-475A-9212-1B8AAD069595}" type="datetimeFigureOut">
              <a:rPr lang="en-US" smtClean="0"/>
              <a:t>4/22/2023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201D24-A28E-4EA2-A83B-C6719B0F8C5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30F100-99E1-475A-9212-1B8AAD069595}" type="datetimeFigureOut">
              <a:rPr lang="en-US" smtClean="0"/>
              <a:t>4/22/2023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201D24-A28E-4EA2-A83B-C6719B0F8C5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30F100-99E1-475A-9212-1B8AAD069595}" type="datetimeFigureOut">
              <a:rPr lang="en-US" smtClean="0"/>
              <a:t>4/22/2023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201D24-A28E-4EA2-A83B-C6719B0F8C5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30F100-99E1-475A-9212-1B8AAD069595}" type="datetimeFigureOut">
              <a:rPr lang="en-US" smtClean="0"/>
              <a:t>4/22/2023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201D24-A28E-4EA2-A83B-C6719B0F8C5E}"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A30F100-99E1-475A-9212-1B8AAD069595}" type="datetimeFigureOut">
              <a:rPr lang="en-US" smtClean="0"/>
              <a:t>4/22/2023</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0201D24-A28E-4EA2-A83B-C6719B0F8C5E}"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43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31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45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025"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71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Keshav.simple.123@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4" Type="http://schemas.openxmlformats.org/officeDocument/2006/relationships/image" Target="../media/image20.jpeg"/></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arallelogram 6"/>
          <p:cNvSpPr/>
          <p:nvPr/>
        </p:nvSpPr>
        <p:spPr>
          <a:xfrm>
            <a:off x="1030851" y="576439"/>
            <a:ext cx="4882799" cy="1404660"/>
          </a:xfrm>
          <a:prstGeom prst="parallelogram">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arallelogram 7"/>
          <p:cNvSpPr/>
          <p:nvPr/>
        </p:nvSpPr>
        <p:spPr>
          <a:xfrm>
            <a:off x="601730" y="759308"/>
            <a:ext cx="5847548" cy="1038923"/>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0" y="0"/>
            <a:ext cx="12192000" cy="6858000"/>
          </a:xfrm>
          <a:prstGeom prst="rect">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latin typeface="Arial" panose="02080604020202020204" pitchFamily="34" charset="0"/>
              <a:cs typeface="Arial" panose="02080604020202020204" pitchFamily="34" charset="0"/>
            </a:endParaRPr>
          </a:p>
        </p:txBody>
      </p:sp>
      <p:sp>
        <p:nvSpPr>
          <p:cNvPr id="10" name="Rectangle 9"/>
          <p:cNvSpPr/>
          <p:nvPr/>
        </p:nvSpPr>
        <p:spPr>
          <a:xfrm>
            <a:off x="-375138" y="1601165"/>
            <a:ext cx="11536287" cy="4402217"/>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885485" y="1359300"/>
            <a:ext cx="5127585" cy="1323439"/>
          </a:xfrm>
          <a:prstGeom prst="rect">
            <a:avLst/>
          </a:prstGeom>
          <a:noFill/>
        </p:spPr>
        <p:txBody>
          <a:bodyPr wrap="square" rtlCol="0">
            <a:spAutoFit/>
          </a:bodyPr>
          <a:lstStyle/>
          <a:p>
            <a:pPr algn="ctr"/>
            <a:r>
              <a:rPr lang="en-US" sz="8000" b="1" dirty="0">
                <a:latin typeface="Roboto Black" panose="02000000000000000000" pitchFamily="2" charset="0"/>
                <a:ea typeface="Roboto Black" panose="02000000000000000000" pitchFamily="2" charset="0"/>
                <a:cs typeface="Arial" panose="02080604020202020204" pitchFamily="34" charset="0"/>
              </a:rPr>
              <a:t>Pitch Deck</a:t>
            </a:r>
          </a:p>
        </p:txBody>
      </p:sp>
      <p:sp>
        <p:nvSpPr>
          <p:cNvPr id="9" name="TextBox 8"/>
          <p:cNvSpPr txBox="1"/>
          <p:nvPr/>
        </p:nvSpPr>
        <p:spPr>
          <a:xfrm>
            <a:off x="660443" y="6090987"/>
            <a:ext cx="8113149" cy="400110"/>
          </a:xfrm>
          <a:prstGeom prst="rect">
            <a:avLst/>
          </a:prstGeom>
          <a:noFill/>
        </p:spPr>
        <p:txBody>
          <a:bodyPr wrap="square" rtlCol="0">
            <a:spAutoFit/>
          </a:bodyPr>
          <a:lstStyle/>
          <a:p>
            <a:r>
              <a:rPr lang="en-US" sz="2000" dirty="0">
                <a:latin typeface="Arial" panose="02080604020202020204" pitchFamily="34" charset="0"/>
                <a:cs typeface="Arial" panose="02080604020202020204" pitchFamily="34" charset="0"/>
              </a:rPr>
              <a:t>Keshav Sharma  |  </a:t>
            </a:r>
            <a:r>
              <a:rPr lang="en-US" sz="2000" dirty="0">
                <a:latin typeface="Arial" panose="02080604020202020204" pitchFamily="34" charset="0"/>
                <a:cs typeface="Arial" panose="02080604020202020204" pitchFamily="34" charset="0"/>
                <a:hlinkClick r:id="rId2"/>
              </a:rPr>
              <a:t>Keshav.simple.123@gmail.com</a:t>
            </a:r>
            <a:r>
              <a:rPr lang="en-US" sz="2000" dirty="0">
                <a:latin typeface="Arial" panose="02080604020202020204" pitchFamily="34" charset="0"/>
                <a:cs typeface="Arial" panose="02080604020202020204" pitchFamily="34" charset="0"/>
              </a:rPr>
              <a:t>  |  Developer</a:t>
            </a:r>
          </a:p>
        </p:txBody>
      </p:sp>
      <p:sp>
        <p:nvSpPr>
          <p:cNvPr id="15" name="Title 1"/>
          <p:cNvSpPr txBox="1"/>
          <p:nvPr/>
        </p:nvSpPr>
        <p:spPr>
          <a:xfrm>
            <a:off x="4561114" y="3512101"/>
            <a:ext cx="3069771" cy="599549"/>
          </a:xfrm>
          <a:prstGeom prst="rect">
            <a:avLst/>
          </a:prstGeom>
        </p:spPr>
        <p:txBody>
          <a:bodyPr vert="horz" lIns="91440" tIns="45720" rIns="91440" bIns="45720" rtlCol="0" anchor="t">
            <a:normAutofit fontScale="85000" lnSpcReduction="20000"/>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algn="ctr">
              <a:lnSpc>
                <a:spcPct val="100000"/>
              </a:lnSpc>
            </a:pPr>
            <a:r>
              <a:rPr lang="en-US" sz="4500" dirty="0">
                <a:solidFill>
                  <a:schemeClr val="tx1"/>
                </a:solidFill>
                <a:latin typeface="Roboto Black" panose="02000000000000000000" pitchFamily="2" charset="0"/>
                <a:ea typeface="Roboto Black" panose="02000000000000000000" pitchFamily="2" charset="0"/>
              </a:rPr>
              <a:t>FPV</a:t>
            </a:r>
            <a:r>
              <a:rPr lang="en-US" sz="4500" dirty="0">
                <a:solidFill>
                  <a:schemeClr val="tx1"/>
                </a:solidFill>
              </a:rPr>
              <a:t> </a:t>
            </a:r>
            <a:r>
              <a:rPr lang="en-US" sz="4500" dirty="0">
                <a:solidFill>
                  <a:schemeClr val="tx1"/>
                </a:solidFill>
                <a:latin typeface="Roboto" panose="02000000000000000000" pitchFamily="2" charset="0"/>
                <a:ea typeface="Roboto" panose="02000000000000000000" pitchFamily="2" charset="0"/>
              </a:rPr>
              <a:t>Life</a:t>
            </a:r>
          </a:p>
        </p:txBody>
      </p:sp>
      <p:sp>
        <p:nvSpPr>
          <p:cNvPr id="16" name="Subtitle 2"/>
          <p:cNvSpPr txBox="1"/>
          <p:nvPr/>
        </p:nvSpPr>
        <p:spPr>
          <a:xfrm>
            <a:off x="3479800" y="4199255"/>
            <a:ext cx="5610225" cy="456565"/>
          </a:xfrm>
          <a:prstGeom prst="rect">
            <a:avLst/>
          </a:prstGeom>
        </p:spPr>
        <p:txBody>
          <a:bodyPr vert="horz" lIns="45720" tIns="45720" rIns="4572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43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31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45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025"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71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ctr"/>
            <a:r>
              <a:rPr lang="en-US" dirty="0">
                <a:latin typeface="Roboto light" panose="020B0604020202020204" pitchFamily="2" charset="0"/>
                <a:ea typeface="Roboto light" panose="020B0604020202020204" pitchFamily="2" charset="0"/>
              </a:rPr>
              <a:t>Autonomous drones for Police Patrolling</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4510"/>
            <a:ext cx="12192000" cy="6858000"/>
          </a:xfrm>
          <a:prstGeom prst="rect">
            <a:avLst/>
          </a:prstGeom>
          <a:solidFill>
            <a:schemeClr val="lt1"/>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800" dirty="0">
              <a:latin typeface="Arial" panose="02080604020202020204" pitchFamily="34" charset="0"/>
              <a:cs typeface="Arial" panose="0208060402020202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66236" y="627721"/>
            <a:ext cx="1099359" cy="1099359"/>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31464" y="1675273"/>
            <a:ext cx="5100904" cy="2681404"/>
          </a:xfrm>
          <a:prstGeom prst="rect">
            <a:avLst/>
          </a:prstGeom>
        </p:spPr>
      </p:pic>
      <p:pic>
        <p:nvPicPr>
          <p:cNvPr id="8" name="3D Model 7"/>
          <p:cNvPicPr>
            <a:picLocks noGrp="1" noRot="1" noChangeAspect="1" noMove="1" noResize="1" noEditPoints="1" noAdjustHandles="1" noChangeArrowheads="1" noChangeShapeType="1" noCrop="1"/>
          </p:cNvPicPr>
          <p:nvPr/>
        </p:nvPicPr>
        <p:blipFill>
          <a:blip r:embed="rId4"/>
          <a:stretch>
            <a:fillRect/>
          </a:stretch>
        </p:blipFill>
        <p:spPr>
          <a:xfrm>
            <a:off x="481854" y="2193741"/>
            <a:ext cx="3724981" cy="1707699"/>
          </a:xfrm>
          <a:prstGeom prst="rect">
            <a:avLst/>
          </a:prstGeom>
        </p:spPr>
      </p:pic>
      <p:pic>
        <p:nvPicPr>
          <p:cNvPr id="10" name="3D Model 9"/>
          <p:cNvPicPr>
            <a:picLocks noGrp="1" noRot="1" noChangeAspect="1" noMove="1" noResize="1" noEditPoints="1" noAdjustHandles="1" noChangeArrowheads="1" noChangeShapeType="1" noCrop="1"/>
          </p:cNvPicPr>
          <p:nvPr/>
        </p:nvPicPr>
        <p:blipFill>
          <a:blip r:embed="rId5"/>
          <a:stretch>
            <a:fillRect/>
          </a:stretch>
        </p:blipFill>
        <p:spPr>
          <a:xfrm>
            <a:off x="-6869470" y="1054296"/>
            <a:ext cx="6447275" cy="3514097"/>
          </a:xfrm>
          <a:prstGeom prst="rect">
            <a:avLst/>
          </a:prstGeom>
        </p:spPr>
      </p:pic>
      <p:sp>
        <p:nvSpPr>
          <p:cNvPr id="2" name="Title 1"/>
          <p:cNvSpPr txBox="1"/>
          <p:nvPr/>
        </p:nvSpPr>
        <p:spPr>
          <a:xfrm>
            <a:off x="480679" y="489973"/>
            <a:ext cx="3069771" cy="314050"/>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2400" dirty="0">
                <a:solidFill>
                  <a:schemeClr val="tx1"/>
                </a:solidFill>
                <a:latin typeface="Roboto Black" panose="02000000000000000000" pitchFamily="2" charset="0"/>
                <a:ea typeface="Roboto Black" panose="02000000000000000000" pitchFamily="2" charset="0"/>
              </a:rPr>
              <a:t>FPV</a:t>
            </a:r>
            <a:r>
              <a:rPr lang="en-US" sz="2400" dirty="0">
                <a:solidFill>
                  <a:schemeClr val="tx1"/>
                </a:solidFill>
              </a:rPr>
              <a:t> </a:t>
            </a:r>
            <a:r>
              <a:rPr lang="en-US" sz="2400" dirty="0">
                <a:solidFill>
                  <a:schemeClr val="tx1"/>
                </a:solidFill>
                <a:latin typeface="Roboto" panose="02000000000000000000" pitchFamily="2" charset="0"/>
                <a:ea typeface="Roboto" panose="02000000000000000000" pitchFamily="2" charset="0"/>
              </a:rPr>
              <a:t>Life</a:t>
            </a:r>
          </a:p>
        </p:txBody>
      </p:sp>
      <p:sp>
        <p:nvSpPr>
          <p:cNvPr id="3" name="Subtitle 2"/>
          <p:cNvSpPr txBox="1"/>
          <p:nvPr/>
        </p:nvSpPr>
        <p:spPr>
          <a:xfrm>
            <a:off x="480679" y="1048722"/>
            <a:ext cx="5729853" cy="311591"/>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43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31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45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025"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71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sz="1800" dirty="0">
                <a:latin typeface="Roboto light" panose="020B0604020202020204" pitchFamily="2" charset="0"/>
                <a:ea typeface="Roboto light" panose="020B0604020202020204" pitchFamily="2" charset="0"/>
              </a:rPr>
              <a:t>Autonomous drones for Police Patrolling</a:t>
            </a:r>
          </a:p>
        </p:txBody>
      </p:sp>
      <p:sp>
        <p:nvSpPr>
          <p:cNvPr id="7" name="TextBox 6"/>
          <p:cNvSpPr txBox="1"/>
          <p:nvPr/>
        </p:nvSpPr>
        <p:spPr>
          <a:xfrm>
            <a:off x="5469296" y="2395437"/>
            <a:ext cx="1791048" cy="1246495"/>
          </a:xfrm>
          <a:prstGeom prst="rect">
            <a:avLst/>
          </a:prstGeom>
          <a:noFill/>
        </p:spPr>
        <p:txBody>
          <a:bodyPr wrap="square" rtlCol="0" anchor="ctr">
            <a:spAutoFit/>
          </a:bodyPr>
          <a:lstStyle/>
          <a:p>
            <a:pPr algn="ctr"/>
            <a:r>
              <a:rPr lang="en-US" sz="7500" dirty="0">
                <a:solidFill>
                  <a:schemeClr val="tx1">
                    <a:lumMod val="65000"/>
                    <a:lumOff val="35000"/>
                  </a:schemeClr>
                </a:solidFill>
                <a:latin typeface="Roboto Black" panose="02000000000000000000" pitchFamily="2" charset="0"/>
                <a:ea typeface="Roboto Black" panose="02000000000000000000" pitchFamily="2" charset="0"/>
              </a:rPr>
              <a:t>VS</a:t>
            </a:r>
          </a:p>
        </p:txBody>
      </p:sp>
      <p:sp>
        <p:nvSpPr>
          <p:cNvPr id="9" name="TextBox 8"/>
          <p:cNvSpPr txBox="1"/>
          <p:nvPr/>
        </p:nvSpPr>
        <p:spPr>
          <a:xfrm>
            <a:off x="1290636" y="4677056"/>
            <a:ext cx="10108884" cy="1668405"/>
          </a:xfrm>
          <a:prstGeom prst="rect">
            <a:avLst/>
          </a:prstGeom>
          <a:noFill/>
        </p:spPr>
        <p:txBody>
          <a:bodyPr wrap="square" rtlCol="0">
            <a:spAutoFit/>
          </a:bodyPr>
          <a:lstStyle/>
          <a:p>
            <a:pPr marL="285750" indent="-285750">
              <a:lnSpc>
                <a:spcPct val="200000"/>
              </a:lnSpc>
              <a:buFont typeface="Arial" panose="02080604020202020204" pitchFamily="34" charset="0"/>
              <a:buChar char="•"/>
            </a:pPr>
            <a:r>
              <a:rPr lang="en-US" dirty="0">
                <a:latin typeface="Arial" panose="02080604020202020204" pitchFamily="34" charset="0"/>
                <a:cs typeface="Arial" panose="02080604020202020204" pitchFamily="34" charset="0"/>
              </a:rPr>
              <a:t>On-device processing: For better security.</a:t>
            </a:r>
          </a:p>
          <a:p>
            <a:pPr marL="285750" indent="-285750">
              <a:lnSpc>
                <a:spcPct val="200000"/>
              </a:lnSpc>
              <a:buFont typeface="Arial" panose="02080604020202020204" pitchFamily="34" charset="0"/>
              <a:buChar char="•"/>
            </a:pPr>
            <a:r>
              <a:rPr lang="en-US" dirty="0">
                <a:latin typeface="Arial" panose="02080604020202020204" pitchFamily="34" charset="0"/>
                <a:cs typeface="Arial" panose="02080604020202020204" pitchFamily="34" charset="0"/>
              </a:rPr>
              <a:t>Uses Cameras and Lidar for autonomous flight.</a:t>
            </a:r>
          </a:p>
          <a:p>
            <a:pPr marL="285750" indent="-285750">
              <a:lnSpc>
                <a:spcPct val="200000"/>
              </a:lnSpc>
              <a:buFont typeface="Arial" panose="02080604020202020204" pitchFamily="34" charset="0"/>
              <a:buChar char="•"/>
            </a:pPr>
            <a:r>
              <a:rPr lang="en-US" dirty="0">
                <a:latin typeface="Arial" panose="02080604020202020204" pitchFamily="34" charset="0"/>
                <a:cs typeface="Arial" panose="02080604020202020204" pitchFamily="34" charset="0"/>
              </a:rPr>
              <a:t>Uses AI / ML for Image and Video Processing: No need to rely on external processers.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155">
        <p159:morph option="byObject"/>
      </p:transition>
    </mc:Choice>
    <mc:Fallback xmlns="">
      <p:transition spd="slow" advTm="1155">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mph" presetSubtype="2" fill="hold" nodeType="clickEffect">
                                  <p:stCondLst>
                                    <p:cond delay="0"/>
                                  </p:stCondLst>
                                  <p:childTnLst>
                                    <p:anim calcmode="lin" valueType="num">
                                      <p:cBhvr additive="sum">
                                        <p:cTn id="6" dur="2000" fill="hold"/>
                                        <p:tgtEl>
                                          <p:spTgt spid="8"/>
                                        </p:tgtEl>
                                      </p:cBhvr>
                                      <p:tavLst>
                                        <p:tav tm="0">
                                          <p:val>
                                            <p:fltVal val="0"/>
                                          </p:val>
                                        </p:tav>
                                        <p:tav tm="1100">
                                          <p:val>
                                            <p:fltVal val="-0.0012"/>
                                          </p:val>
                                        </p:tav>
                                        <p:tav tm="2300">
                                          <p:val>
                                            <p:fltVal val="-0.0098"/>
                                          </p:val>
                                        </p:tav>
                                        <p:tav tm="3400">
                                          <p:val>
                                            <p:fltVal val="-0.033"/>
                                          </p:val>
                                        </p:tav>
                                        <p:tav tm="4500">
                                          <p:val>
                                            <p:fltVal val="-0.0789"/>
                                          </p:val>
                                        </p:tav>
                                        <p:tav tm="5600">
                                          <p:val>
                                            <p:fltVal val="-0.1548"/>
                                          </p:val>
                                        </p:tav>
                                        <p:tav tm="6700">
                                          <p:val>
                                            <p:fltVal val="-0.267"/>
                                          </p:val>
                                        </p:tav>
                                        <p:tav tm="7900">
                                          <p:val>
                                            <p:fltVal val="-0.4235"/>
                                          </p:val>
                                        </p:tav>
                                        <p:tav tm="9000">
                                          <p:val>
                                            <p:fltVal val="-0.6337"/>
                                          </p:val>
                                        </p:tav>
                                        <p:tav tm="10100">
                                          <p:val>
                                            <p:fltVal val="-0.9013"/>
                                          </p:val>
                                        </p:tav>
                                        <p:tav tm="11200">
                                          <p:val>
                                            <p:fltVal val="-1.2353"/>
                                          </p:val>
                                        </p:tav>
                                        <p:tav tm="12400">
                                          <p:val>
                                            <p:fltVal val="-1.647"/>
                                          </p:val>
                                        </p:tav>
                                        <p:tav tm="13500">
                                          <p:val>
                                            <p:fltVal val="-2.0869"/>
                                          </p:val>
                                        </p:tav>
                                        <p:tav tm="14600">
                                          <p:val>
                                            <p:fltVal val="-2.4538"/>
                                          </p:val>
                                        </p:tav>
                                        <p:tav tm="15700">
                                          <p:val>
                                            <p:fltVal val="-2.7534"/>
                                          </p:val>
                                        </p:tav>
                                        <p:tav tm="16900">
                                          <p:val>
                                            <p:fltVal val="-2.9876"/>
                                          </p:val>
                                        </p:tav>
                                        <p:tav tm="18000">
                                          <p:val>
                                            <p:fltVal val="-3.1669"/>
                                          </p:val>
                                        </p:tav>
                                        <p:tav tm="19100">
                                          <p:val>
                                            <p:fltVal val="-3.2996"/>
                                          </p:val>
                                        </p:tav>
                                        <p:tav tm="20200">
                                          <p:val>
                                            <p:fltVal val="-3.3906"/>
                                          </p:val>
                                        </p:tav>
                                        <p:tav tm="21400">
                                          <p:val>
                                            <p:fltVal val="-3.4488"/>
                                          </p:val>
                                        </p:tav>
                                        <p:tav tm="22500">
                                          <p:val>
                                            <p:fltVal val="-3.4815"/>
                                          </p:val>
                                        </p:tav>
                                        <p:tav tm="23600">
                                          <p:val>
                                            <p:fltVal val="-3.4961"/>
                                          </p:val>
                                        </p:tav>
                                        <p:tav tm="24700">
                                          <p:val>
                                            <p:fltVal val="-3.4998"/>
                                          </p:val>
                                        </p:tav>
                                        <p:tav tm="25800">
                                          <p:val>
                                            <p:fltVal val="-3.0301"/>
                                          </p:val>
                                        </p:tav>
                                        <p:tav tm="27000">
                                          <p:val>
                                            <p:fltVal val="-0.9661"/>
                                          </p:val>
                                        </p:tav>
                                        <p:tav tm="28100">
                                          <p:val>
                                            <p:fltVal val="2.1525"/>
                                          </p:val>
                                        </p:tav>
                                        <p:tav tm="29200">
                                          <p:val>
                                            <p:fltVal val="6.1215"/>
                                          </p:val>
                                        </p:tav>
                                        <p:tav tm="30300">
                                          <p:val>
                                            <p:fltVal val="10.8322"/>
                                          </p:val>
                                        </p:tav>
                                        <p:tav tm="31500">
                                          <p:val>
                                            <p:fltVal val="16.2132"/>
                                          </p:val>
                                        </p:tav>
                                        <p:tav tm="32600">
                                          <p:val>
                                            <p:fltVal val="22.2128"/>
                                          </p:val>
                                        </p:tav>
                                        <p:tav tm="33700">
                                          <p:val>
                                            <p:fltVal val="28.7297"/>
                                          </p:val>
                                        </p:tav>
                                        <p:tav tm="34800">
                                          <p:val>
                                            <p:fltVal val="35.8493"/>
                                          </p:val>
                                        </p:tav>
                                        <p:tav tm="36000">
                                          <p:val>
                                            <p:fltVal val="43.4888"/>
                                          </p:val>
                                        </p:tav>
                                        <p:tav tm="37100">
                                          <p:val>
                                            <p:fltVal val="51.6257"/>
                                          </p:val>
                                        </p:tav>
                                        <p:tav tm="38200">
                                          <p:val>
                                            <p:fltVal val="60.2402"/>
                                          </p:val>
                                        </p:tav>
                                        <p:tav tm="39300">
                                          <p:val>
                                            <p:fltVal val="69.3155"/>
                                          </p:val>
                                        </p:tav>
                                        <p:tav tm="40500">
                                          <p:val>
                                            <p:fltVal val="78.8364"/>
                                          </p:val>
                                        </p:tav>
                                        <p:tav tm="41600">
                                          <p:val>
                                            <p:fltVal val="88.6987"/>
                                          </p:val>
                                        </p:tav>
                                        <p:tav tm="42700">
                                          <p:val>
                                            <p:fltVal val="99.0679"/>
                                          </p:val>
                                        </p:tav>
                                        <p:tav tm="43800">
                                          <p:val>
                                            <p:fltVal val="109.8461"/>
                                          </p:val>
                                        </p:tav>
                                        <p:tav tm="44900">
                                          <p:val>
                                            <p:fltVal val="121.0232"/>
                                          </p:val>
                                        </p:tav>
                                        <p:tav tm="46100">
                                          <p:val>
                                            <p:fltVal val="132.5899"/>
                                          </p:val>
                                        </p:tav>
                                        <p:tav tm="47200">
                                          <p:val>
                                            <p:fltVal val="144.5376"/>
                                          </p:val>
                                        </p:tav>
                                        <p:tav tm="48300">
                                          <p:val>
                                            <p:fltVal val="156.85851"/>
                                          </p:val>
                                        </p:tav>
                                        <p:tav tm="49400">
                                          <p:val>
                                            <p:fltVal val="169.43021"/>
                                          </p:val>
                                        </p:tav>
                                        <p:tav tm="50600">
                                          <p:val>
                                            <p:fltVal val="182.34309"/>
                                          </p:val>
                                        </p:tav>
                                        <p:tav tm="51700">
                                          <p:val>
                                            <p:fltVal val="195.1411"/>
                                          </p:val>
                                        </p:tav>
                                        <p:tav tm="52800">
                                          <p:val>
                                            <p:fltVal val="207.6945"/>
                                          </p:val>
                                        </p:tav>
                                        <p:tav tm="53900">
                                          <p:val>
                                            <p:fltVal val="219.77251"/>
                                          </p:val>
                                        </p:tav>
                                        <p:tav tm="55100">
                                          <p:val>
                                            <p:fltVal val="231.4814"/>
                                          </p:val>
                                        </p:tav>
                                        <p:tav tm="56200">
                                          <p:val>
                                            <p:fltVal val="242.91341"/>
                                          </p:val>
                                        </p:tav>
                                        <p:tav tm="57300">
                                          <p:val>
                                            <p:fltVal val="253.8558"/>
                                          </p:val>
                                        </p:tav>
                                        <p:tav tm="58400">
                                          <p:val>
                                            <p:fltVal val="264.40329"/>
                                          </p:val>
                                        </p:tav>
                                        <p:tav tm="59600">
                                          <p:val>
                                            <p:fltVal val="274.63501"/>
                                          </p:val>
                                        </p:tav>
                                        <p:tav tm="60700">
                                          <p:val>
                                            <p:fltVal val="284.35721"/>
                                          </p:val>
                                        </p:tav>
                                        <p:tav tm="61800">
                                          <p:val>
                                            <p:fltVal val="293.6507"/>
                                          </p:val>
                                        </p:tav>
                                        <p:tav tm="62900">
                                          <p:val>
                                            <p:fltVal val="302.57959"/>
                                          </p:val>
                                        </p:tav>
                                        <p:tav tm="64000">
                                          <p:val>
                                            <p:fltVal val="310.96921"/>
                                          </p:val>
                                        </p:tav>
                                        <p:tav tm="65200">
                                          <p:val>
                                            <p:fltVal val="318.88379"/>
                                          </p:val>
                                        </p:tav>
                                        <p:tav tm="66300">
                                          <p:val>
                                            <p:fltVal val="326.36801"/>
                                          </p:val>
                                        </p:tav>
                                        <p:tav tm="67400">
                                          <p:val>
                                            <p:fltVal val="333.26511"/>
                                          </p:val>
                                        </p:tav>
                                        <p:tav tm="68500">
                                          <p:val>
                                            <p:fltVal val="339.6712"/>
                                          </p:val>
                                        </p:tav>
                                        <p:tav tm="69700">
                                          <p:val>
                                            <p:fltVal val="345.43851"/>
                                          </p:val>
                                        </p:tav>
                                        <p:tav tm="70800">
                                          <p:val>
                                            <p:fltVal val="350.58469"/>
                                          </p:val>
                                        </p:tav>
                                        <p:tav tm="71900">
                                          <p:val>
                                            <p:fltVal val="355.09189"/>
                                          </p:val>
                                        </p:tav>
                                        <p:tav tm="73000">
                                          <p:val>
                                            <p:fltVal val="358.80179"/>
                                          </p:val>
                                        </p:tav>
                                        <p:tav tm="74200">
                                          <p:val>
                                            <p:fltVal val="361.63531"/>
                                          </p:val>
                                        </p:tav>
                                        <p:tav tm="75300">
                                          <p:val>
                                            <p:fltVal val="363.345"/>
                                          </p:val>
                                        </p:tav>
                                        <p:tav tm="76400">
                                          <p:val>
                                            <p:fltVal val="363.4978"/>
                                          </p:val>
                                        </p:tav>
                                        <p:tav tm="77500">
                                          <p:val>
                                            <p:fltVal val="363.47061"/>
                                          </p:val>
                                        </p:tav>
                                        <p:tav tm="78700">
                                          <p:val>
                                            <p:fltVal val="363.38339"/>
                                          </p:val>
                                        </p:tav>
                                        <p:tav tm="79800">
                                          <p:val>
                                            <p:fltVal val="363.20349"/>
                                          </p:val>
                                        </p:tav>
                                        <p:tav tm="80900">
                                          <p:val>
                                            <p:fltVal val="362.8963"/>
                                          </p:val>
                                        </p:tav>
                                        <p:tav tm="82000">
                                          <p:val>
                                            <p:fltVal val="362.4227"/>
                                          </p:val>
                                        </p:tav>
                                        <p:tav tm="83200">
                                          <p:val>
                                            <p:fltVal val="361.7569"/>
                                          </p:val>
                                        </p:tav>
                                        <p:tav tm="84300">
                                          <p:val>
                                            <p:fltVal val="361.0874"/>
                                          </p:val>
                                        </p:tav>
                                        <p:tav tm="85400">
                                          <p:val>
                                            <p:fltVal val="360.6105"/>
                                          </p:val>
                                        </p:tav>
                                        <p:tav tm="86500">
                                          <p:val>
                                            <p:fltVal val="360.30069"/>
                                          </p:val>
                                        </p:tav>
                                        <p:tav tm="87600">
                                          <p:val>
                                            <p:fltVal val="360.1188"/>
                                          </p:val>
                                        </p:tav>
                                        <p:tav tm="88800">
                                          <p:val>
                                            <p:fltVal val="360.03021"/>
                                          </p:val>
                                        </p:tav>
                                        <p:tav tm="89900">
                                          <p:val>
                                            <p:fltVal val="360.00229"/>
                                          </p:val>
                                        </p:tav>
                                        <p:tav tm="91000">
                                          <p:val>
                                            <p:fltVal val="360"/>
                                          </p:val>
                                        </p:tav>
                                        <p:tav tm="92100">
                                          <p:val>
                                            <p:fltVal val="360"/>
                                          </p:val>
                                        </p:tav>
                                        <p:tav tm="93300">
                                          <p:val>
                                            <p:fltVal val="360"/>
                                          </p:val>
                                        </p:tav>
                                        <p:tav tm="94400">
                                          <p:val>
                                            <p:fltVal val="360"/>
                                          </p:val>
                                        </p:tav>
                                        <p:tav tm="95500">
                                          <p:val>
                                            <p:fltVal val="360"/>
                                          </p:val>
                                        </p:tav>
                                        <p:tav tm="96600">
                                          <p:val>
                                            <p:fltVal val="360"/>
                                          </p:val>
                                        </p:tav>
                                        <p:tav tm="97800">
                                          <p:val>
                                            <p:fltVal val="360"/>
                                          </p:val>
                                        </p:tav>
                                        <p:tav tm="98900">
                                          <p:val>
                                            <p:fltVal val="360"/>
                                          </p:val>
                                        </p:tav>
                                        <p:tav tm="100000">
                                          <p:val>
                                            <p:fltVal val="360"/>
                                          </p:val>
                                        </p:tav>
                                      </p:tavLst>
                                    </p:anim>
                                    <p:anim calcmode="lin" valueType="num">
                                      <p:cBhvr additive="sum">
                                        <p:cTn id="7" dur="2000" fill="hold"/>
                                        <p:tgtEl>
                                          <p:spTgt spid="8"/>
                                        </p:tgtEl>
                                      </p:cBhvr>
                                      <p:tavLst>
                                        <p:tav tm="0">
                                          <p:val>
                                            <p:fltVal val="0"/>
                                          </p:val>
                                        </p:tav>
                                        <p:tav tm="1100">
                                          <p:val>
                                            <p:fltVal val="0"/>
                                          </p:val>
                                        </p:tav>
                                        <p:tav tm="2300">
                                          <p:val>
                                            <p:fltVal val="-10E-5"/>
                                          </p:val>
                                        </p:tav>
                                        <p:tav tm="3400">
                                          <p:val>
                                            <p:fltVal val="-0.0004"/>
                                          </p:val>
                                        </p:tav>
                                        <p:tav tm="4500">
                                          <p:val>
                                            <p:fltVal val="-0.0011"/>
                                          </p:val>
                                        </p:tav>
                                        <p:tav tm="5600">
                                          <p:val>
                                            <p:fltVal val="-0.0021"/>
                                          </p:val>
                                        </p:tav>
                                        <p:tav tm="6700">
                                          <p:val>
                                            <p:fltVal val="-0.0037"/>
                                          </p:val>
                                        </p:tav>
                                        <p:tav tm="7900">
                                          <p:val>
                                            <p:fltVal val="-0.0059"/>
                                          </p:val>
                                        </p:tav>
                                        <p:tav tm="9000">
                                          <p:val>
                                            <p:fltVal val="-0.0088"/>
                                          </p:val>
                                        </p:tav>
                                        <p:tav tm="10100">
                                          <p:val>
                                            <p:fltVal val="-0.0125"/>
                                          </p:val>
                                        </p:tav>
                                        <p:tav tm="11200">
                                          <p:val>
                                            <p:fltVal val="-0.0162"/>
                                          </p:val>
                                        </p:tav>
                                        <p:tav tm="12400">
                                          <p:val>
                                            <p:fltVal val="-0.0191"/>
                                          </p:val>
                                        </p:tav>
                                        <p:tav tm="13500">
                                          <p:val>
                                            <p:fltVal val="-0.0213"/>
                                          </p:val>
                                        </p:tav>
                                        <p:tav tm="14600">
                                          <p:val>
                                            <p:fltVal val="-0.0228"/>
                                          </p:val>
                                        </p:tav>
                                        <p:tav tm="15700">
                                          <p:val>
                                            <p:fltVal val="-0.0239"/>
                                          </p:val>
                                        </p:tav>
                                        <p:tav tm="16900">
                                          <p:val>
                                            <p:fltVal val="-0.0245"/>
                                          </p:val>
                                        </p:tav>
                                        <p:tav tm="18000">
                                          <p:val>
                                            <p:fltVal val="-0.0248"/>
                                          </p:val>
                                        </p:tav>
                                        <p:tav tm="19100">
                                          <p:val>
                                            <p:fltVal val="-0.0249"/>
                                          </p:val>
                                        </p:tav>
                                        <p:tav tm="20200">
                                          <p:val>
                                            <p:fltVal val="-0.0249"/>
                                          </p:val>
                                        </p:tav>
                                        <p:tav tm="21400">
                                          <p:val>
                                            <p:fltVal val="-0.0248"/>
                                          </p:val>
                                        </p:tav>
                                        <p:tav tm="22500">
                                          <p:val>
                                            <p:fltVal val="-0.0241"/>
                                          </p:val>
                                        </p:tav>
                                        <p:tav tm="23600">
                                          <p:val>
                                            <p:fltVal val="-0.022"/>
                                          </p:val>
                                        </p:tav>
                                        <p:tav tm="24700">
                                          <p:val>
                                            <p:fltVal val="-0.0179"/>
                                          </p:val>
                                        </p:tav>
                                        <p:tav tm="25800">
                                          <p:val>
                                            <p:fltVal val="-0.0113"/>
                                          </p:val>
                                        </p:tav>
                                        <p:tav tm="27000">
                                          <p:val>
                                            <p:fltVal val="-0.0013"/>
                                          </p:val>
                                        </p:tav>
                                        <p:tav tm="28100">
                                          <p:val>
                                            <p:fltVal val="0.0124"/>
                                          </p:val>
                                        </p:tav>
                                        <p:tav tm="29200">
                                          <p:val>
                                            <p:fltVal val="0.0309"/>
                                          </p:val>
                                        </p:tav>
                                        <p:tav tm="30300">
                                          <p:val>
                                            <p:fltVal val="0.0546"/>
                                          </p:val>
                                        </p:tav>
                                        <p:tav tm="31500">
                                          <p:val>
                                            <p:fltVal val="0.0842"/>
                                          </p:val>
                                        </p:tav>
                                        <p:tav tm="32600">
                                          <p:val>
                                            <p:fltVal val="0.1204"/>
                                          </p:val>
                                        </p:tav>
                                        <p:tav tm="33700">
                                          <p:val>
                                            <p:fltVal val="0.1634"/>
                                          </p:val>
                                        </p:tav>
                                        <p:tav tm="34800">
                                          <p:val>
                                            <p:fltVal val="0.2145"/>
                                          </p:val>
                                        </p:tav>
                                        <p:tav tm="36000">
                                          <p:val>
                                            <p:fltVal val="0.2711"/>
                                          </p:val>
                                        </p:tav>
                                        <p:tav tm="37100">
                                          <p:val>
                                            <p:fltVal val="0.3207"/>
                                          </p:val>
                                        </p:tav>
                                        <p:tav tm="38200">
                                          <p:val>
                                            <p:fltVal val="0.3625"/>
                                          </p:val>
                                        </p:tav>
                                        <p:tav tm="39300">
                                          <p:val>
                                            <p:fltVal val="0.3973"/>
                                          </p:val>
                                        </p:tav>
                                        <p:tav tm="40500">
                                          <p:val>
                                            <p:fltVal val="0.4256"/>
                                          </p:val>
                                        </p:tav>
                                        <p:tav tm="41600">
                                          <p:val>
                                            <p:fltVal val="0.448"/>
                                          </p:val>
                                        </p:tav>
                                        <p:tav tm="42700">
                                          <p:val>
                                            <p:fltVal val="0.4655"/>
                                          </p:val>
                                        </p:tav>
                                        <p:tav tm="43800">
                                          <p:val>
                                            <p:fltVal val="0.4786"/>
                                          </p:val>
                                        </p:tav>
                                        <p:tav tm="44900">
                                          <p:val>
                                            <p:fltVal val="0.4878"/>
                                          </p:val>
                                        </p:tav>
                                        <p:tav tm="46100">
                                          <p:val>
                                            <p:fltVal val="0.4939"/>
                                          </p:val>
                                        </p:tav>
                                        <p:tav tm="47200">
                                          <p:val>
                                            <p:fltVal val="0.4975"/>
                                          </p:val>
                                        </p:tav>
                                        <p:tav tm="48300">
                                          <p:val>
                                            <p:fltVal val="0.4993"/>
                                          </p:val>
                                        </p:tav>
                                        <p:tav tm="49400">
                                          <p:val>
                                            <p:fltVal val="0.4999"/>
                                          </p:val>
                                        </p:tav>
                                        <p:tav tm="50600">
                                          <p:val>
                                            <p:fltVal val="0.4999"/>
                                          </p:val>
                                        </p:tav>
                                        <p:tav tm="51700">
                                          <p:val>
                                            <p:fltVal val="0.4998"/>
                                          </p:val>
                                        </p:tav>
                                        <p:tav tm="52800">
                                          <p:val>
                                            <p:fltVal val="0.4988"/>
                                          </p:val>
                                        </p:tav>
                                        <p:tav tm="53900">
                                          <p:val>
                                            <p:fltVal val="0.4965"/>
                                          </p:val>
                                        </p:tav>
                                        <p:tav tm="55100">
                                          <p:val>
                                            <p:fltVal val="0.4921"/>
                                          </p:val>
                                        </p:tav>
                                        <p:tav tm="56200">
                                          <p:val>
                                            <p:fltVal val="0.485"/>
                                          </p:val>
                                        </p:tav>
                                        <p:tav tm="57300">
                                          <p:val>
                                            <p:fltVal val="0.4746"/>
                                          </p:val>
                                        </p:tav>
                                        <p:tav tm="58400">
                                          <p:val>
                                            <p:fltVal val="0.4603"/>
                                          </p:val>
                                        </p:tav>
                                        <p:tav tm="59600">
                                          <p:val>
                                            <p:fltVal val="0.4411"/>
                                          </p:val>
                                        </p:tav>
                                        <p:tav tm="60700">
                                          <p:val>
                                            <p:fltVal val="0.4169"/>
                                          </p:val>
                                        </p:tav>
                                        <p:tav tm="61800">
                                          <p:val>
                                            <p:fltVal val="0.3868"/>
                                          </p:val>
                                        </p:tav>
                                        <p:tav tm="62900">
                                          <p:val>
                                            <p:fltVal val="0.3499"/>
                                          </p:val>
                                        </p:tav>
                                        <p:tav tm="64000">
                                          <p:val>
                                            <p:fltVal val="0.306"/>
                                          </p:val>
                                        </p:tav>
                                        <p:tav tm="65200">
                                          <p:val>
                                            <p:fltVal val="0.2544"/>
                                          </p:val>
                                        </p:tav>
                                        <p:tav tm="66300">
                                          <p:val>
                                            <p:fltVal val="0.1981"/>
                                          </p:val>
                                        </p:tav>
                                        <p:tav tm="67400">
                                          <p:val>
                                            <p:fltVal val="0.1498"/>
                                          </p:val>
                                        </p:tav>
                                        <p:tav tm="68500">
                                          <p:val>
                                            <p:fltVal val="0.1087"/>
                                          </p:val>
                                        </p:tav>
                                        <p:tav tm="69700">
                                          <p:val>
                                            <p:fltVal val="0.0748"/>
                                          </p:val>
                                        </p:tav>
                                        <p:tav tm="70800">
                                          <p:val>
                                            <p:fltVal val="0.0473"/>
                                          </p:val>
                                        </p:tav>
                                        <p:tav tm="71900">
                                          <p:val>
                                            <p:fltVal val="0.0251"/>
                                          </p:val>
                                        </p:tav>
                                        <p:tav tm="73000">
                                          <p:val>
                                            <p:fltVal val="0.0082"/>
                                          </p:val>
                                        </p:tav>
                                        <p:tav tm="74200">
                                          <p:val>
                                            <p:fltVal val="-0.0044"/>
                                          </p:val>
                                        </p:tav>
                                        <p:tav tm="75300">
                                          <p:val>
                                            <p:fltVal val="-0.0134"/>
                                          </p:val>
                                        </p:tav>
                                        <p:tav tm="76400">
                                          <p:val>
                                            <p:fltVal val="-0.0192"/>
                                          </p:val>
                                        </p:tav>
                                        <p:tav tm="77500">
                                          <p:val>
                                            <p:fltVal val="-0.0227"/>
                                          </p:val>
                                        </p:tav>
                                        <p:tav tm="78700">
                                          <p:val>
                                            <p:fltVal val="-0.0244"/>
                                          </p:val>
                                        </p:tav>
                                        <p:tav tm="79800">
                                          <p:val>
                                            <p:fltVal val="-0.0249"/>
                                          </p:val>
                                        </p:tav>
                                        <p:tav tm="80900">
                                          <p:val>
                                            <p:fltVal val="-0.0249"/>
                                          </p:val>
                                        </p:tav>
                                        <p:tav tm="82000">
                                          <p:val>
                                            <p:fltVal val="-0.0244"/>
                                          </p:val>
                                        </p:tav>
                                        <p:tav tm="83200">
                                          <p:val>
                                            <p:fltVal val="-0.0219"/>
                                          </p:val>
                                        </p:tav>
                                        <p:tav tm="84300">
                                          <p:val>
                                            <p:fltVal val="-0.0156"/>
                                          </p:val>
                                        </p:tav>
                                        <p:tav tm="85400">
                                          <p:val>
                                            <p:fltVal val="-0.0039"/>
                                          </p:val>
                                        </p:tav>
                                        <p:tav tm="86500">
                                          <p:val>
                                            <p:fltVal val="0.0104"/>
                                          </p:val>
                                        </p:tav>
                                        <p:tav tm="87600">
                                          <p:val>
                                            <p:fltVal val="0.0192"/>
                                          </p:val>
                                        </p:tav>
                                        <p:tav tm="88800">
                                          <p:val>
                                            <p:fltVal val="0.0235"/>
                                          </p:val>
                                        </p:tav>
                                        <p:tav tm="89900">
                                          <p:val>
                                            <p:fltVal val="0.0248"/>
                                          </p:val>
                                        </p:tav>
                                        <p:tav tm="91000">
                                          <p:val>
                                            <p:fltVal val="0.0249"/>
                                          </p:val>
                                        </p:tav>
                                        <p:tav tm="92100">
                                          <p:val>
                                            <p:fltVal val="0.0247"/>
                                          </p:val>
                                        </p:tav>
                                        <p:tav tm="93300">
                                          <p:val>
                                            <p:fltVal val="0.0234"/>
                                          </p:val>
                                        </p:tav>
                                        <p:tav tm="94400">
                                          <p:val>
                                            <p:fltVal val="0.0202"/>
                                          </p:val>
                                        </p:tav>
                                        <p:tav tm="95500">
                                          <p:val>
                                            <p:fltVal val="0.0143"/>
                                          </p:val>
                                        </p:tav>
                                        <p:tav tm="96600">
                                          <p:val>
                                            <p:fltVal val="0.0071"/>
                                          </p:val>
                                        </p:tav>
                                        <p:tav tm="97800">
                                          <p:val>
                                            <p:fltVal val="0.0027"/>
                                          </p:val>
                                        </p:tav>
                                        <p:tav tm="98900">
                                          <p:val>
                                            <p:fltVal val="0.0007"/>
                                          </p:val>
                                        </p:tav>
                                        <p:tav tm="100000">
                                          <p:val>
                                            <p:fltVal val="0"/>
                                          </p:val>
                                        </p:tav>
                                      </p:tavLst>
                                    </p:anim>
                                    <p:anim calcmode="lin" valueType="num">
                                      <p:cBhvr additive="mult">
                                        <p:cTn id="8" dur="2000" fill="hold"/>
                                        <p:tgtEl>
                                          <p:spTgt spid="8"/>
                                        </p:tgtEl>
                                      </p:cBhvr>
                                      <p:tavLst>
                                        <p:tav tm="0">
                                          <p:val>
                                            <p:fltVal val="1"/>
                                          </p:val>
                                        </p:tav>
                                        <p:tav tm="1100">
                                          <p:val>
                                            <p:fltVal val="1"/>
                                          </p:val>
                                        </p:tav>
                                        <p:tav tm="2300">
                                          <p:val>
                                            <p:fltVal val="1.0002"/>
                                          </p:val>
                                        </p:tav>
                                        <p:tav tm="3400">
                                          <p:val>
                                            <p:fltVal val="1.0009"/>
                                          </p:val>
                                        </p:tav>
                                        <p:tav tm="4500">
                                          <p:val>
                                            <p:fltVal val="1.0023"/>
                                          </p:val>
                                        </p:tav>
                                        <p:tav tm="5600">
                                          <p:val>
                                            <p:fltVal val="1.0046"/>
                                          </p:val>
                                        </p:tav>
                                        <p:tav tm="6700">
                                          <p:val>
                                            <p:fltVal val="1.008"/>
                                          </p:val>
                                        </p:tav>
                                        <p:tav tm="7900">
                                          <p:val>
                                            <p:fltVal val="1.0127"/>
                                          </p:val>
                                        </p:tav>
                                        <p:tav tm="9000">
                                          <p:val>
                                            <p:fltVal val="1.019"/>
                                          </p:val>
                                        </p:tav>
                                        <p:tav tm="10100">
                                          <p:val>
                                            <p:fltVal val="1.0271"/>
                                          </p:val>
                                        </p:tav>
                                        <p:tav tm="11200">
                                          <p:val>
                                            <p:fltVal val="1.0351"/>
                                          </p:val>
                                        </p:tav>
                                        <p:tav tm="12400">
                                          <p:val>
                                            <p:fltVal val="1.0414"/>
                                          </p:val>
                                        </p:tav>
                                        <p:tav tm="13500">
                                          <p:val>
                                            <p:fltVal val="1.046"/>
                                          </p:val>
                                        </p:tav>
                                        <p:tav tm="14600">
                                          <p:val>
                                            <p:fltVal val="1.0494"/>
                                          </p:val>
                                        </p:tav>
                                        <p:tav tm="15700">
                                          <p:val>
                                            <p:fltVal val="1.0516"/>
                                          </p:val>
                                        </p:tav>
                                        <p:tav tm="16900">
                                          <p:val>
                                            <p:fltVal val="1.053"/>
                                          </p:val>
                                        </p:tav>
                                        <p:tav tm="18000">
                                          <p:val>
                                            <p:fltVal val="1.0537"/>
                                          </p:val>
                                        </p:tav>
                                        <p:tav tm="19100">
                                          <p:val>
                                            <p:fltVal val="1.0539"/>
                                          </p:val>
                                        </p:tav>
                                        <p:tav tm="20200">
                                          <p:val>
                                            <p:fltVal val="1.054"/>
                                          </p:val>
                                        </p:tav>
                                        <p:tav tm="21400">
                                          <p:val>
                                            <p:fltVal val="1.0536"/>
                                          </p:val>
                                        </p:tav>
                                        <p:tav tm="22500">
                                          <p:val>
                                            <p:fltVal val="1.0515"/>
                                          </p:val>
                                        </p:tav>
                                        <p:tav tm="23600">
                                          <p:val>
                                            <p:fltVal val="1.0457"/>
                                          </p:val>
                                        </p:tav>
                                        <p:tav tm="24700">
                                          <p:val>
                                            <p:fltVal val="1.0344"/>
                                          </p:val>
                                        </p:tav>
                                        <p:tav tm="25800">
                                          <p:val>
                                            <p:fltVal val="1.0183"/>
                                          </p:val>
                                        </p:tav>
                                        <p:tav tm="27000">
                                          <p:val>
                                            <p:fltVal val="1.0076"/>
                                          </p:val>
                                        </p:tav>
                                        <p:tav tm="28100">
                                          <p:val>
                                            <p:fltVal val="1.0021"/>
                                          </p:val>
                                        </p:tav>
                                        <p:tav tm="29200">
                                          <p:val>
                                            <p:fltVal val="1.0002"/>
                                          </p:val>
                                        </p:tav>
                                        <p:tav tm="30300">
                                          <p:val>
                                            <p:fltVal val="1"/>
                                          </p:val>
                                        </p:tav>
                                        <p:tav tm="31500">
                                          <p:val>
                                            <p:fltVal val="1"/>
                                          </p:val>
                                        </p:tav>
                                        <p:tav tm="32600">
                                          <p:val>
                                            <p:fltVal val="1"/>
                                          </p:val>
                                        </p:tav>
                                        <p:tav tm="33700">
                                          <p:val>
                                            <p:fltVal val="1"/>
                                          </p:val>
                                        </p:tav>
                                        <p:tav tm="34800">
                                          <p:val>
                                            <p:fltVal val="1"/>
                                          </p:val>
                                        </p:tav>
                                        <p:tav tm="36000">
                                          <p:val>
                                            <p:fltVal val="1"/>
                                          </p:val>
                                        </p:tav>
                                        <p:tav tm="37100">
                                          <p:val>
                                            <p:fltVal val="1"/>
                                          </p:val>
                                        </p:tav>
                                        <p:tav tm="38200">
                                          <p:val>
                                            <p:fltVal val="1"/>
                                          </p:val>
                                        </p:tav>
                                        <p:tav tm="39300">
                                          <p:val>
                                            <p:fltVal val="1"/>
                                          </p:val>
                                        </p:tav>
                                        <p:tav tm="40500">
                                          <p:val>
                                            <p:fltVal val="1"/>
                                          </p:val>
                                        </p:tav>
                                        <p:tav tm="41600">
                                          <p:val>
                                            <p:fltVal val="1"/>
                                          </p:val>
                                        </p:tav>
                                        <p:tav tm="42700">
                                          <p:val>
                                            <p:fltVal val="1"/>
                                          </p:val>
                                        </p:tav>
                                        <p:tav tm="43800">
                                          <p:val>
                                            <p:fltVal val="1"/>
                                          </p:val>
                                        </p:tav>
                                        <p:tav tm="44900">
                                          <p:val>
                                            <p:fltVal val="1"/>
                                          </p:val>
                                        </p:tav>
                                        <p:tav tm="46100">
                                          <p:val>
                                            <p:fltVal val="1"/>
                                          </p:val>
                                        </p:tav>
                                        <p:tav tm="47200">
                                          <p:val>
                                            <p:fltVal val="1"/>
                                          </p:val>
                                        </p:tav>
                                        <p:tav tm="48300">
                                          <p:val>
                                            <p:fltVal val="1"/>
                                          </p:val>
                                        </p:tav>
                                        <p:tav tm="49400">
                                          <p:val>
                                            <p:fltVal val="1"/>
                                          </p:val>
                                        </p:tav>
                                        <p:tav tm="50600">
                                          <p:val>
                                            <p:fltVal val="1"/>
                                          </p:val>
                                        </p:tav>
                                        <p:tav tm="51700">
                                          <p:val>
                                            <p:fltVal val="1"/>
                                          </p:val>
                                        </p:tav>
                                        <p:tav tm="52800">
                                          <p:val>
                                            <p:fltVal val="1"/>
                                          </p:val>
                                        </p:tav>
                                        <p:tav tm="53900">
                                          <p:val>
                                            <p:fltVal val="1"/>
                                          </p:val>
                                        </p:tav>
                                        <p:tav tm="55100">
                                          <p:val>
                                            <p:fltVal val="1"/>
                                          </p:val>
                                        </p:tav>
                                        <p:tav tm="56200">
                                          <p:val>
                                            <p:fltVal val="1"/>
                                          </p:val>
                                        </p:tav>
                                        <p:tav tm="57300">
                                          <p:val>
                                            <p:fltVal val="1"/>
                                          </p:val>
                                        </p:tav>
                                        <p:tav tm="58400">
                                          <p:val>
                                            <p:fltVal val="1"/>
                                          </p:val>
                                        </p:tav>
                                        <p:tav tm="59600">
                                          <p:val>
                                            <p:fltVal val="1"/>
                                          </p:val>
                                        </p:tav>
                                        <p:tav tm="60700">
                                          <p:val>
                                            <p:fltVal val="1"/>
                                          </p:val>
                                        </p:tav>
                                        <p:tav tm="61800">
                                          <p:val>
                                            <p:fltVal val="1"/>
                                          </p:val>
                                        </p:tav>
                                        <p:tav tm="62900">
                                          <p:val>
                                            <p:fltVal val="1"/>
                                          </p:val>
                                        </p:tav>
                                        <p:tav tm="64000">
                                          <p:val>
                                            <p:fltVal val="1"/>
                                          </p:val>
                                        </p:tav>
                                        <p:tav tm="65200">
                                          <p:val>
                                            <p:fltVal val="1"/>
                                          </p:val>
                                        </p:tav>
                                        <p:tav tm="66300">
                                          <p:val>
                                            <p:fltVal val="1"/>
                                          </p:val>
                                        </p:tav>
                                        <p:tav tm="67400">
                                          <p:val>
                                            <p:fltVal val="1"/>
                                          </p:val>
                                        </p:tav>
                                        <p:tav tm="68500">
                                          <p:val>
                                            <p:fltVal val="1.0006"/>
                                          </p:val>
                                        </p:tav>
                                        <p:tav tm="69700">
                                          <p:val>
                                            <p:fltVal val="1.0024"/>
                                          </p:val>
                                        </p:tav>
                                        <p:tav tm="70800">
                                          <p:val>
                                            <p:fltVal val="1.006"/>
                                          </p:val>
                                        </p:tav>
                                        <p:tav tm="71900">
                                          <p:val>
                                            <p:fltVal val="1.0121"/>
                                          </p:val>
                                        </p:tav>
                                        <p:tav tm="73000">
                                          <p:val>
                                            <p:fltVal val="1.0213"/>
                                          </p:val>
                                        </p:tav>
                                        <p:tav tm="74200">
                                          <p:val>
                                            <p:fltVal val="1.0331"/>
                                          </p:val>
                                        </p:tav>
                                        <p:tav tm="75300">
                                          <p:val>
                                            <p:fltVal val="1.0422"/>
                                          </p:val>
                                        </p:tav>
                                        <p:tav tm="76400">
                                          <p:val>
                                            <p:fltVal val="1.0482"/>
                                          </p:val>
                                        </p:tav>
                                        <p:tav tm="77500">
                                          <p:val>
                                            <p:fltVal val="1.0516"/>
                                          </p:val>
                                        </p:tav>
                                        <p:tav tm="78700">
                                          <p:val>
                                            <p:fltVal val="1.0534"/>
                                          </p:val>
                                        </p:tav>
                                        <p:tav tm="79800">
                                          <p:val>
                                            <p:fltVal val="1.0539"/>
                                          </p:val>
                                        </p:tav>
                                        <p:tav tm="80900">
                                          <p:val>
                                            <p:fltVal val="1.0539"/>
                                          </p:val>
                                        </p:tav>
                                        <p:tav tm="82000">
                                          <p:val>
                                            <p:fltVal val="1.0534"/>
                                          </p:val>
                                        </p:tav>
                                        <p:tav tm="83200">
                                          <p:val>
                                            <p:fltVal val="1.0506"/>
                                          </p:val>
                                        </p:tav>
                                        <p:tav tm="84300">
                                          <p:val>
                                            <p:fltVal val="1.0439"/>
                                          </p:val>
                                        </p:tav>
                                        <p:tav tm="85400">
                                          <p:val>
                                            <p:fltVal val="1.0312"/>
                                          </p:val>
                                        </p:tav>
                                        <p:tav tm="86500">
                                          <p:val>
                                            <p:fltVal val="1.0156"/>
                                          </p:val>
                                        </p:tav>
                                        <p:tav tm="87600">
                                          <p:val>
                                            <p:fltVal val="1.0061"/>
                                          </p:val>
                                        </p:tav>
                                        <p:tav tm="88800">
                                          <p:val>
                                            <p:fltVal val="1.0015"/>
                                          </p:val>
                                        </p:tav>
                                        <p:tav tm="89900">
                                          <p:val>
                                            <p:fltVal val="1.0001"/>
                                          </p:val>
                                        </p:tav>
                                        <p:tav tm="91000">
                                          <p:val>
                                            <p:fltVal val="1"/>
                                          </p:val>
                                        </p:tav>
                                        <p:tav tm="92100">
                                          <p:val>
                                            <p:fltVal val="1"/>
                                          </p:val>
                                        </p:tav>
                                        <p:tav tm="93300">
                                          <p:val>
                                            <p:fltVal val="1"/>
                                          </p:val>
                                        </p:tav>
                                        <p:tav tm="94400">
                                          <p:val>
                                            <p:fltVal val="1"/>
                                          </p:val>
                                        </p:tav>
                                        <p:tav tm="95500">
                                          <p:val>
                                            <p:fltVal val="1"/>
                                          </p:val>
                                        </p:tav>
                                        <p:tav tm="96600">
                                          <p:val>
                                            <p:fltVal val="1"/>
                                          </p:val>
                                        </p:tav>
                                        <p:tav tm="97800">
                                          <p:val>
                                            <p:fltVal val="1"/>
                                          </p:val>
                                        </p:tav>
                                        <p:tav tm="98900">
                                          <p:val>
                                            <p:fltVal val="1"/>
                                          </p:val>
                                        </p:tav>
                                        <p:tav tm="100000">
                                          <p:val>
                                            <p:fltVal val="1"/>
                                          </p:val>
                                        </p:tav>
                                      </p:tavLst>
                                    </p:anim>
                                    <p:anim calcmode="lin" valueType="num">
                                      <p:cBhvr additive="mult">
                                        <p:cTn id="9" dur="2000" fill="hold"/>
                                        <p:tgtEl>
                                          <p:spTgt spid="8"/>
                                        </p:tgtEl>
                                      </p:cBhvr>
                                      <p:tavLst>
                                        <p:tav tm="0">
                                          <p:val>
                                            <p:fltVal val="1"/>
                                          </p:val>
                                        </p:tav>
                                        <p:tav tm="1100">
                                          <p:val>
                                            <p:fltVal val="0.9999"/>
                                          </p:val>
                                        </p:tav>
                                        <p:tav tm="2300">
                                          <p:val>
                                            <p:fltVal val="0.9994"/>
                                          </p:val>
                                        </p:tav>
                                        <p:tav tm="3400">
                                          <p:val>
                                            <p:fltVal val="0.9981"/>
                                          </p:val>
                                        </p:tav>
                                        <p:tav tm="4500">
                                          <p:val>
                                            <p:fltVal val="0.9955"/>
                                          </p:val>
                                        </p:tav>
                                        <p:tav tm="5600">
                                          <p:val>
                                            <p:fltVal val="0.9913"/>
                                          </p:val>
                                        </p:tav>
                                        <p:tav tm="6700">
                                          <p:val>
                                            <p:fltVal val="0.985"/>
                                          </p:val>
                                        </p:tav>
                                        <p:tav tm="7900">
                                          <p:val>
                                            <p:fltVal val="0.9763"/>
                                          </p:val>
                                        </p:tav>
                                        <p:tav tm="9000">
                                          <p:val>
                                            <p:fltVal val="0.9646"/>
                                          </p:val>
                                        </p:tav>
                                        <p:tav tm="10100">
                                          <p:val>
                                            <p:fltVal val="0.9497"/>
                                          </p:val>
                                        </p:tav>
                                        <p:tav tm="11200">
                                          <p:val>
                                            <p:fltVal val="0.9348"/>
                                          </p:val>
                                        </p:tav>
                                        <p:tav tm="12400">
                                          <p:val>
                                            <p:fltVal val="0.9232"/>
                                          </p:val>
                                        </p:tav>
                                        <p:tav tm="13500">
                                          <p:val>
                                            <p:fltVal val="0.9146"/>
                                          </p:val>
                                        </p:tav>
                                        <p:tav tm="14600">
                                          <p:val>
                                            <p:fltVal val="0.9084"/>
                                          </p:val>
                                        </p:tav>
                                        <p:tav tm="15700">
                                          <p:val>
                                            <p:fltVal val="0.9042"/>
                                          </p:val>
                                        </p:tav>
                                        <p:tav tm="16900">
                                          <p:val>
                                            <p:fltVal val="0.9017"/>
                                          </p:val>
                                        </p:tav>
                                        <p:tav tm="18000">
                                          <p:val>
                                            <p:fltVal val="0.9005"/>
                                          </p:val>
                                        </p:tav>
                                        <p:tav tm="19100">
                                          <p:val>
                                            <p:fltVal val="0.9"/>
                                          </p:val>
                                        </p:tav>
                                        <p:tav tm="20200">
                                          <p:val>
                                            <p:fltVal val="0.8999"/>
                                          </p:val>
                                        </p:tav>
                                        <p:tav tm="21400">
                                          <p:val>
                                            <p:fltVal val="0.9006"/>
                                          </p:val>
                                        </p:tav>
                                        <p:tav tm="22500">
                                          <p:val>
                                            <p:fltVal val="0.9046"/>
                                          </p:val>
                                        </p:tav>
                                        <p:tav tm="23600">
                                          <p:val>
                                            <p:fltVal val="0.9153"/>
                                          </p:val>
                                        </p:tav>
                                        <p:tav tm="24700">
                                          <p:val>
                                            <p:fltVal val="0.9362"/>
                                          </p:val>
                                        </p:tav>
                                        <p:tav tm="25800">
                                          <p:val>
                                            <p:fltVal val="0.9659"/>
                                          </p:val>
                                        </p:tav>
                                        <p:tav tm="27000">
                                          <p:val>
                                            <p:fltVal val="0.9858"/>
                                          </p:val>
                                        </p:tav>
                                        <p:tav tm="28100">
                                          <p:val>
                                            <p:fltVal val="0.9959"/>
                                          </p:val>
                                        </p:tav>
                                        <p:tav tm="29200">
                                          <p:val>
                                            <p:fltVal val="0.9995"/>
                                          </p:val>
                                        </p:tav>
                                        <p:tav tm="30300">
                                          <p:val>
                                            <p:fltVal val="1"/>
                                          </p:val>
                                        </p:tav>
                                        <p:tav tm="31500">
                                          <p:val>
                                            <p:fltVal val="1"/>
                                          </p:val>
                                        </p:tav>
                                        <p:tav tm="32600">
                                          <p:val>
                                            <p:fltVal val="1"/>
                                          </p:val>
                                        </p:tav>
                                        <p:tav tm="33700">
                                          <p:val>
                                            <p:fltVal val="1"/>
                                          </p:val>
                                        </p:tav>
                                        <p:tav tm="34800">
                                          <p:val>
                                            <p:fltVal val="1"/>
                                          </p:val>
                                        </p:tav>
                                        <p:tav tm="36000">
                                          <p:val>
                                            <p:fltVal val="1"/>
                                          </p:val>
                                        </p:tav>
                                        <p:tav tm="37100">
                                          <p:val>
                                            <p:fltVal val="1"/>
                                          </p:val>
                                        </p:tav>
                                        <p:tav tm="38200">
                                          <p:val>
                                            <p:fltVal val="1"/>
                                          </p:val>
                                        </p:tav>
                                        <p:tav tm="39300">
                                          <p:val>
                                            <p:fltVal val="1"/>
                                          </p:val>
                                        </p:tav>
                                        <p:tav tm="40500">
                                          <p:val>
                                            <p:fltVal val="1"/>
                                          </p:val>
                                        </p:tav>
                                        <p:tav tm="41600">
                                          <p:val>
                                            <p:fltVal val="1"/>
                                          </p:val>
                                        </p:tav>
                                        <p:tav tm="42700">
                                          <p:val>
                                            <p:fltVal val="1"/>
                                          </p:val>
                                        </p:tav>
                                        <p:tav tm="43800">
                                          <p:val>
                                            <p:fltVal val="1"/>
                                          </p:val>
                                        </p:tav>
                                        <p:tav tm="44900">
                                          <p:val>
                                            <p:fltVal val="1"/>
                                          </p:val>
                                        </p:tav>
                                        <p:tav tm="46100">
                                          <p:val>
                                            <p:fltVal val="1"/>
                                          </p:val>
                                        </p:tav>
                                        <p:tav tm="47200">
                                          <p:val>
                                            <p:fltVal val="1"/>
                                          </p:val>
                                        </p:tav>
                                        <p:tav tm="48300">
                                          <p:val>
                                            <p:fltVal val="1"/>
                                          </p:val>
                                        </p:tav>
                                        <p:tav tm="49400">
                                          <p:val>
                                            <p:fltVal val="1"/>
                                          </p:val>
                                        </p:tav>
                                        <p:tav tm="50600">
                                          <p:val>
                                            <p:fltVal val="1"/>
                                          </p:val>
                                        </p:tav>
                                        <p:tav tm="51700">
                                          <p:val>
                                            <p:fltVal val="1"/>
                                          </p:val>
                                        </p:tav>
                                        <p:tav tm="52800">
                                          <p:val>
                                            <p:fltVal val="1"/>
                                          </p:val>
                                        </p:tav>
                                        <p:tav tm="53900">
                                          <p:val>
                                            <p:fltVal val="1"/>
                                          </p:val>
                                        </p:tav>
                                        <p:tav tm="55100">
                                          <p:val>
                                            <p:fltVal val="1"/>
                                          </p:val>
                                        </p:tav>
                                        <p:tav tm="56200">
                                          <p:val>
                                            <p:fltVal val="1"/>
                                          </p:val>
                                        </p:tav>
                                        <p:tav tm="57300">
                                          <p:val>
                                            <p:fltVal val="1"/>
                                          </p:val>
                                        </p:tav>
                                        <p:tav tm="58400">
                                          <p:val>
                                            <p:fltVal val="1"/>
                                          </p:val>
                                        </p:tav>
                                        <p:tav tm="59600">
                                          <p:val>
                                            <p:fltVal val="1"/>
                                          </p:val>
                                        </p:tav>
                                        <p:tav tm="60700">
                                          <p:val>
                                            <p:fltVal val="1"/>
                                          </p:val>
                                        </p:tav>
                                        <p:tav tm="61800">
                                          <p:val>
                                            <p:fltVal val="1"/>
                                          </p:val>
                                        </p:tav>
                                        <p:tav tm="62900">
                                          <p:val>
                                            <p:fltVal val="1"/>
                                          </p:val>
                                        </p:tav>
                                        <p:tav tm="64000">
                                          <p:val>
                                            <p:fltVal val="1"/>
                                          </p:val>
                                        </p:tav>
                                        <p:tav tm="65200">
                                          <p:val>
                                            <p:fltVal val="1"/>
                                          </p:val>
                                        </p:tav>
                                        <p:tav tm="66300">
                                          <p:val>
                                            <p:fltVal val="1"/>
                                          </p:val>
                                        </p:tav>
                                        <p:tav tm="67400">
                                          <p:val>
                                            <p:fltVal val="0.9998"/>
                                          </p:val>
                                        </p:tav>
                                        <p:tav tm="68500">
                                          <p:val>
                                            <p:fltVal val="0.9987"/>
                                          </p:val>
                                        </p:tav>
                                        <p:tav tm="69700">
                                          <p:val>
                                            <p:fltVal val="0.9955"/>
                                          </p:val>
                                        </p:tav>
                                        <p:tav tm="70800">
                                          <p:val>
                                            <p:fltVal val="0.9888"/>
                                          </p:val>
                                        </p:tav>
                                        <p:tav tm="71900">
                                          <p:val>
                                            <p:fltVal val="0.9775"/>
                                          </p:val>
                                        </p:tav>
                                        <p:tav tm="73000">
                                          <p:val>
                                            <p:fltVal val="0.9605"/>
                                          </p:val>
                                        </p:tav>
                                        <p:tav tm="74200">
                                          <p:val>
                                            <p:fltVal val="0.9385"/>
                                          </p:val>
                                        </p:tav>
                                        <p:tav tm="75300">
                                          <p:val>
                                            <p:fltVal val="0.9217"/>
                                          </p:val>
                                        </p:tav>
                                        <p:tav tm="76400">
                                          <p:val>
                                            <p:fltVal val="0.9107"/>
                                          </p:val>
                                        </p:tav>
                                        <p:tav tm="77500">
                                          <p:val>
                                            <p:fltVal val="0.9042"/>
                                          </p:val>
                                        </p:tav>
                                        <p:tav tm="78700">
                                          <p:val>
                                            <p:fltVal val="0.901"/>
                                          </p:val>
                                        </p:tav>
                                        <p:tav tm="79800">
                                          <p:val>
                                            <p:fltVal val="0.9"/>
                                          </p:val>
                                        </p:tav>
                                        <p:tav tm="80900">
                                          <p:val>
                                            <p:fltVal val="0.9"/>
                                          </p:val>
                                        </p:tav>
                                        <p:tav tm="82000">
                                          <p:val>
                                            <p:fltVal val="0.901"/>
                                          </p:val>
                                        </p:tav>
                                        <p:tav tm="83200">
                                          <p:val>
                                            <p:fltVal val="0.9061"/>
                                          </p:val>
                                        </p:tav>
                                        <p:tav tm="84300">
                                          <p:val>
                                            <p:fltVal val="0.9186"/>
                                          </p:val>
                                        </p:tav>
                                        <p:tav tm="85400">
                                          <p:val>
                                            <p:fltVal val="0.942"/>
                                          </p:val>
                                        </p:tav>
                                        <p:tav tm="86500">
                                          <p:val>
                                            <p:fltVal val="0.9709"/>
                                          </p:val>
                                        </p:tav>
                                        <p:tav tm="87600">
                                          <p:val>
                                            <p:fltVal val="0.9885"/>
                                          </p:val>
                                        </p:tav>
                                        <p:tav tm="88800">
                                          <p:val>
                                            <p:fltVal val="0.997"/>
                                          </p:val>
                                        </p:tav>
                                        <p:tav tm="89900">
                                          <p:val>
                                            <p:fltVal val="0.9997"/>
                                          </p:val>
                                        </p:tav>
                                        <p:tav tm="91000">
                                          <p:val>
                                            <p:fltVal val="1"/>
                                          </p:val>
                                        </p:tav>
                                        <p:tav tm="92100">
                                          <p:val>
                                            <p:fltVal val="1"/>
                                          </p:val>
                                        </p:tav>
                                        <p:tav tm="93300">
                                          <p:val>
                                            <p:fltVal val="1"/>
                                          </p:val>
                                        </p:tav>
                                        <p:tav tm="94400">
                                          <p:val>
                                            <p:fltVal val="1"/>
                                          </p:val>
                                        </p:tav>
                                        <p:tav tm="95500">
                                          <p:val>
                                            <p:fltVal val="1"/>
                                          </p:val>
                                        </p:tav>
                                        <p:tav tm="96600">
                                          <p:val>
                                            <p:fltVal val="1"/>
                                          </p:val>
                                        </p:tav>
                                        <p:tav tm="97800">
                                          <p:val>
                                            <p:fltVal val="1"/>
                                          </p:val>
                                        </p:tav>
                                        <p:tav tm="98900">
                                          <p:val>
                                            <p:fltVal val="1"/>
                                          </p:val>
                                        </p:tav>
                                        <p:tav tm="100000">
                                          <p:val>
                                            <p:fltVal val="1"/>
                                          </p:val>
                                        </p:tav>
                                      </p:tavLst>
                                    </p:anim>
                                    <p:anim calcmode="lin" valueType="num">
                                      <p:cBhvr additive="mult">
                                        <p:cTn id="10" dur="2000" fill="hold"/>
                                        <p:tgtEl>
                                          <p:spTgt spid="8"/>
                                        </p:tgtEl>
                                      </p:cBhvr>
                                      <p:tavLst>
                                        <p:tav tm="0">
                                          <p:val>
                                            <p:fltVal val="1"/>
                                          </p:val>
                                        </p:tav>
                                        <p:tav tm="1100">
                                          <p:val>
                                            <p:fltVal val="1"/>
                                          </p:val>
                                        </p:tav>
                                        <p:tav tm="2300">
                                          <p:val>
                                            <p:fltVal val="1.0002"/>
                                          </p:val>
                                        </p:tav>
                                        <p:tav tm="3400">
                                          <p:val>
                                            <p:fltVal val="1.0009"/>
                                          </p:val>
                                        </p:tav>
                                        <p:tav tm="4500">
                                          <p:val>
                                            <p:fltVal val="1.0023"/>
                                          </p:val>
                                        </p:tav>
                                        <p:tav tm="5600">
                                          <p:val>
                                            <p:fltVal val="1.0046"/>
                                          </p:val>
                                        </p:tav>
                                        <p:tav tm="6700">
                                          <p:val>
                                            <p:fltVal val="1.008"/>
                                          </p:val>
                                        </p:tav>
                                        <p:tav tm="7900">
                                          <p:val>
                                            <p:fltVal val="1.0127"/>
                                          </p:val>
                                        </p:tav>
                                        <p:tav tm="9000">
                                          <p:val>
                                            <p:fltVal val="1.019"/>
                                          </p:val>
                                        </p:tav>
                                        <p:tav tm="10100">
                                          <p:val>
                                            <p:fltVal val="1.0271"/>
                                          </p:val>
                                        </p:tav>
                                        <p:tav tm="11200">
                                          <p:val>
                                            <p:fltVal val="1.0351"/>
                                          </p:val>
                                        </p:tav>
                                        <p:tav tm="12400">
                                          <p:val>
                                            <p:fltVal val="1.0414"/>
                                          </p:val>
                                        </p:tav>
                                        <p:tav tm="13500">
                                          <p:val>
                                            <p:fltVal val="1.046"/>
                                          </p:val>
                                        </p:tav>
                                        <p:tav tm="14600">
                                          <p:val>
                                            <p:fltVal val="1.0494"/>
                                          </p:val>
                                        </p:tav>
                                        <p:tav tm="15700">
                                          <p:val>
                                            <p:fltVal val="1.0516"/>
                                          </p:val>
                                        </p:tav>
                                        <p:tav tm="16900">
                                          <p:val>
                                            <p:fltVal val="1.053"/>
                                          </p:val>
                                        </p:tav>
                                        <p:tav tm="18000">
                                          <p:val>
                                            <p:fltVal val="1.0537"/>
                                          </p:val>
                                        </p:tav>
                                        <p:tav tm="19100">
                                          <p:val>
                                            <p:fltVal val="1.0539"/>
                                          </p:val>
                                        </p:tav>
                                        <p:tav tm="20200">
                                          <p:val>
                                            <p:fltVal val="1.054"/>
                                          </p:val>
                                        </p:tav>
                                        <p:tav tm="21400">
                                          <p:val>
                                            <p:fltVal val="1.0536"/>
                                          </p:val>
                                        </p:tav>
                                        <p:tav tm="22500">
                                          <p:val>
                                            <p:fltVal val="1.0515"/>
                                          </p:val>
                                        </p:tav>
                                        <p:tav tm="23600">
                                          <p:val>
                                            <p:fltVal val="1.0457"/>
                                          </p:val>
                                        </p:tav>
                                        <p:tav tm="24700">
                                          <p:val>
                                            <p:fltVal val="1.0344"/>
                                          </p:val>
                                        </p:tav>
                                        <p:tav tm="25800">
                                          <p:val>
                                            <p:fltVal val="1.0183"/>
                                          </p:val>
                                        </p:tav>
                                        <p:tav tm="27000">
                                          <p:val>
                                            <p:fltVal val="1.0076"/>
                                          </p:val>
                                        </p:tav>
                                        <p:tav tm="28100">
                                          <p:val>
                                            <p:fltVal val="1.0021"/>
                                          </p:val>
                                        </p:tav>
                                        <p:tav tm="29200">
                                          <p:val>
                                            <p:fltVal val="1.0002"/>
                                          </p:val>
                                        </p:tav>
                                        <p:tav tm="30300">
                                          <p:val>
                                            <p:fltVal val="1"/>
                                          </p:val>
                                        </p:tav>
                                        <p:tav tm="31500">
                                          <p:val>
                                            <p:fltVal val="1"/>
                                          </p:val>
                                        </p:tav>
                                        <p:tav tm="32600">
                                          <p:val>
                                            <p:fltVal val="1"/>
                                          </p:val>
                                        </p:tav>
                                        <p:tav tm="33700">
                                          <p:val>
                                            <p:fltVal val="1"/>
                                          </p:val>
                                        </p:tav>
                                        <p:tav tm="34800">
                                          <p:val>
                                            <p:fltVal val="1"/>
                                          </p:val>
                                        </p:tav>
                                        <p:tav tm="36000">
                                          <p:val>
                                            <p:fltVal val="1"/>
                                          </p:val>
                                        </p:tav>
                                        <p:tav tm="37100">
                                          <p:val>
                                            <p:fltVal val="1"/>
                                          </p:val>
                                        </p:tav>
                                        <p:tav tm="38200">
                                          <p:val>
                                            <p:fltVal val="1"/>
                                          </p:val>
                                        </p:tav>
                                        <p:tav tm="39300">
                                          <p:val>
                                            <p:fltVal val="1"/>
                                          </p:val>
                                        </p:tav>
                                        <p:tav tm="40500">
                                          <p:val>
                                            <p:fltVal val="1"/>
                                          </p:val>
                                        </p:tav>
                                        <p:tav tm="41600">
                                          <p:val>
                                            <p:fltVal val="1"/>
                                          </p:val>
                                        </p:tav>
                                        <p:tav tm="42700">
                                          <p:val>
                                            <p:fltVal val="1"/>
                                          </p:val>
                                        </p:tav>
                                        <p:tav tm="43800">
                                          <p:val>
                                            <p:fltVal val="1"/>
                                          </p:val>
                                        </p:tav>
                                        <p:tav tm="44900">
                                          <p:val>
                                            <p:fltVal val="1"/>
                                          </p:val>
                                        </p:tav>
                                        <p:tav tm="46100">
                                          <p:val>
                                            <p:fltVal val="1"/>
                                          </p:val>
                                        </p:tav>
                                        <p:tav tm="47200">
                                          <p:val>
                                            <p:fltVal val="1"/>
                                          </p:val>
                                        </p:tav>
                                        <p:tav tm="48300">
                                          <p:val>
                                            <p:fltVal val="1"/>
                                          </p:val>
                                        </p:tav>
                                        <p:tav tm="49400">
                                          <p:val>
                                            <p:fltVal val="1"/>
                                          </p:val>
                                        </p:tav>
                                        <p:tav tm="50600">
                                          <p:val>
                                            <p:fltVal val="1"/>
                                          </p:val>
                                        </p:tav>
                                        <p:tav tm="51700">
                                          <p:val>
                                            <p:fltVal val="1"/>
                                          </p:val>
                                        </p:tav>
                                        <p:tav tm="52800">
                                          <p:val>
                                            <p:fltVal val="1"/>
                                          </p:val>
                                        </p:tav>
                                        <p:tav tm="53900">
                                          <p:val>
                                            <p:fltVal val="1"/>
                                          </p:val>
                                        </p:tav>
                                        <p:tav tm="55100">
                                          <p:val>
                                            <p:fltVal val="1"/>
                                          </p:val>
                                        </p:tav>
                                        <p:tav tm="56200">
                                          <p:val>
                                            <p:fltVal val="1"/>
                                          </p:val>
                                        </p:tav>
                                        <p:tav tm="57300">
                                          <p:val>
                                            <p:fltVal val="1"/>
                                          </p:val>
                                        </p:tav>
                                        <p:tav tm="58400">
                                          <p:val>
                                            <p:fltVal val="1"/>
                                          </p:val>
                                        </p:tav>
                                        <p:tav tm="59600">
                                          <p:val>
                                            <p:fltVal val="1"/>
                                          </p:val>
                                        </p:tav>
                                        <p:tav tm="60700">
                                          <p:val>
                                            <p:fltVal val="1"/>
                                          </p:val>
                                        </p:tav>
                                        <p:tav tm="61800">
                                          <p:val>
                                            <p:fltVal val="1"/>
                                          </p:val>
                                        </p:tav>
                                        <p:tav tm="62900">
                                          <p:val>
                                            <p:fltVal val="1"/>
                                          </p:val>
                                        </p:tav>
                                        <p:tav tm="64000">
                                          <p:val>
                                            <p:fltVal val="1"/>
                                          </p:val>
                                        </p:tav>
                                        <p:tav tm="65200">
                                          <p:val>
                                            <p:fltVal val="1"/>
                                          </p:val>
                                        </p:tav>
                                        <p:tav tm="66300">
                                          <p:val>
                                            <p:fltVal val="1"/>
                                          </p:val>
                                        </p:tav>
                                        <p:tav tm="67400">
                                          <p:val>
                                            <p:fltVal val="1"/>
                                          </p:val>
                                        </p:tav>
                                        <p:tav tm="68500">
                                          <p:val>
                                            <p:fltVal val="1.0006"/>
                                          </p:val>
                                        </p:tav>
                                        <p:tav tm="69700">
                                          <p:val>
                                            <p:fltVal val="1.0024"/>
                                          </p:val>
                                        </p:tav>
                                        <p:tav tm="70800">
                                          <p:val>
                                            <p:fltVal val="1.006"/>
                                          </p:val>
                                        </p:tav>
                                        <p:tav tm="71900">
                                          <p:val>
                                            <p:fltVal val="1.0121"/>
                                          </p:val>
                                        </p:tav>
                                        <p:tav tm="73000">
                                          <p:val>
                                            <p:fltVal val="1.0213"/>
                                          </p:val>
                                        </p:tav>
                                        <p:tav tm="74200">
                                          <p:val>
                                            <p:fltVal val="1.0331"/>
                                          </p:val>
                                        </p:tav>
                                        <p:tav tm="75300">
                                          <p:val>
                                            <p:fltVal val="1.0422"/>
                                          </p:val>
                                        </p:tav>
                                        <p:tav tm="76400">
                                          <p:val>
                                            <p:fltVal val="1.0482"/>
                                          </p:val>
                                        </p:tav>
                                        <p:tav tm="77500">
                                          <p:val>
                                            <p:fltVal val="1.0516"/>
                                          </p:val>
                                        </p:tav>
                                        <p:tav tm="78700">
                                          <p:val>
                                            <p:fltVal val="1.0534"/>
                                          </p:val>
                                        </p:tav>
                                        <p:tav tm="79800">
                                          <p:val>
                                            <p:fltVal val="1.0539"/>
                                          </p:val>
                                        </p:tav>
                                        <p:tav tm="80900">
                                          <p:val>
                                            <p:fltVal val="1.0539"/>
                                          </p:val>
                                        </p:tav>
                                        <p:tav tm="82000">
                                          <p:val>
                                            <p:fltVal val="1.0534"/>
                                          </p:val>
                                        </p:tav>
                                        <p:tav tm="83200">
                                          <p:val>
                                            <p:fltVal val="1.0506"/>
                                          </p:val>
                                        </p:tav>
                                        <p:tav tm="84300">
                                          <p:val>
                                            <p:fltVal val="1.0439"/>
                                          </p:val>
                                        </p:tav>
                                        <p:tav tm="85400">
                                          <p:val>
                                            <p:fltVal val="1.0312"/>
                                          </p:val>
                                        </p:tav>
                                        <p:tav tm="86500">
                                          <p:val>
                                            <p:fltVal val="1.0156"/>
                                          </p:val>
                                        </p:tav>
                                        <p:tav tm="87600">
                                          <p:val>
                                            <p:fltVal val="1.0061"/>
                                          </p:val>
                                        </p:tav>
                                        <p:tav tm="88800">
                                          <p:val>
                                            <p:fltVal val="1.0015"/>
                                          </p:val>
                                        </p:tav>
                                        <p:tav tm="89900">
                                          <p:val>
                                            <p:fltVal val="1.0001"/>
                                          </p:val>
                                        </p:tav>
                                        <p:tav tm="91000">
                                          <p:val>
                                            <p:fltVal val="1"/>
                                          </p:val>
                                        </p:tav>
                                        <p:tav tm="92100">
                                          <p:val>
                                            <p:fltVal val="1"/>
                                          </p:val>
                                        </p:tav>
                                        <p:tav tm="93300">
                                          <p:val>
                                            <p:fltVal val="1"/>
                                          </p:val>
                                        </p:tav>
                                        <p:tav tm="94400">
                                          <p:val>
                                            <p:fltVal val="1"/>
                                          </p:val>
                                        </p:tav>
                                        <p:tav tm="95500">
                                          <p:val>
                                            <p:fltVal val="1"/>
                                          </p:val>
                                        </p:tav>
                                        <p:tav tm="96600">
                                          <p:val>
                                            <p:fltVal val="1"/>
                                          </p:val>
                                        </p:tav>
                                        <p:tav tm="97800">
                                          <p:val>
                                            <p:fltVal val="1"/>
                                          </p:val>
                                        </p:tav>
                                        <p:tav tm="98900">
                                          <p:val>
                                            <p:fltVal val="1"/>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chemeClr val="lt1"/>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800" dirty="0">
              <a:latin typeface="Arial" panose="02080604020202020204" pitchFamily="34" charset="0"/>
              <a:cs typeface="Arial" panose="02080604020202020204" pitchFamily="34" charset="0"/>
            </a:endParaRPr>
          </a:p>
        </p:txBody>
      </p:sp>
      <p:sp>
        <p:nvSpPr>
          <p:cNvPr id="10" name="TextBox 9"/>
          <p:cNvSpPr txBox="1"/>
          <p:nvPr/>
        </p:nvSpPr>
        <p:spPr>
          <a:xfrm>
            <a:off x="1327619" y="323107"/>
            <a:ext cx="9536761" cy="861774"/>
          </a:xfrm>
          <a:prstGeom prst="rect">
            <a:avLst/>
          </a:prstGeom>
          <a:noFill/>
        </p:spPr>
        <p:txBody>
          <a:bodyPr wrap="square" rtlCol="0">
            <a:spAutoFit/>
          </a:bodyPr>
          <a:lstStyle/>
          <a:p>
            <a:pPr algn="ctr"/>
            <a:r>
              <a:rPr lang="en-US" sz="5000" dirty="0">
                <a:solidFill>
                  <a:schemeClr val="accent2"/>
                </a:solidFill>
                <a:latin typeface="Roboto Black" panose="02000000000000000000" pitchFamily="2" charset="0"/>
                <a:ea typeface="Roboto Black" panose="02000000000000000000" pitchFamily="2" charset="0"/>
              </a:rPr>
              <a:t>Introducing Drone as a Platform</a:t>
            </a:r>
            <a:endParaRPr lang="en-US" sz="5000" dirty="0">
              <a:solidFill>
                <a:schemeClr val="accent2"/>
              </a:solidFill>
              <a:effectLst/>
              <a:latin typeface="Roboto Black" panose="02000000000000000000" pitchFamily="2" charset="0"/>
              <a:ea typeface="Roboto Black" panose="02000000000000000000" pitchFamily="2" charset="0"/>
            </a:endParaRPr>
          </a:p>
        </p:txBody>
      </p:sp>
      <p:sp>
        <p:nvSpPr>
          <p:cNvPr id="4" name="TextBox 3"/>
          <p:cNvSpPr txBox="1"/>
          <p:nvPr/>
        </p:nvSpPr>
        <p:spPr>
          <a:xfrm>
            <a:off x="1150073" y="5901020"/>
            <a:ext cx="3101899" cy="400110"/>
          </a:xfrm>
          <a:prstGeom prst="rect">
            <a:avLst/>
          </a:prstGeom>
          <a:noFill/>
        </p:spPr>
        <p:txBody>
          <a:bodyPr wrap="square" rtlCol="0" anchor="ctr">
            <a:spAutoFit/>
          </a:bodyPr>
          <a:lstStyle/>
          <a:p>
            <a:pPr algn="ctr"/>
            <a:r>
              <a:rPr lang="en-US" sz="2000" b="1" i="0" dirty="0">
                <a:solidFill>
                  <a:srgbClr val="374151"/>
                </a:solidFill>
                <a:effectLst/>
                <a:latin typeface="Arial" panose="02080604020202020204" pitchFamily="34" charset="0"/>
                <a:cs typeface="Arial" panose="02080604020202020204" pitchFamily="34" charset="0"/>
              </a:rPr>
              <a:t>Software subscriptions</a:t>
            </a:r>
            <a:endParaRPr lang="en-US" sz="1900" b="1" dirty="0">
              <a:latin typeface="Arial" panose="02080604020202020204" pitchFamily="34" charset="0"/>
              <a:cs typeface="Arial" panose="02080604020202020204" pitchFamily="34" charset="0"/>
            </a:endParaRPr>
          </a:p>
        </p:txBody>
      </p:sp>
      <p:sp>
        <p:nvSpPr>
          <p:cNvPr id="7" name="TextBox 6"/>
          <p:cNvSpPr txBox="1"/>
          <p:nvPr/>
        </p:nvSpPr>
        <p:spPr>
          <a:xfrm>
            <a:off x="5279095" y="5901020"/>
            <a:ext cx="1866435" cy="400110"/>
          </a:xfrm>
          <a:prstGeom prst="rect">
            <a:avLst/>
          </a:prstGeom>
          <a:noFill/>
        </p:spPr>
        <p:txBody>
          <a:bodyPr wrap="square" rtlCol="0" anchor="ctr">
            <a:spAutoFit/>
          </a:bodyPr>
          <a:lstStyle/>
          <a:p>
            <a:pPr algn="ctr"/>
            <a:r>
              <a:rPr lang="en-US" sz="2000" b="1" i="0" dirty="0">
                <a:solidFill>
                  <a:srgbClr val="374151"/>
                </a:solidFill>
                <a:effectLst/>
                <a:latin typeface="Arial" panose="02080604020202020204" pitchFamily="34" charset="0"/>
                <a:cs typeface="Arial" panose="02080604020202020204" pitchFamily="34" charset="0"/>
              </a:rPr>
              <a:t>Service fees</a:t>
            </a:r>
            <a:endParaRPr lang="en-US" sz="1900" b="1" dirty="0">
              <a:latin typeface="Arial" panose="02080604020202020204" pitchFamily="34" charset="0"/>
              <a:cs typeface="Arial" panose="02080604020202020204" pitchFamily="34" charset="0"/>
            </a:endParaRPr>
          </a:p>
        </p:txBody>
      </p:sp>
      <p:sp>
        <p:nvSpPr>
          <p:cNvPr id="11" name="TextBox 10"/>
          <p:cNvSpPr txBox="1"/>
          <p:nvPr/>
        </p:nvSpPr>
        <p:spPr>
          <a:xfrm>
            <a:off x="8593266" y="5901020"/>
            <a:ext cx="1597426" cy="400110"/>
          </a:xfrm>
          <a:prstGeom prst="rect">
            <a:avLst/>
          </a:prstGeom>
          <a:noFill/>
        </p:spPr>
        <p:txBody>
          <a:bodyPr wrap="square" rtlCol="0" anchor="ctr">
            <a:spAutoFit/>
          </a:bodyPr>
          <a:lstStyle/>
          <a:p>
            <a:pPr algn="ctr"/>
            <a:r>
              <a:rPr lang="en-US" sz="2000" b="1" i="0" dirty="0">
                <a:solidFill>
                  <a:srgbClr val="374151"/>
                </a:solidFill>
                <a:effectLst/>
                <a:latin typeface="Arial" panose="02080604020202020204" pitchFamily="34" charset="0"/>
                <a:cs typeface="Arial" panose="02080604020202020204" pitchFamily="34" charset="0"/>
              </a:rPr>
              <a:t>Data sales</a:t>
            </a:r>
            <a:endParaRPr lang="en-US" sz="1900" b="1" dirty="0">
              <a:latin typeface="Arial" panose="02080604020202020204" pitchFamily="34" charset="0"/>
              <a:cs typeface="Arial" panose="02080604020202020204" pitchFamily="34" charset="0"/>
            </a:endParaRPr>
          </a:p>
        </p:txBody>
      </p:sp>
      <p:sp>
        <p:nvSpPr>
          <p:cNvPr id="5" name="TextBox 4"/>
          <p:cNvSpPr txBox="1"/>
          <p:nvPr/>
        </p:nvSpPr>
        <p:spPr>
          <a:xfrm>
            <a:off x="356080" y="2108766"/>
            <a:ext cx="11517164" cy="3108223"/>
          </a:xfrm>
          <a:prstGeom prst="rect">
            <a:avLst/>
          </a:prstGeom>
          <a:noFill/>
        </p:spPr>
        <p:txBody>
          <a:bodyPr wrap="square" rtlCol="0">
            <a:spAutoFit/>
          </a:bodyPr>
          <a:lstStyle/>
          <a:p>
            <a:pPr>
              <a:lnSpc>
                <a:spcPct val="150000"/>
              </a:lnSpc>
            </a:pPr>
            <a:r>
              <a:rPr lang="en-US" sz="1900" dirty="0">
                <a:latin typeface="Arial" panose="02080604020202020204" pitchFamily="34" charset="0"/>
                <a:cs typeface="Arial" panose="02080604020202020204" pitchFamily="34" charset="0"/>
              </a:rPr>
              <a:t>Welcome to the new model of drones that have never been seen before.</a:t>
            </a:r>
          </a:p>
          <a:p>
            <a:pPr>
              <a:lnSpc>
                <a:spcPct val="150000"/>
              </a:lnSpc>
            </a:pPr>
            <a:endParaRPr lang="en-US" sz="1900" dirty="0">
              <a:latin typeface="Arial" panose="02080604020202020204" pitchFamily="34" charset="0"/>
              <a:cs typeface="Arial" panose="02080604020202020204" pitchFamily="34" charset="0"/>
            </a:endParaRPr>
          </a:p>
          <a:p>
            <a:pPr>
              <a:lnSpc>
                <a:spcPct val="150000"/>
              </a:lnSpc>
            </a:pPr>
            <a:r>
              <a:rPr lang="en-US" sz="1900" dirty="0">
                <a:latin typeface="Arial" panose="02080604020202020204" pitchFamily="34" charset="0"/>
                <a:cs typeface="Arial" panose="02080604020202020204" pitchFamily="34" charset="0"/>
              </a:rPr>
              <a:t>We introduce to you Drones as a Platform interface:</a:t>
            </a:r>
          </a:p>
          <a:p>
            <a:pPr>
              <a:lnSpc>
                <a:spcPct val="150000"/>
              </a:lnSpc>
            </a:pPr>
            <a:endParaRPr lang="en-US" sz="1900" dirty="0">
              <a:latin typeface="Arial" panose="02080604020202020204" pitchFamily="34" charset="0"/>
              <a:cs typeface="Arial" panose="02080604020202020204" pitchFamily="34" charset="0"/>
            </a:endParaRPr>
          </a:p>
          <a:p>
            <a:pPr>
              <a:lnSpc>
                <a:spcPct val="150000"/>
              </a:lnSpc>
            </a:pPr>
            <a:r>
              <a:rPr lang="en-US" sz="1900" dirty="0">
                <a:latin typeface="Arial" panose="02080604020202020204" pitchFamily="34" charset="0"/>
                <a:cs typeface="Arial" panose="02080604020202020204" pitchFamily="34" charset="0"/>
              </a:rPr>
              <a:t> </a:t>
            </a:r>
            <a:r>
              <a:rPr lang="en-US" sz="1900" dirty="0">
                <a:highlight>
                  <a:srgbClr val="EDEDED"/>
                </a:highlight>
                <a:latin typeface="Arial" panose="02080604020202020204" pitchFamily="34" charset="0"/>
                <a:cs typeface="Arial" panose="02080604020202020204" pitchFamily="34" charset="0"/>
              </a:rPr>
              <a:t>  For third-party developers to use our hardware and build software and experiences on top of it.</a:t>
            </a:r>
            <a:endParaRPr lang="en-US" sz="1900" dirty="0">
              <a:latin typeface="Arial" panose="02080604020202020204" pitchFamily="34" charset="0"/>
              <a:cs typeface="Arial" panose="02080604020202020204" pitchFamily="34" charset="0"/>
            </a:endParaRPr>
          </a:p>
          <a:p>
            <a:pPr>
              <a:lnSpc>
                <a:spcPct val="150000"/>
              </a:lnSpc>
            </a:pPr>
            <a:endParaRPr lang="en-US" sz="1900" dirty="0">
              <a:latin typeface="Arial" panose="02080604020202020204" pitchFamily="34" charset="0"/>
              <a:cs typeface="Arial" panose="02080604020202020204" pitchFamily="34" charset="0"/>
            </a:endParaRPr>
          </a:p>
          <a:p>
            <a:pPr>
              <a:lnSpc>
                <a:spcPct val="150000"/>
              </a:lnSpc>
            </a:pPr>
            <a:r>
              <a:rPr lang="en-US" sz="1900" dirty="0">
                <a:latin typeface="Arial" panose="02080604020202020204" pitchFamily="34" charset="0"/>
                <a:cs typeface="Arial" panose="02080604020202020204" pitchFamily="34" charset="0"/>
              </a:rPr>
              <a:t>This will allow us to capture the value already created and create </a:t>
            </a:r>
            <a:r>
              <a:rPr lang="en-US" sz="1900" i="1" dirty="0">
                <a:latin typeface="Arial" panose="02080604020202020204" pitchFamily="34" charset="0"/>
                <a:cs typeface="Arial" panose="02080604020202020204" pitchFamily="34" charset="0"/>
              </a:rPr>
              <a:t>additional revenue stream</a:t>
            </a:r>
            <a:r>
              <a:rPr lang="en-US" sz="1900" dirty="0">
                <a:latin typeface="Arial" panose="02080604020202020204" pitchFamily="34" charset="0"/>
                <a:cs typeface="Arial" panose="02080604020202020204" pitchFamily="34" charset="0"/>
              </a:rPr>
              <a:t>:</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87297" y="896965"/>
            <a:ext cx="3835994" cy="1917997"/>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chemeClr val="lt1"/>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800" dirty="0">
              <a:latin typeface="Arial" panose="02080604020202020204" pitchFamily="34" charset="0"/>
              <a:cs typeface="Arial" panose="02080604020202020204" pitchFamily="34" charset="0"/>
            </a:endParaRPr>
          </a:p>
        </p:txBody>
      </p:sp>
      <p:sp>
        <p:nvSpPr>
          <p:cNvPr id="10" name="TextBox 9"/>
          <p:cNvSpPr txBox="1"/>
          <p:nvPr/>
        </p:nvSpPr>
        <p:spPr>
          <a:xfrm>
            <a:off x="748164" y="340095"/>
            <a:ext cx="10695672" cy="861774"/>
          </a:xfrm>
          <a:prstGeom prst="rect">
            <a:avLst/>
          </a:prstGeom>
          <a:noFill/>
        </p:spPr>
        <p:txBody>
          <a:bodyPr wrap="square" rtlCol="0">
            <a:spAutoFit/>
          </a:bodyPr>
          <a:lstStyle/>
          <a:p>
            <a:pPr algn="ctr"/>
            <a:r>
              <a:rPr lang="en-US" sz="5000" dirty="0">
                <a:solidFill>
                  <a:schemeClr val="accent2"/>
                </a:solidFill>
                <a:latin typeface="Roboto Black" panose="02000000000000000000" pitchFamily="2" charset="0"/>
                <a:ea typeface="Roboto Black" panose="02000000000000000000" pitchFamily="2" charset="0"/>
              </a:rPr>
              <a:t>As Revolutionary as the smartphone</a:t>
            </a:r>
            <a:endParaRPr lang="en-US" sz="5000" dirty="0">
              <a:solidFill>
                <a:schemeClr val="accent2"/>
              </a:solidFill>
              <a:effectLst/>
              <a:latin typeface="Roboto Black" panose="02000000000000000000" pitchFamily="2" charset="0"/>
              <a:ea typeface="Roboto Black" panose="02000000000000000000" pitchFamily="2" charset="0"/>
            </a:endParaRPr>
          </a:p>
        </p:txBody>
      </p:sp>
      <p:sp>
        <p:nvSpPr>
          <p:cNvPr id="4" name="TextBox 3"/>
          <p:cNvSpPr txBox="1"/>
          <p:nvPr/>
        </p:nvSpPr>
        <p:spPr>
          <a:xfrm>
            <a:off x="1131411" y="5901020"/>
            <a:ext cx="3101899" cy="400110"/>
          </a:xfrm>
          <a:prstGeom prst="rect">
            <a:avLst/>
          </a:prstGeom>
          <a:noFill/>
        </p:spPr>
        <p:txBody>
          <a:bodyPr wrap="square" rtlCol="0" anchor="ctr">
            <a:spAutoFit/>
          </a:bodyPr>
          <a:lstStyle/>
          <a:p>
            <a:pPr algn="ctr"/>
            <a:r>
              <a:rPr lang="en-US" sz="2000" b="1" i="0" dirty="0">
                <a:solidFill>
                  <a:srgbClr val="374151"/>
                </a:solidFill>
                <a:effectLst/>
                <a:latin typeface="Arial" panose="02080604020202020204" pitchFamily="34" charset="0"/>
                <a:cs typeface="Arial" panose="02080604020202020204" pitchFamily="34" charset="0"/>
              </a:rPr>
              <a:t>Software subscriptions</a:t>
            </a:r>
            <a:endParaRPr lang="en-US" sz="1900" b="1" dirty="0">
              <a:latin typeface="Arial" panose="02080604020202020204" pitchFamily="34" charset="0"/>
              <a:cs typeface="Arial" panose="02080604020202020204" pitchFamily="34" charset="0"/>
            </a:endParaRPr>
          </a:p>
        </p:txBody>
      </p:sp>
      <p:sp>
        <p:nvSpPr>
          <p:cNvPr id="7" name="TextBox 6"/>
          <p:cNvSpPr txBox="1"/>
          <p:nvPr/>
        </p:nvSpPr>
        <p:spPr>
          <a:xfrm>
            <a:off x="5223109" y="5901020"/>
            <a:ext cx="1866435" cy="400110"/>
          </a:xfrm>
          <a:prstGeom prst="rect">
            <a:avLst/>
          </a:prstGeom>
          <a:noFill/>
        </p:spPr>
        <p:txBody>
          <a:bodyPr wrap="square" rtlCol="0" anchor="ctr">
            <a:spAutoFit/>
          </a:bodyPr>
          <a:lstStyle/>
          <a:p>
            <a:pPr algn="ctr"/>
            <a:r>
              <a:rPr lang="en-US" sz="2000" b="1" i="0" dirty="0">
                <a:solidFill>
                  <a:srgbClr val="374151"/>
                </a:solidFill>
                <a:effectLst/>
                <a:latin typeface="Arial" panose="02080604020202020204" pitchFamily="34" charset="0"/>
                <a:cs typeface="Arial" panose="02080604020202020204" pitchFamily="34" charset="0"/>
              </a:rPr>
              <a:t>Service fees</a:t>
            </a:r>
            <a:endParaRPr lang="en-US" sz="1900" b="1" dirty="0">
              <a:latin typeface="Arial" panose="02080604020202020204" pitchFamily="34" charset="0"/>
              <a:cs typeface="Arial" panose="02080604020202020204" pitchFamily="34" charset="0"/>
            </a:endParaRPr>
          </a:p>
        </p:txBody>
      </p:sp>
      <p:sp>
        <p:nvSpPr>
          <p:cNvPr id="11" name="TextBox 10"/>
          <p:cNvSpPr txBox="1"/>
          <p:nvPr/>
        </p:nvSpPr>
        <p:spPr>
          <a:xfrm>
            <a:off x="8621259" y="5901020"/>
            <a:ext cx="1597426" cy="400110"/>
          </a:xfrm>
          <a:prstGeom prst="rect">
            <a:avLst/>
          </a:prstGeom>
          <a:noFill/>
        </p:spPr>
        <p:txBody>
          <a:bodyPr wrap="square" rtlCol="0" anchor="ctr">
            <a:spAutoFit/>
          </a:bodyPr>
          <a:lstStyle/>
          <a:p>
            <a:pPr algn="ctr"/>
            <a:r>
              <a:rPr lang="en-US" sz="2000" b="1" i="0" dirty="0">
                <a:solidFill>
                  <a:srgbClr val="374151"/>
                </a:solidFill>
                <a:effectLst/>
                <a:latin typeface="Arial" panose="02080604020202020204" pitchFamily="34" charset="0"/>
                <a:cs typeface="Arial" panose="02080604020202020204" pitchFamily="34" charset="0"/>
              </a:rPr>
              <a:t>Data sales</a:t>
            </a:r>
            <a:endParaRPr lang="en-US" sz="1900" b="1" dirty="0">
              <a:latin typeface="Arial" panose="02080604020202020204" pitchFamily="34" charset="0"/>
              <a:cs typeface="Arial" panose="02080604020202020204" pitchFamily="34" charset="0"/>
            </a:endParaRPr>
          </a:p>
        </p:txBody>
      </p:sp>
      <p:sp>
        <p:nvSpPr>
          <p:cNvPr id="5" name="TextBox 4"/>
          <p:cNvSpPr txBox="1"/>
          <p:nvPr/>
        </p:nvSpPr>
        <p:spPr>
          <a:xfrm>
            <a:off x="337418" y="2136759"/>
            <a:ext cx="10859317" cy="1287532"/>
          </a:xfrm>
          <a:prstGeom prst="rect">
            <a:avLst/>
          </a:prstGeom>
          <a:noFill/>
        </p:spPr>
        <p:txBody>
          <a:bodyPr wrap="square" rtlCol="0" anchor="t">
            <a:spAutoFit/>
          </a:bodyPr>
          <a:lstStyle/>
          <a:p>
            <a:pPr>
              <a:lnSpc>
                <a:spcPct val="150000"/>
              </a:lnSpc>
            </a:pPr>
            <a:r>
              <a:rPr lang="en-US" dirty="0">
                <a:latin typeface="Arial" panose="02080604020202020204" pitchFamily="34" charset="0"/>
                <a:cs typeface="Arial" panose="02080604020202020204" pitchFamily="34" charset="0"/>
              </a:rPr>
              <a:t>These drones are much more capable than a smartphone.</a:t>
            </a:r>
          </a:p>
          <a:p>
            <a:pPr>
              <a:lnSpc>
                <a:spcPct val="150000"/>
              </a:lnSpc>
            </a:pPr>
            <a:endParaRPr lang="en-US" dirty="0">
              <a:latin typeface="Arial" panose="02080604020202020204" pitchFamily="34" charset="0"/>
              <a:cs typeface="Arial" panose="02080604020202020204" pitchFamily="34" charset="0"/>
            </a:endParaRPr>
          </a:p>
          <a:p>
            <a:pPr>
              <a:lnSpc>
                <a:spcPct val="150000"/>
              </a:lnSpc>
            </a:pPr>
            <a:r>
              <a:rPr lang="en-US" dirty="0">
                <a:latin typeface="Arial" panose="02080604020202020204" pitchFamily="34" charset="0"/>
                <a:cs typeface="Arial" panose="02080604020202020204" pitchFamily="34" charset="0"/>
              </a:rPr>
              <a:t>They are able to just as productive and communicative as the revolutionary smartphones.</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87297" y="1036925"/>
            <a:ext cx="3835994" cy="1917997"/>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chemeClr val="lt1"/>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800" dirty="0">
              <a:latin typeface="Arial" panose="02080604020202020204" pitchFamily="34" charset="0"/>
              <a:cs typeface="Arial" panose="02080604020202020204" pitchFamily="34" charset="0"/>
            </a:endParaRPr>
          </a:p>
        </p:txBody>
      </p:sp>
      <p:sp>
        <p:nvSpPr>
          <p:cNvPr id="13" name="TextBox 12"/>
          <p:cNvSpPr txBox="1"/>
          <p:nvPr/>
        </p:nvSpPr>
        <p:spPr>
          <a:xfrm>
            <a:off x="781115" y="5959242"/>
            <a:ext cx="10843769" cy="369332"/>
          </a:xfrm>
          <a:prstGeom prst="rect">
            <a:avLst/>
          </a:prstGeom>
          <a:noFill/>
          <a:ln>
            <a:solidFill>
              <a:schemeClr val="accent2"/>
            </a:solidFill>
          </a:ln>
        </p:spPr>
        <p:txBody>
          <a:bodyPr wrap="square" rtlCol="0">
            <a:spAutoFit/>
          </a:bodyPr>
          <a:lstStyle/>
          <a:p>
            <a:pPr lvl="1"/>
            <a:r>
              <a:rPr lang="en-US" b="1" dirty="0">
                <a:solidFill>
                  <a:schemeClr val="tx1">
                    <a:lumMod val="50000"/>
                    <a:lumOff val="50000"/>
                  </a:schemeClr>
                </a:solidFill>
                <a:latin typeface="Arial Black" panose="020B0A04020102020204" pitchFamily="34" charset="0"/>
                <a:cs typeface="Arial" panose="02080604020202020204" pitchFamily="34" charset="0"/>
              </a:rPr>
              <a:t>Next:</a:t>
            </a:r>
          </a:p>
        </p:txBody>
      </p:sp>
      <p:sp>
        <p:nvSpPr>
          <p:cNvPr id="6" name="Rectangle 5"/>
          <p:cNvSpPr/>
          <p:nvPr/>
        </p:nvSpPr>
        <p:spPr>
          <a:xfrm>
            <a:off x="3329709" y="2074935"/>
            <a:ext cx="8285015" cy="1228117"/>
          </a:xfrm>
          <a:prstGeom prst="rect">
            <a:avLst/>
          </a:prstGeom>
          <a:solidFill>
            <a:schemeClr val="lt1"/>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t"/>
          <a:lstStyle/>
          <a:p>
            <a:pPr>
              <a:lnSpc>
                <a:spcPct val="300000"/>
              </a:lnSpc>
            </a:pPr>
            <a:r>
              <a:rPr lang="en-US" sz="1900" b="1" i="0" dirty="0">
                <a:solidFill>
                  <a:srgbClr val="374151"/>
                </a:solidFill>
                <a:effectLst/>
                <a:latin typeface="Arial" panose="02080604020202020204" pitchFamily="34" charset="0"/>
                <a:cs typeface="Arial" panose="02080604020202020204" pitchFamily="34" charset="0"/>
              </a:rPr>
              <a:t>One time cost </a:t>
            </a:r>
            <a:r>
              <a:rPr lang="en-US" sz="1900" b="0" i="0" dirty="0">
                <a:solidFill>
                  <a:srgbClr val="374151"/>
                </a:solidFill>
                <a:effectLst/>
                <a:latin typeface="Arial" panose="02080604020202020204" pitchFamily="34" charset="0"/>
                <a:cs typeface="Arial" panose="02080604020202020204" pitchFamily="34" charset="0"/>
              </a:rPr>
              <a:t>of purchasing the drone and then every time your power it.</a:t>
            </a:r>
          </a:p>
        </p:txBody>
      </p:sp>
      <p:sp>
        <p:nvSpPr>
          <p:cNvPr id="10" name="TextBox 9"/>
          <p:cNvSpPr txBox="1"/>
          <p:nvPr/>
        </p:nvSpPr>
        <p:spPr>
          <a:xfrm>
            <a:off x="2962487" y="468883"/>
            <a:ext cx="4841235" cy="861774"/>
          </a:xfrm>
          <a:prstGeom prst="rect">
            <a:avLst/>
          </a:prstGeom>
          <a:noFill/>
        </p:spPr>
        <p:txBody>
          <a:bodyPr wrap="square" rtlCol="0">
            <a:spAutoFit/>
          </a:bodyPr>
          <a:lstStyle/>
          <a:p>
            <a:pPr algn="ctr"/>
            <a:r>
              <a:rPr lang="en-US" sz="5000" dirty="0">
                <a:solidFill>
                  <a:schemeClr val="accent2"/>
                </a:solidFill>
                <a:latin typeface="Roboto Black" panose="02000000000000000000" pitchFamily="2" charset="0"/>
                <a:ea typeface="Roboto Black" panose="02000000000000000000" pitchFamily="2" charset="0"/>
              </a:rPr>
              <a:t>Revenue Model</a:t>
            </a:r>
            <a:endParaRPr lang="en-US" sz="5000" dirty="0">
              <a:solidFill>
                <a:schemeClr val="accent2"/>
              </a:solidFill>
              <a:effectLst/>
              <a:latin typeface="Roboto Black" panose="02000000000000000000" pitchFamily="2" charset="0"/>
              <a:ea typeface="Roboto Black" panose="02000000000000000000" pitchFamily="2" charset="0"/>
            </a:endParaRPr>
          </a:p>
        </p:txBody>
      </p:sp>
      <p:sp>
        <p:nvSpPr>
          <p:cNvPr id="2" name="Rectangle 1"/>
          <p:cNvSpPr/>
          <p:nvPr/>
        </p:nvSpPr>
        <p:spPr>
          <a:xfrm>
            <a:off x="3339041" y="4030358"/>
            <a:ext cx="7633760" cy="1209336"/>
          </a:xfrm>
          <a:prstGeom prst="rect">
            <a:avLst/>
          </a:prstGeom>
          <a:solidFill>
            <a:schemeClr val="lt1"/>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t"/>
          <a:lstStyle/>
          <a:p>
            <a:pPr lvl="1">
              <a:lnSpc>
                <a:spcPct val="300000"/>
              </a:lnSpc>
            </a:pPr>
            <a:r>
              <a:rPr lang="en-US" sz="1900" b="0" i="0" dirty="0">
                <a:solidFill>
                  <a:srgbClr val="374151"/>
                </a:solidFill>
                <a:effectLst/>
                <a:latin typeface="Arial" panose="02080604020202020204" pitchFamily="34" charset="0"/>
                <a:cs typeface="Arial" panose="02080604020202020204" pitchFamily="34" charset="0"/>
              </a:rPr>
              <a:t>$1,500 one time by far better than paying for monthly security.</a:t>
            </a:r>
          </a:p>
        </p:txBody>
      </p:sp>
      <p:sp>
        <p:nvSpPr>
          <p:cNvPr id="3" name="TextBox 2"/>
          <p:cNvSpPr txBox="1"/>
          <p:nvPr/>
        </p:nvSpPr>
        <p:spPr>
          <a:xfrm>
            <a:off x="357891" y="3405850"/>
            <a:ext cx="2613927" cy="477054"/>
          </a:xfrm>
          <a:prstGeom prst="rect">
            <a:avLst/>
          </a:prstGeom>
          <a:noFill/>
        </p:spPr>
        <p:txBody>
          <a:bodyPr wrap="square" rtlCol="0">
            <a:spAutoFit/>
          </a:bodyPr>
          <a:lstStyle/>
          <a:p>
            <a:r>
              <a:rPr lang="en-US" sz="2500" b="1" i="0" dirty="0">
                <a:solidFill>
                  <a:srgbClr val="374151"/>
                </a:solidFill>
                <a:effectLst/>
                <a:latin typeface="Arial" panose="02080604020202020204" pitchFamily="34" charset="0"/>
                <a:cs typeface="Arial" panose="02080604020202020204" pitchFamily="34" charset="0"/>
              </a:rPr>
              <a:t>Hardware sales</a:t>
            </a:r>
            <a:endParaRPr lang="en-US" sz="2500" b="1" dirty="0">
              <a:latin typeface="Arial" panose="02080604020202020204" pitchFamily="34" charset="0"/>
              <a:cs typeface="Arial" panose="02080604020202020204" pitchFamily="34" charset="0"/>
            </a:endParaRPr>
          </a:p>
        </p:txBody>
      </p:sp>
      <p:sp>
        <p:nvSpPr>
          <p:cNvPr id="4" name="TextBox 3"/>
          <p:cNvSpPr txBox="1"/>
          <p:nvPr/>
        </p:nvSpPr>
        <p:spPr>
          <a:xfrm>
            <a:off x="2765169" y="5977627"/>
            <a:ext cx="3101899" cy="400110"/>
          </a:xfrm>
          <a:prstGeom prst="rect">
            <a:avLst/>
          </a:prstGeom>
          <a:noFill/>
        </p:spPr>
        <p:txBody>
          <a:bodyPr wrap="square" rtlCol="0">
            <a:spAutoFit/>
          </a:bodyPr>
          <a:lstStyle/>
          <a:p>
            <a:r>
              <a:rPr lang="en-US" sz="2000" b="1" i="0" dirty="0">
                <a:solidFill>
                  <a:srgbClr val="374151"/>
                </a:solidFill>
                <a:effectLst/>
                <a:latin typeface="Arial" panose="02080604020202020204" pitchFamily="34" charset="0"/>
                <a:cs typeface="Arial" panose="02080604020202020204" pitchFamily="34" charset="0"/>
              </a:rPr>
              <a:t>Software subscriptions</a:t>
            </a:r>
            <a:endParaRPr lang="en-US" sz="1900" b="1" dirty="0">
              <a:latin typeface="Arial" panose="02080604020202020204" pitchFamily="34" charset="0"/>
              <a:cs typeface="Arial" panose="02080604020202020204" pitchFamily="34" charset="0"/>
            </a:endParaRPr>
          </a:p>
        </p:txBody>
      </p:sp>
      <p:sp>
        <p:nvSpPr>
          <p:cNvPr id="7" name="TextBox 6"/>
          <p:cNvSpPr txBox="1"/>
          <p:nvPr/>
        </p:nvSpPr>
        <p:spPr>
          <a:xfrm>
            <a:off x="6511756" y="5977627"/>
            <a:ext cx="1866435" cy="400110"/>
          </a:xfrm>
          <a:prstGeom prst="rect">
            <a:avLst/>
          </a:prstGeom>
          <a:noFill/>
        </p:spPr>
        <p:txBody>
          <a:bodyPr wrap="square" rtlCol="0">
            <a:spAutoFit/>
          </a:bodyPr>
          <a:lstStyle/>
          <a:p>
            <a:r>
              <a:rPr lang="en-US" sz="2000" b="1" i="0" dirty="0">
                <a:solidFill>
                  <a:srgbClr val="374151"/>
                </a:solidFill>
                <a:effectLst/>
                <a:latin typeface="Arial" panose="02080604020202020204" pitchFamily="34" charset="0"/>
                <a:cs typeface="Arial" panose="02080604020202020204" pitchFamily="34" charset="0"/>
              </a:rPr>
              <a:t>Service fees</a:t>
            </a:r>
            <a:endParaRPr lang="en-US" sz="1900" b="1" dirty="0">
              <a:latin typeface="Arial" panose="02080604020202020204" pitchFamily="34" charset="0"/>
              <a:cs typeface="Arial" panose="02080604020202020204" pitchFamily="34" charset="0"/>
            </a:endParaRPr>
          </a:p>
        </p:txBody>
      </p:sp>
      <p:sp>
        <p:nvSpPr>
          <p:cNvPr id="11" name="TextBox 10"/>
          <p:cNvSpPr txBox="1"/>
          <p:nvPr/>
        </p:nvSpPr>
        <p:spPr>
          <a:xfrm>
            <a:off x="9019774" y="5977627"/>
            <a:ext cx="1597426" cy="400110"/>
          </a:xfrm>
          <a:prstGeom prst="rect">
            <a:avLst/>
          </a:prstGeom>
          <a:noFill/>
        </p:spPr>
        <p:txBody>
          <a:bodyPr wrap="square" rtlCol="0">
            <a:spAutoFit/>
          </a:bodyPr>
          <a:lstStyle/>
          <a:p>
            <a:r>
              <a:rPr lang="en-US" sz="2000" b="1" i="0" dirty="0">
                <a:solidFill>
                  <a:srgbClr val="374151"/>
                </a:solidFill>
                <a:effectLst/>
                <a:latin typeface="Arial" panose="02080604020202020204" pitchFamily="34" charset="0"/>
                <a:cs typeface="Arial" panose="02080604020202020204" pitchFamily="34" charset="0"/>
              </a:rPr>
              <a:t>Data sales</a:t>
            </a:r>
            <a:endParaRPr lang="en-US" sz="1900" b="1" dirty="0">
              <a:latin typeface="Arial" panose="02080604020202020204" pitchFamily="34" charset="0"/>
              <a:cs typeface="Arial" panose="02080604020202020204" pitchFamily="34" charset="0"/>
            </a:endParaRPr>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22166" y="321384"/>
            <a:ext cx="978946" cy="108212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chemeClr val="lt1"/>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800" dirty="0">
              <a:latin typeface="Arial" panose="02080604020202020204" pitchFamily="34" charset="0"/>
              <a:cs typeface="Arial" panose="02080604020202020204" pitchFamily="34" charset="0"/>
            </a:endParaRPr>
          </a:p>
        </p:txBody>
      </p:sp>
      <p:sp>
        <p:nvSpPr>
          <p:cNvPr id="4" name="TextBox 3"/>
          <p:cNvSpPr txBox="1"/>
          <p:nvPr/>
        </p:nvSpPr>
        <p:spPr>
          <a:xfrm>
            <a:off x="569233" y="2042234"/>
            <a:ext cx="6075938" cy="707886"/>
          </a:xfrm>
          <a:prstGeom prst="rect">
            <a:avLst/>
          </a:prstGeom>
          <a:noFill/>
        </p:spPr>
        <p:txBody>
          <a:bodyPr wrap="square" rtlCol="0">
            <a:spAutoFit/>
          </a:bodyPr>
          <a:lstStyle/>
          <a:p>
            <a:r>
              <a:rPr lang="en-US" sz="4000" b="1" i="0" dirty="0">
                <a:solidFill>
                  <a:schemeClr val="bg2">
                    <a:lumMod val="50000"/>
                  </a:schemeClr>
                </a:solidFill>
                <a:effectLst/>
                <a:latin typeface="Arial" panose="02080604020202020204" pitchFamily="34" charset="0"/>
                <a:cs typeface="Arial" panose="02080604020202020204" pitchFamily="34" charset="0"/>
              </a:rPr>
              <a:t>Software subscriptions</a:t>
            </a:r>
            <a:endParaRPr lang="en-US" sz="4000" b="1" dirty="0">
              <a:solidFill>
                <a:schemeClr val="bg2">
                  <a:lumMod val="50000"/>
                </a:schemeClr>
              </a:solidFill>
              <a:latin typeface="Arial" panose="02080604020202020204" pitchFamily="34" charset="0"/>
              <a:cs typeface="Arial" panose="02080604020202020204" pitchFamily="34" charset="0"/>
            </a:endParaRPr>
          </a:p>
        </p:txBody>
      </p:sp>
      <p:sp>
        <p:nvSpPr>
          <p:cNvPr id="7" name="TextBox 6"/>
          <p:cNvSpPr txBox="1"/>
          <p:nvPr/>
        </p:nvSpPr>
        <p:spPr>
          <a:xfrm>
            <a:off x="6511756" y="5977627"/>
            <a:ext cx="1866435" cy="400110"/>
          </a:xfrm>
          <a:prstGeom prst="rect">
            <a:avLst/>
          </a:prstGeom>
          <a:noFill/>
        </p:spPr>
        <p:txBody>
          <a:bodyPr wrap="square" rtlCol="0">
            <a:spAutoFit/>
          </a:bodyPr>
          <a:lstStyle/>
          <a:p>
            <a:r>
              <a:rPr lang="en-US" sz="2000" b="1" i="0" dirty="0">
                <a:solidFill>
                  <a:srgbClr val="374151"/>
                </a:solidFill>
                <a:effectLst/>
                <a:latin typeface="Arial" panose="02080604020202020204" pitchFamily="34" charset="0"/>
                <a:cs typeface="Arial" panose="02080604020202020204" pitchFamily="34" charset="0"/>
              </a:rPr>
              <a:t>Service fees</a:t>
            </a:r>
            <a:endParaRPr lang="en-US" sz="1900" b="1" dirty="0">
              <a:latin typeface="Arial" panose="02080604020202020204" pitchFamily="34" charset="0"/>
              <a:cs typeface="Arial" panose="02080604020202020204" pitchFamily="34" charset="0"/>
            </a:endParaRPr>
          </a:p>
        </p:txBody>
      </p:sp>
      <p:sp>
        <p:nvSpPr>
          <p:cNvPr id="11" name="TextBox 10"/>
          <p:cNvSpPr txBox="1"/>
          <p:nvPr/>
        </p:nvSpPr>
        <p:spPr>
          <a:xfrm>
            <a:off x="9019774" y="5977627"/>
            <a:ext cx="1597426" cy="400110"/>
          </a:xfrm>
          <a:prstGeom prst="rect">
            <a:avLst/>
          </a:prstGeom>
          <a:noFill/>
        </p:spPr>
        <p:txBody>
          <a:bodyPr wrap="square" rtlCol="0">
            <a:spAutoFit/>
          </a:bodyPr>
          <a:lstStyle/>
          <a:p>
            <a:r>
              <a:rPr lang="en-US" sz="2000" b="1" i="0" dirty="0">
                <a:solidFill>
                  <a:srgbClr val="374151"/>
                </a:solidFill>
                <a:effectLst/>
                <a:latin typeface="Arial" panose="02080604020202020204" pitchFamily="34" charset="0"/>
                <a:cs typeface="Arial" panose="02080604020202020204" pitchFamily="34" charset="0"/>
              </a:rPr>
              <a:t>Data sales</a:t>
            </a:r>
            <a:endParaRPr lang="en-US" sz="1900" b="1" dirty="0">
              <a:latin typeface="Arial" panose="02080604020202020204" pitchFamily="34" charset="0"/>
              <a:cs typeface="Arial" panose="02080604020202020204" pitchFamily="34" charset="0"/>
            </a:endParaRPr>
          </a:p>
        </p:txBody>
      </p:sp>
      <p:sp>
        <p:nvSpPr>
          <p:cNvPr id="5" name="TextBox 4"/>
          <p:cNvSpPr txBox="1"/>
          <p:nvPr/>
        </p:nvSpPr>
        <p:spPr>
          <a:xfrm>
            <a:off x="615888" y="3194796"/>
            <a:ext cx="10636830" cy="872034"/>
          </a:xfrm>
          <a:prstGeom prst="rect">
            <a:avLst/>
          </a:prstGeom>
          <a:noFill/>
        </p:spPr>
        <p:txBody>
          <a:bodyPr wrap="square" rtlCol="0">
            <a:spAutoFit/>
          </a:bodyPr>
          <a:lstStyle/>
          <a:p>
            <a:pPr>
              <a:lnSpc>
                <a:spcPct val="150000"/>
              </a:lnSpc>
            </a:pPr>
            <a:r>
              <a:rPr lang="en-US" dirty="0">
                <a:latin typeface="Arial" panose="02080604020202020204" pitchFamily="34" charset="0"/>
                <a:cs typeface="Arial" panose="02080604020202020204" pitchFamily="34" charset="0"/>
              </a:rPr>
              <a:t>We envision drones as to be indifferent to smartphones and so they all require software to operate and an Operating System for enhancing and additional value generation.</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39496" y="2049920"/>
            <a:ext cx="632965" cy="632965"/>
          </a:xfrm>
          <a:prstGeom prst="rect">
            <a:avLst/>
          </a:prstGeom>
        </p:spPr>
      </p:pic>
      <p:sp>
        <p:nvSpPr>
          <p:cNvPr id="2" name="TextBox 1"/>
          <p:cNvSpPr txBox="1"/>
          <p:nvPr/>
        </p:nvSpPr>
        <p:spPr>
          <a:xfrm>
            <a:off x="3214413" y="461601"/>
            <a:ext cx="3923505" cy="707886"/>
          </a:xfrm>
          <a:prstGeom prst="rect">
            <a:avLst/>
          </a:prstGeom>
          <a:noFill/>
        </p:spPr>
        <p:txBody>
          <a:bodyPr wrap="square" rtlCol="0">
            <a:spAutoFit/>
          </a:bodyPr>
          <a:lstStyle/>
          <a:p>
            <a:pPr algn="ctr"/>
            <a:r>
              <a:rPr lang="en-US" sz="4000" dirty="0">
                <a:solidFill>
                  <a:schemeClr val="accent2"/>
                </a:solidFill>
                <a:latin typeface="Roboto Black" panose="02000000000000000000" pitchFamily="2" charset="0"/>
                <a:ea typeface="Roboto Black" panose="02000000000000000000" pitchFamily="2" charset="0"/>
              </a:rPr>
              <a:t>Revenue Model</a:t>
            </a:r>
            <a:endParaRPr lang="en-US" sz="4000" dirty="0">
              <a:solidFill>
                <a:schemeClr val="accent2"/>
              </a:solidFill>
              <a:effectLst/>
              <a:latin typeface="Roboto Black" panose="02000000000000000000" pitchFamily="2" charset="0"/>
              <a:ea typeface="Roboto Black" panose="02000000000000000000" pitchFamily="2"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53425" y="362633"/>
            <a:ext cx="735496" cy="81302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chemeClr val="lt1"/>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800" dirty="0">
              <a:latin typeface="Arial" panose="02080604020202020204" pitchFamily="34" charset="0"/>
              <a:cs typeface="Arial" panose="02080604020202020204" pitchFamily="34" charset="0"/>
            </a:endParaRPr>
          </a:p>
        </p:txBody>
      </p:sp>
      <p:sp>
        <p:nvSpPr>
          <p:cNvPr id="7" name="TextBox 6"/>
          <p:cNvSpPr txBox="1"/>
          <p:nvPr/>
        </p:nvSpPr>
        <p:spPr>
          <a:xfrm>
            <a:off x="6511756" y="5977627"/>
            <a:ext cx="1866435" cy="400110"/>
          </a:xfrm>
          <a:prstGeom prst="rect">
            <a:avLst/>
          </a:prstGeom>
          <a:noFill/>
        </p:spPr>
        <p:txBody>
          <a:bodyPr wrap="square" rtlCol="0">
            <a:spAutoFit/>
          </a:bodyPr>
          <a:lstStyle/>
          <a:p>
            <a:r>
              <a:rPr lang="en-US" sz="2000" b="1" i="0" dirty="0">
                <a:solidFill>
                  <a:srgbClr val="374151"/>
                </a:solidFill>
                <a:effectLst/>
                <a:latin typeface="Arial" panose="02080604020202020204" pitchFamily="34" charset="0"/>
                <a:cs typeface="Arial" panose="02080604020202020204" pitchFamily="34" charset="0"/>
              </a:rPr>
              <a:t>Service fees</a:t>
            </a:r>
            <a:endParaRPr lang="en-US" sz="1900" b="1" dirty="0">
              <a:latin typeface="Arial" panose="02080604020202020204" pitchFamily="34" charset="0"/>
              <a:cs typeface="Arial" panose="02080604020202020204" pitchFamily="34" charset="0"/>
            </a:endParaRPr>
          </a:p>
        </p:txBody>
      </p:sp>
      <p:sp>
        <p:nvSpPr>
          <p:cNvPr id="11" name="TextBox 10"/>
          <p:cNvSpPr txBox="1"/>
          <p:nvPr/>
        </p:nvSpPr>
        <p:spPr>
          <a:xfrm>
            <a:off x="578564" y="1935515"/>
            <a:ext cx="4340677" cy="861774"/>
          </a:xfrm>
          <a:prstGeom prst="rect">
            <a:avLst/>
          </a:prstGeom>
          <a:noFill/>
        </p:spPr>
        <p:txBody>
          <a:bodyPr wrap="square" rtlCol="0">
            <a:spAutoFit/>
          </a:bodyPr>
          <a:lstStyle/>
          <a:p>
            <a:r>
              <a:rPr lang="en-US" sz="5000" b="1" i="0" dirty="0">
                <a:solidFill>
                  <a:schemeClr val="bg2">
                    <a:lumMod val="50000"/>
                  </a:schemeClr>
                </a:solidFill>
                <a:effectLst/>
                <a:latin typeface="Roboto Black" panose="02000000000000000000" pitchFamily="2" charset="0"/>
                <a:ea typeface="Roboto Black" panose="02000000000000000000" pitchFamily="2" charset="0"/>
                <a:cs typeface="Arial" panose="02080604020202020204" pitchFamily="34" charset="0"/>
              </a:rPr>
              <a:t>Data sales</a:t>
            </a:r>
            <a:endParaRPr lang="en-US" sz="5000" b="1" dirty="0">
              <a:solidFill>
                <a:schemeClr val="bg2">
                  <a:lumMod val="50000"/>
                </a:schemeClr>
              </a:solidFill>
              <a:latin typeface="Roboto Black" panose="02000000000000000000" pitchFamily="2" charset="0"/>
              <a:ea typeface="Roboto Black" panose="02000000000000000000" pitchFamily="2" charset="0"/>
              <a:cs typeface="Arial" panose="02080604020202020204" pitchFamily="34" charset="0"/>
            </a:endParaRPr>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50555" y="480263"/>
            <a:ext cx="978946" cy="1082129"/>
          </a:xfrm>
          <a:prstGeom prst="rect">
            <a:avLst/>
          </a:prstGeom>
        </p:spPr>
      </p:pic>
      <p:sp>
        <p:nvSpPr>
          <p:cNvPr id="5" name="TextBox 4"/>
          <p:cNvSpPr txBox="1"/>
          <p:nvPr/>
        </p:nvSpPr>
        <p:spPr>
          <a:xfrm>
            <a:off x="578564" y="3194796"/>
            <a:ext cx="10475089" cy="1703030"/>
          </a:xfrm>
          <a:prstGeom prst="rect">
            <a:avLst/>
          </a:prstGeom>
          <a:noFill/>
        </p:spPr>
        <p:txBody>
          <a:bodyPr wrap="square" rtlCol="0">
            <a:spAutoFit/>
          </a:bodyPr>
          <a:lstStyle/>
          <a:p>
            <a:pPr>
              <a:lnSpc>
                <a:spcPct val="150000"/>
              </a:lnSpc>
            </a:pPr>
            <a:r>
              <a:rPr lang="en-US" dirty="0">
                <a:solidFill>
                  <a:schemeClr val="tx1">
                    <a:lumMod val="75000"/>
                    <a:lumOff val="25000"/>
                  </a:schemeClr>
                </a:solidFill>
                <a:latin typeface="Arial" panose="02080604020202020204" pitchFamily="34" charset="0"/>
                <a:cs typeface="Arial" panose="02080604020202020204" pitchFamily="34" charset="0"/>
              </a:rPr>
              <a:t>Drones create a lot of useful data such as their surroundings, street view, maps, aerial vision, and much more!</a:t>
            </a:r>
          </a:p>
          <a:p>
            <a:pPr>
              <a:lnSpc>
                <a:spcPct val="150000"/>
              </a:lnSpc>
            </a:pPr>
            <a:endParaRPr lang="en-US" dirty="0">
              <a:solidFill>
                <a:schemeClr val="tx1">
                  <a:lumMod val="75000"/>
                  <a:lumOff val="25000"/>
                </a:schemeClr>
              </a:solidFill>
              <a:latin typeface="Arial" panose="02080604020202020204" pitchFamily="34" charset="0"/>
              <a:cs typeface="Arial" panose="02080604020202020204" pitchFamily="34" charset="0"/>
            </a:endParaRPr>
          </a:p>
          <a:p>
            <a:pPr>
              <a:lnSpc>
                <a:spcPct val="150000"/>
              </a:lnSpc>
            </a:pPr>
            <a:r>
              <a:rPr lang="en-US" dirty="0">
                <a:solidFill>
                  <a:schemeClr val="tx1">
                    <a:lumMod val="75000"/>
                    <a:lumOff val="25000"/>
                  </a:schemeClr>
                </a:solidFill>
                <a:latin typeface="Arial" panose="02080604020202020204" pitchFamily="34" charset="0"/>
                <a:cs typeface="Arial" panose="02080604020202020204" pitchFamily="34" charset="0"/>
              </a:rPr>
              <a:t>We capture these and commercialize them.</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6635" y="2049920"/>
            <a:ext cx="632965" cy="63296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2"/>
          <a:stretch>
            <a:fillRect/>
          </a:stretch>
        </p:blipFill>
        <p:spPr>
          <a:xfrm>
            <a:off x="308117" y="212004"/>
            <a:ext cx="11575765" cy="6433991"/>
          </a:xfrm>
          <a:prstGeom prst="rect">
            <a:avLst/>
          </a:prstGeom>
        </p:spPr>
      </p:pic>
      <p:pic>
        <p:nvPicPr>
          <p:cNvPr id="14" name="Picture 13"/>
          <p:cNvPicPr>
            <a:picLocks noChangeAspect="1"/>
          </p:cNvPicPr>
          <p:nvPr/>
        </p:nvPicPr>
        <p:blipFill>
          <a:blip r:embed="rId3"/>
          <a:stretch>
            <a:fillRect/>
          </a:stretch>
        </p:blipFill>
        <p:spPr>
          <a:xfrm>
            <a:off x="333412" y="910430"/>
            <a:ext cx="11525176" cy="4904503"/>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0924" y="2341105"/>
            <a:ext cx="2852181" cy="2852181"/>
          </a:xfrm>
          <a:prstGeom prst="rect">
            <a:avLst/>
          </a:prstGeom>
        </p:spPr>
      </p:pic>
      <p:sp>
        <p:nvSpPr>
          <p:cNvPr id="16" name="Rectangle 15"/>
          <p:cNvSpPr/>
          <p:nvPr/>
        </p:nvSpPr>
        <p:spPr>
          <a:xfrm>
            <a:off x="6695440" y="1134942"/>
            <a:ext cx="731520" cy="403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stretch>
            <a:fillRect/>
          </a:stretch>
        </p:blipFill>
        <p:spPr>
          <a:xfrm>
            <a:off x="14776" y="0"/>
            <a:ext cx="12177224" cy="6858000"/>
          </a:xfrm>
          <a:prstGeom prst="rect">
            <a:avLst/>
          </a:prstGeom>
        </p:spPr>
      </p:pic>
      <p:sp>
        <p:nvSpPr>
          <p:cNvPr id="14" name="TextBox 13"/>
          <p:cNvSpPr txBox="1"/>
          <p:nvPr/>
        </p:nvSpPr>
        <p:spPr>
          <a:xfrm>
            <a:off x="2219079" y="209005"/>
            <a:ext cx="7753837" cy="861774"/>
          </a:xfrm>
          <a:prstGeom prst="rect">
            <a:avLst/>
          </a:prstGeom>
          <a:noFill/>
        </p:spPr>
        <p:txBody>
          <a:bodyPr wrap="square" rtlCol="0">
            <a:spAutoFit/>
          </a:bodyPr>
          <a:lstStyle/>
          <a:p>
            <a:pPr algn="ctr"/>
            <a:r>
              <a:rPr lang="en-US" sz="5000" b="1" dirty="0">
                <a:solidFill>
                  <a:schemeClr val="accent2"/>
                </a:solidFill>
                <a:effectLst/>
                <a:latin typeface="Arial" panose="02080604020202020204" pitchFamily="34" charset="0"/>
                <a:ea typeface="Roboto Black" panose="02000000000000000000" pitchFamily="2" charset="0"/>
                <a:cs typeface="Arial" panose="02080604020202020204" pitchFamily="34" charset="0"/>
              </a:rPr>
              <a:t>Competitive Advantages</a:t>
            </a:r>
          </a:p>
        </p:txBody>
      </p:sp>
      <p:cxnSp>
        <p:nvCxnSpPr>
          <p:cNvPr id="23" name="Straight Arrow Connector 22"/>
          <p:cNvCxnSpPr/>
          <p:nvPr/>
        </p:nvCxnSpPr>
        <p:spPr>
          <a:xfrm>
            <a:off x="1504068" y="3857345"/>
            <a:ext cx="9479280"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6095998" y="1212294"/>
            <a:ext cx="1" cy="5290103"/>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1826304" y="4092799"/>
            <a:ext cx="831273" cy="8312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1904843" y="4340557"/>
            <a:ext cx="628472" cy="335756"/>
          </a:xfrm>
          <a:prstGeom prst="rect">
            <a:avLst/>
          </a:prstGeom>
          <a:noFill/>
        </p:spPr>
        <p:txBody>
          <a:bodyPr wrap="square" rtlCol="0" anchor="ctr">
            <a:spAutoFit/>
          </a:bodyPr>
          <a:lstStyle/>
          <a:p>
            <a:pPr algn="ctr"/>
            <a:r>
              <a:rPr lang="en-US" b="1" dirty="0">
                <a:latin typeface="Arial" panose="02080604020202020204" pitchFamily="34" charset="0"/>
                <a:cs typeface="Arial" panose="02080604020202020204" pitchFamily="34" charset="0"/>
              </a:rPr>
              <a:t>DJI</a:t>
            </a:r>
          </a:p>
        </p:txBody>
      </p:sp>
      <p:sp>
        <p:nvSpPr>
          <p:cNvPr id="31" name="Oval 30"/>
          <p:cNvSpPr/>
          <p:nvPr/>
        </p:nvSpPr>
        <p:spPr>
          <a:xfrm>
            <a:off x="9399548" y="1144563"/>
            <a:ext cx="1106424" cy="11064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57412" y="1509674"/>
            <a:ext cx="1190696" cy="369332"/>
          </a:xfrm>
          <a:prstGeom prst="rect">
            <a:avLst/>
          </a:prstGeom>
          <a:solidFill>
            <a:schemeClr val="bg1"/>
          </a:solidFill>
        </p:spPr>
        <p:txBody>
          <a:bodyPr wrap="square" rtlCol="0" anchor="ctr">
            <a:spAutoFit/>
          </a:bodyPr>
          <a:lstStyle/>
          <a:p>
            <a:pPr algn="ctr"/>
            <a:r>
              <a:rPr lang="en-US" b="1" dirty="0">
                <a:latin typeface="Roboto Black" panose="02000000000000000000" pitchFamily="2" charset="0"/>
                <a:ea typeface="Roboto Black" panose="02000000000000000000" pitchFamily="2" charset="0"/>
                <a:cs typeface="Arial" panose="02080604020202020204" pitchFamily="34" charset="0"/>
              </a:rPr>
              <a:t>FPV</a:t>
            </a:r>
            <a:r>
              <a:rPr lang="en-US" b="1" dirty="0">
                <a:latin typeface="Roboto" panose="02000000000000000000" pitchFamily="2" charset="0"/>
                <a:ea typeface="Roboto" panose="02000000000000000000" pitchFamily="2" charset="0"/>
                <a:cs typeface="Arial" panose="02080604020202020204" pitchFamily="34" charset="0"/>
              </a:rPr>
              <a:t> </a:t>
            </a:r>
            <a:r>
              <a:rPr lang="en-US" dirty="0">
                <a:latin typeface="Roboto" panose="02000000000000000000" pitchFamily="2" charset="0"/>
                <a:ea typeface="Roboto" panose="02000000000000000000" pitchFamily="2" charset="0"/>
                <a:cs typeface="Arial" panose="02080604020202020204" pitchFamily="34" charset="0"/>
              </a:rPr>
              <a:t>Life</a:t>
            </a:r>
          </a:p>
        </p:txBody>
      </p:sp>
      <p:sp>
        <p:nvSpPr>
          <p:cNvPr id="33" name="TextBox 32"/>
          <p:cNvSpPr txBox="1"/>
          <p:nvPr/>
        </p:nvSpPr>
        <p:spPr>
          <a:xfrm>
            <a:off x="4531360" y="1141177"/>
            <a:ext cx="2306319" cy="369332"/>
          </a:xfrm>
          <a:prstGeom prst="rect">
            <a:avLst/>
          </a:prstGeom>
          <a:noFill/>
        </p:spPr>
        <p:txBody>
          <a:bodyPr wrap="square" rtlCol="0">
            <a:spAutoFit/>
          </a:bodyPr>
          <a:lstStyle/>
          <a:p>
            <a:r>
              <a:rPr lang="en-US" dirty="0">
                <a:latin typeface="Arial" panose="02080604020202020204" pitchFamily="34" charset="0"/>
                <a:cs typeface="Arial" panose="02080604020202020204" pitchFamily="34" charset="0"/>
              </a:rPr>
              <a:t>Autonomous</a:t>
            </a:r>
          </a:p>
        </p:txBody>
      </p:sp>
      <p:sp>
        <p:nvSpPr>
          <p:cNvPr id="34" name="TextBox 33"/>
          <p:cNvSpPr txBox="1"/>
          <p:nvPr/>
        </p:nvSpPr>
        <p:spPr>
          <a:xfrm>
            <a:off x="137700" y="3660856"/>
            <a:ext cx="1266462" cy="369332"/>
          </a:xfrm>
          <a:prstGeom prst="rect">
            <a:avLst/>
          </a:prstGeom>
          <a:noFill/>
        </p:spPr>
        <p:txBody>
          <a:bodyPr wrap="square" rtlCol="0">
            <a:spAutoFit/>
          </a:bodyPr>
          <a:lstStyle/>
          <a:p>
            <a:r>
              <a:rPr lang="en-US" dirty="0">
                <a:latin typeface="Arial" panose="02080604020202020204" pitchFamily="34" charset="0"/>
                <a:cs typeface="Arial" panose="02080604020202020204" pitchFamily="34" charset="0"/>
              </a:rPr>
              <a:t>Consumer</a:t>
            </a:r>
          </a:p>
        </p:txBody>
      </p:sp>
      <p:sp>
        <p:nvSpPr>
          <p:cNvPr id="35" name="TextBox 34"/>
          <p:cNvSpPr txBox="1"/>
          <p:nvPr/>
        </p:nvSpPr>
        <p:spPr>
          <a:xfrm>
            <a:off x="5049520" y="6214348"/>
            <a:ext cx="2306319" cy="369332"/>
          </a:xfrm>
          <a:prstGeom prst="rect">
            <a:avLst/>
          </a:prstGeom>
          <a:noFill/>
        </p:spPr>
        <p:txBody>
          <a:bodyPr wrap="square" rtlCol="0">
            <a:spAutoFit/>
          </a:bodyPr>
          <a:lstStyle/>
          <a:p>
            <a:r>
              <a:rPr lang="en-US" dirty="0">
                <a:latin typeface="Arial" panose="02080604020202020204" pitchFamily="34" charset="0"/>
                <a:cs typeface="Arial" panose="02080604020202020204" pitchFamily="34" charset="0"/>
              </a:rPr>
              <a:t>Manual</a:t>
            </a:r>
          </a:p>
        </p:txBody>
      </p:sp>
      <p:sp>
        <p:nvSpPr>
          <p:cNvPr id="36" name="TextBox 35"/>
          <p:cNvSpPr txBox="1"/>
          <p:nvPr/>
        </p:nvSpPr>
        <p:spPr>
          <a:xfrm>
            <a:off x="11062934" y="3660856"/>
            <a:ext cx="940673" cy="369332"/>
          </a:xfrm>
          <a:prstGeom prst="rect">
            <a:avLst/>
          </a:prstGeom>
          <a:noFill/>
        </p:spPr>
        <p:txBody>
          <a:bodyPr wrap="square" rtlCol="0" anchor="ctr">
            <a:spAutoFit/>
          </a:bodyPr>
          <a:lstStyle/>
          <a:p>
            <a:pPr algn="ctr"/>
            <a:r>
              <a:rPr lang="en-US" dirty="0">
                <a:latin typeface="Arial" panose="02080604020202020204" pitchFamily="34" charset="0"/>
                <a:cs typeface="Arial" panose="02080604020202020204" pitchFamily="34" charset="0"/>
              </a:rPr>
              <a:t>Military</a:t>
            </a:r>
          </a:p>
        </p:txBody>
      </p:sp>
      <p:sp>
        <p:nvSpPr>
          <p:cNvPr id="38" name="Oval 37"/>
          <p:cNvSpPr/>
          <p:nvPr/>
        </p:nvSpPr>
        <p:spPr>
          <a:xfrm>
            <a:off x="5501367" y="1972300"/>
            <a:ext cx="755703" cy="7557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5455093" y="2188614"/>
            <a:ext cx="848250" cy="323165"/>
          </a:xfrm>
          <a:prstGeom prst="rect">
            <a:avLst/>
          </a:prstGeom>
          <a:noFill/>
        </p:spPr>
        <p:txBody>
          <a:bodyPr wrap="square" rtlCol="0" anchor="ctr">
            <a:spAutoFit/>
          </a:bodyPr>
          <a:lstStyle/>
          <a:p>
            <a:pPr algn="ctr"/>
            <a:r>
              <a:rPr lang="en-US" sz="1500" b="1" dirty="0" err="1">
                <a:latin typeface="Arial" panose="02080604020202020204" pitchFamily="34" charset="0"/>
                <a:cs typeface="Arial" panose="02080604020202020204" pitchFamily="34" charset="0"/>
              </a:rPr>
              <a:t>Skydio</a:t>
            </a:r>
            <a:endParaRPr lang="en-US" sz="1500" b="1" dirty="0">
              <a:latin typeface="Arial" panose="02080604020202020204" pitchFamily="34" charset="0"/>
              <a:cs typeface="Arial" panose="02080604020202020204" pitchFamily="34" charset="0"/>
            </a:endParaRPr>
          </a:p>
        </p:txBody>
      </p:sp>
      <p:sp>
        <p:nvSpPr>
          <p:cNvPr id="40" name="Oval 39"/>
          <p:cNvSpPr/>
          <p:nvPr/>
        </p:nvSpPr>
        <p:spPr>
          <a:xfrm>
            <a:off x="5164670" y="3277868"/>
            <a:ext cx="687003" cy="6870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5037835" y="3486723"/>
            <a:ext cx="940672" cy="307777"/>
          </a:xfrm>
          <a:prstGeom prst="rect">
            <a:avLst/>
          </a:prstGeom>
          <a:noFill/>
        </p:spPr>
        <p:txBody>
          <a:bodyPr wrap="square" rtlCol="0" anchor="ctr">
            <a:spAutoFit/>
          </a:bodyPr>
          <a:lstStyle/>
          <a:p>
            <a:pPr algn="ctr"/>
            <a:r>
              <a:rPr lang="en-US" sz="1400" b="1" dirty="0">
                <a:latin typeface="Arial" panose="02080604020202020204" pitchFamily="34" charset="0"/>
                <a:cs typeface="Arial" panose="02080604020202020204" pitchFamily="34" charset="0"/>
              </a:rPr>
              <a:t>Yuneec</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bg1">
              <a:lumMod val="85000"/>
            </a:schemeClr>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800" dirty="0">
              <a:latin typeface="Arial" panose="02080604020202020204" pitchFamily="34" charset="0"/>
              <a:cs typeface="Arial" panose="02080604020202020204" pitchFamily="34" charset="0"/>
            </a:endParaRPr>
          </a:p>
        </p:txBody>
      </p:sp>
      <p:sp>
        <p:nvSpPr>
          <p:cNvPr id="6" name="Rectangle: Rounded Corners 5"/>
          <p:cNvSpPr/>
          <p:nvPr/>
        </p:nvSpPr>
        <p:spPr>
          <a:xfrm>
            <a:off x="466530" y="297324"/>
            <a:ext cx="11402009" cy="355496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979713" y="781170"/>
            <a:ext cx="8248263" cy="707886"/>
          </a:xfrm>
          <a:prstGeom prst="rect">
            <a:avLst/>
          </a:prstGeom>
          <a:noFill/>
        </p:spPr>
        <p:txBody>
          <a:bodyPr wrap="square" rtlCol="0">
            <a:spAutoFit/>
          </a:bodyPr>
          <a:lstStyle/>
          <a:p>
            <a:pPr algn="ctr"/>
            <a:r>
              <a:rPr lang="en-US" sz="4000" b="1" dirty="0">
                <a:solidFill>
                  <a:schemeClr val="bg2">
                    <a:lumMod val="50000"/>
                  </a:schemeClr>
                </a:solidFill>
                <a:latin typeface="Arial" panose="02080604020202020204" pitchFamily="34" charset="0"/>
                <a:cs typeface="Arial" panose="02080604020202020204" pitchFamily="34" charset="0"/>
              </a:rPr>
              <a:t>TAM (Total Addressable Market)</a:t>
            </a:r>
          </a:p>
        </p:txBody>
      </p:sp>
      <p:sp>
        <p:nvSpPr>
          <p:cNvPr id="2" name="TextBox 1"/>
          <p:cNvSpPr txBox="1"/>
          <p:nvPr/>
        </p:nvSpPr>
        <p:spPr>
          <a:xfrm>
            <a:off x="727787" y="4062482"/>
            <a:ext cx="10263676" cy="2585323"/>
          </a:xfrm>
          <a:prstGeom prst="rect">
            <a:avLst/>
          </a:prstGeom>
          <a:noFill/>
        </p:spPr>
        <p:txBody>
          <a:bodyPr wrap="square" rtlCol="0">
            <a:spAutoFit/>
          </a:bodyPr>
          <a:lstStyle/>
          <a:p>
            <a:r>
              <a:rPr lang="en-US" b="0" i="0" dirty="0">
                <a:solidFill>
                  <a:srgbClr val="374151"/>
                </a:solidFill>
                <a:effectLst/>
                <a:latin typeface="Söhne"/>
              </a:rPr>
              <a:t>According to industry research, the total addressable market for police and government surveillance is estimated to be  </a:t>
            </a:r>
            <a:r>
              <a:rPr lang="en-US" i="0" dirty="0">
                <a:solidFill>
                  <a:srgbClr val="202124"/>
                </a:solidFill>
                <a:effectLst/>
                <a:latin typeface="consolas" panose="020B0609020204030204" pitchFamily="49" charset="0"/>
              </a:rPr>
              <a:t>US$ 15,634.7 million </a:t>
            </a:r>
            <a:r>
              <a:rPr lang="en-US" b="0" i="0" dirty="0">
                <a:solidFill>
                  <a:srgbClr val="374151"/>
                </a:solidFill>
                <a:effectLst/>
                <a:latin typeface="Söhne"/>
              </a:rPr>
              <a:t>by 2023, with a CAGR of </a:t>
            </a:r>
            <a:r>
              <a:rPr lang="en-US" b="0" i="0" dirty="0">
                <a:solidFill>
                  <a:srgbClr val="1D2228"/>
                </a:solidFill>
                <a:effectLst/>
                <a:latin typeface="YahooSans VF"/>
              </a:rPr>
              <a:t>20.30</a:t>
            </a:r>
            <a:r>
              <a:rPr lang="en-US" b="0" i="0" dirty="0">
                <a:solidFill>
                  <a:srgbClr val="374151"/>
                </a:solidFill>
                <a:effectLst/>
                <a:latin typeface="Söhne"/>
              </a:rPr>
              <a:t>%.</a:t>
            </a:r>
          </a:p>
          <a:p>
            <a:endParaRPr lang="en-US" dirty="0">
              <a:solidFill>
                <a:srgbClr val="374151"/>
              </a:solidFill>
              <a:latin typeface="Söhne"/>
            </a:endParaRPr>
          </a:p>
          <a:p>
            <a:r>
              <a:rPr lang="en-US" b="0" i="0" dirty="0">
                <a:solidFill>
                  <a:srgbClr val="374151"/>
                </a:solidFill>
                <a:effectLst/>
                <a:latin typeface="Söhne"/>
              </a:rPr>
              <a:t>This market includes the use of drones for surveillance, patrolling, and intelligence gathering purposes. The demand for advanced surveillance solutions is expected to rise due to increasing crime rates and the need for better security measures.</a:t>
            </a:r>
          </a:p>
          <a:p>
            <a:endParaRPr lang="en-US" dirty="0">
              <a:solidFill>
                <a:srgbClr val="374151"/>
              </a:solidFill>
              <a:latin typeface="Söhne"/>
            </a:endParaRPr>
          </a:p>
          <a:p>
            <a:r>
              <a:rPr lang="en-US" b="0" i="0" dirty="0">
                <a:solidFill>
                  <a:srgbClr val="374151"/>
                </a:solidFill>
                <a:effectLst/>
                <a:latin typeface="Söhne"/>
              </a:rPr>
              <a:t>Our target market segment within this TAM is estimated to be </a:t>
            </a:r>
            <a:r>
              <a:rPr lang="en-US" i="0" dirty="0">
                <a:solidFill>
                  <a:srgbClr val="374151"/>
                </a:solidFill>
                <a:effectLst/>
                <a:latin typeface="consolas" panose="020B0609020204030204" pitchFamily="49" charset="0"/>
              </a:rPr>
              <a:t>$12.05 billion</a:t>
            </a:r>
            <a:r>
              <a:rPr lang="en-US" b="0" i="0" dirty="0">
                <a:solidFill>
                  <a:srgbClr val="374151"/>
                </a:solidFill>
                <a:effectLst/>
                <a:latin typeface="Söhne"/>
              </a:rPr>
              <a:t>, representing the market size for our AI-based drone solution.</a:t>
            </a:r>
            <a:endParaRPr lang="en-US" dirty="0"/>
          </a:p>
        </p:txBody>
      </p:sp>
      <p:sp>
        <p:nvSpPr>
          <p:cNvPr id="3" name="TextBox 2"/>
          <p:cNvSpPr txBox="1"/>
          <p:nvPr/>
        </p:nvSpPr>
        <p:spPr>
          <a:xfrm>
            <a:off x="3231307" y="2244519"/>
            <a:ext cx="5729386" cy="1169551"/>
          </a:xfrm>
          <a:prstGeom prst="rect">
            <a:avLst/>
          </a:prstGeom>
          <a:noFill/>
        </p:spPr>
        <p:txBody>
          <a:bodyPr wrap="square" rtlCol="0" anchor="ctr">
            <a:spAutoFit/>
          </a:bodyPr>
          <a:lstStyle/>
          <a:p>
            <a:pPr algn="ctr"/>
            <a:r>
              <a:rPr lang="en-US" sz="7000" dirty="0">
                <a:solidFill>
                  <a:schemeClr val="accent2"/>
                </a:solidFill>
                <a:effectLst/>
                <a:latin typeface="Roboto Black" panose="02000000000000000000" pitchFamily="2" charset="0"/>
                <a:ea typeface="Roboto Black" panose="02000000000000000000" pitchFamily="2" charset="0"/>
              </a:rPr>
              <a:t>$56.5 billion</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chemeClr val="lt1"/>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800" dirty="0">
              <a:latin typeface="Arial" panose="02080604020202020204" pitchFamily="34" charset="0"/>
              <a:cs typeface="Arial" panose="02080604020202020204" pitchFamily="34" charset="0"/>
            </a:endParaRPr>
          </a:p>
        </p:txBody>
      </p:sp>
      <p:sp>
        <p:nvSpPr>
          <p:cNvPr id="6" name="Rectangle 5"/>
          <p:cNvSpPr/>
          <p:nvPr/>
        </p:nvSpPr>
        <p:spPr>
          <a:xfrm>
            <a:off x="417932" y="2209278"/>
            <a:ext cx="11356134" cy="4368803"/>
          </a:xfrm>
          <a:prstGeom prst="rect">
            <a:avLst/>
          </a:prstGeom>
          <a:solidFill>
            <a:schemeClr val="lt1"/>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t"/>
          <a:lstStyle/>
          <a:p>
            <a:pPr marL="285750" indent="-285750">
              <a:lnSpc>
                <a:spcPct val="300000"/>
              </a:lnSpc>
              <a:buFont typeface="Arial" panose="02080604020202020204" pitchFamily="34" charset="0"/>
              <a:buChar char="•"/>
            </a:pPr>
            <a:r>
              <a:rPr lang="en-US" b="0" i="0" dirty="0">
                <a:solidFill>
                  <a:srgbClr val="374151"/>
                </a:solidFill>
                <a:effectLst/>
                <a:latin typeface="Söhne"/>
              </a:rPr>
              <a:t>The global autonomous drone market is expected to reach a valuation of </a:t>
            </a:r>
            <a:r>
              <a:rPr lang="en-US" b="0" i="0" dirty="0">
                <a:solidFill>
                  <a:srgbClr val="374151"/>
                </a:solidFill>
                <a:effectLst/>
                <a:latin typeface="consolas" panose="020B0609020204030204" pitchFamily="49" charset="0"/>
              </a:rPr>
              <a:t>US$ 15,634.7 million</a:t>
            </a:r>
            <a:r>
              <a:rPr lang="en-US" b="0" i="0" dirty="0">
                <a:solidFill>
                  <a:srgbClr val="374151"/>
                </a:solidFill>
                <a:effectLst/>
                <a:latin typeface="Söhne"/>
              </a:rPr>
              <a:t> in 2023.</a:t>
            </a:r>
          </a:p>
          <a:p>
            <a:pPr marL="285750" indent="-285750">
              <a:lnSpc>
                <a:spcPct val="300000"/>
              </a:lnSpc>
              <a:buFont typeface="Arial" panose="02080604020202020204" pitchFamily="34" charset="0"/>
              <a:buChar char="•"/>
            </a:pPr>
            <a:r>
              <a:rPr lang="en-US" b="0" i="0" dirty="0">
                <a:solidFill>
                  <a:srgbClr val="374151"/>
                </a:solidFill>
                <a:effectLst/>
                <a:latin typeface="Söhne"/>
              </a:rPr>
              <a:t>The market is expected to progress at a CAGR of 19.3% to reach </a:t>
            </a:r>
            <a:r>
              <a:rPr lang="en-US" b="0" i="0" dirty="0">
                <a:solidFill>
                  <a:srgbClr val="374151"/>
                </a:solidFill>
                <a:effectLst/>
                <a:latin typeface="consolas" panose="020B0609020204030204" pitchFamily="49" charset="0"/>
              </a:rPr>
              <a:t>US$ 91,304.8 million</a:t>
            </a:r>
            <a:r>
              <a:rPr lang="en-US" b="0" i="0" dirty="0">
                <a:solidFill>
                  <a:srgbClr val="374151"/>
                </a:solidFill>
                <a:effectLst/>
                <a:latin typeface="Söhne"/>
              </a:rPr>
              <a:t> by the end of 2033.</a:t>
            </a:r>
          </a:p>
          <a:p>
            <a:pPr marL="285750" indent="-285750">
              <a:lnSpc>
                <a:spcPct val="300000"/>
              </a:lnSpc>
              <a:buFont typeface="Arial" panose="02080604020202020204" pitchFamily="34" charset="0"/>
              <a:buChar char="•"/>
            </a:pPr>
            <a:r>
              <a:rPr lang="en-US" b="0" i="0" dirty="0">
                <a:solidFill>
                  <a:srgbClr val="374151"/>
                </a:solidFill>
                <a:effectLst/>
                <a:latin typeface="Söhne"/>
              </a:rPr>
              <a:t>In 2023, the global drone market is estimated to be valued around </a:t>
            </a:r>
            <a:r>
              <a:rPr lang="en-US" b="0" i="0" dirty="0">
                <a:solidFill>
                  <a:srgbClr val="374151"/>
                </a:solidFill>
                <a:effectLst/>
                <a:latin typeface="consolas" panose="020B0609020204030204" pitchFamily="49" charset="0"/>
              </a:rPr>
              <a:t>US$ 33.9 billion</a:t>
            </a:r>
            <a:r>
              <a:rPr lang="en-US" b="0" i="0" dirty="0">
                <a:solidFill>
                  <a:srgbClr val="374151"/>
                </a:solidFill>
                <a:effectLst/>
                <a:latin typeface="Söhne"/>
              </a:rPr>
              <a:t>.</a:t>
            </a:r>
          </a:p>
          <a:p>
            <a:pPr marL="285750" indent="-285750">
              <a:lnSpc>
                <a:spcPct val="300000"/>
              </a:lnSpc>
              <a:buFont typeface="Arial" panose="02080604020202020204" pitchFamily="34" charset="0"/>
              <a:buChar char="•"/>
            </a:pPr>
            <a:r>
              <a:rPr lang="en-US" b="0" i="0" dirty="0">
                <a:solidFill>
                  <a:srgbClr val="374151"/>
                </a:solidFill>
                <a:effectLst/>
                <a:latin typeface="Söhne"/>
              </a:rPr>
              <a:t>Autonomous drone sales accounted for nearly 46% share of the global drone market at the end of 2022.</a:t>
            </a:r>
          </a:p>
          <a:p>
            <a:pPr marL="285750" indent="-285750">
              <a:lnSpc>
                <a:spcPct val="300000"/>
              </a:lnSpc>
              <a:buFont typeface="Arial" panose="02080604020202020204" pitchFamily="34" charset="0"/>
              <a:buChar char="•"/>
            </a:pPr>
            <a:r>
              <a:rPr lang="en-US" b="0" i="0" dirty="0">
                <a:solidFill>
                  <a:srgbClr val="374151"/>
                </a:solidFill>
                <a:effectLst/>
                <a:latin typeface="Söhne"/>
              </a:rPr>
              <a:t>DJI, Parrot, Yuneec, 3D Robotics Inc., Go Pro, Holy Stone, </a:t>
            </a:r>
            <a:r>
              <a:rPr lang="en-US" b="0" i="0" dirty="0" err="1">
                <a:solidFill>
                  <a:srgbClr val="374151"/>
                </a:solidFill>
                <a:effectLst/>
                <a:latin typeface="Söhne"/>
              </a:rPr>
              <a:t>Autel</a:t>
            </a:r>
            <a:r>
              <a:rPr lang="en-US" b="0" i="0" dirty="0">
                <a:solidFill>
                  <a:srgbClr val="374151"/>
                </a:solidFill>
                <a:effectLst/>
                <a:latin typeface="Söhne"/>
              </a:rPr>
              <a:t> Robotics, Sense Fly are our competitors.</a:t>
            </a:r>
          </a:p>
        </p:txBody>
      </p:sp>
      <p:sp>
        <p:nvSpPr>
          <p:cNvPr id="10" name="TextBox 9"/>
          <p:cNvSpPr txBox="1"/>
          <p:nvPr/>
        </p:nvSpPr>
        <p:spPr>
          <a:xfrm>
            <a:off x="4170685" y="519157"/>
            <a:ext cx="3850628" cy="861774"/>
          </a:xfrm>
          <a:prstGeom prst="rect">
            <a:avLst/>
          </a:prstGeom>
          <a:noFill/>
        </p:spPr>
        <p:txBody>
          <a:bodyPr wrap="square" rtlCol="0">
            <a:spAutoFit/>
          </a:bodyPr>
          <a:lstStyle/>
          <a:p>
            <a:pPr algn="ctr"/>
            <a:r>
              <a:rPr lang="en-US" sz="5000" dirty="0">
                <a:solidFill>
                  <a:schemeClr val="accent2"/>
                </a:solidFill>
                <a:effectLst/>
                <a:latin typeface="Roboto Black" panose="02000000000000000000" pitchFamily="2" charset="0"/>
                <a:ea typeface="Roboto Black" panose="02000000000000000000" pitchFamily="2" charset="0"/>
              </a:rPr>
              <a:t>Market Size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solidFill>
              <a:schemeClr val="accent2"/>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Title 1"/>
          <p:cNvSpPr txBox="1"/>
          <p:nvPr/>
        </p:nvSpPr>
        <p:spPr>
          <a:xfrm>
            <a:off x="663912" y="997619"/>
            <a:ext cx="3069771" cy="814563"/>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5400" dirty="0">
                <a:solidFill>
                  <a:schemeClr val="tx1"/>
                </a:solidFill>
                <a:latin typeface="Roboto Black" panose="02000000000000000000" pitchFamily="2" charset="0"/>
                <a:ea typeface="Roboto Black" panose="02000000000000000000" pitchFamily="2" charset="0"/>
              </a:rPr>
              <a:t>FPV</a:t>
            </a:r>
            <a:r>
              <a:rPr lang="en-US" sz="5400" dirty="0">
                <a:solidFill>
                  <a:schemeClr val="tx1"/>
                </a:solidFill>
              </a:rPr>
              <a:t> </a:t>
            </a:r>
            <a:r>
              <a:rPr lang="en-US" sz="5400" dirty="0">
                <a:solidFill>
                  <a:schemeClr val="tx1"/>
                </a:solidFill>
                <a:latin typeface="Roboto" panose="02000000000000000000" pitchFamily="2" charset="0"/>
                <a:ea typeface="Roboto" panose="02000000000000000000" pitchFamily="2" charset="0"/>
              </a:rPr>
              <a:t>Life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4476" y="1738313"/>
            <a:ext cx="6877050" cy="5157788"/>
          </a:xfrm>
          <a:prstGeom prst="rect">
            <a:avLst/>
          </a:prstGeom>
        </p:spPr>
      </p:pic>
      <p:sp>
        <p:nvSpPr>
          <p:cNvPr id="8" name="Subtitle 2"/>
          <p:cNvSpPr txBox="1"/>
          <p:nvPr/>
        </p:nvSpPr>
        <p:spPr>
          <a:xfrm>
            <a:off x="664210" y="2175510"/>
            <a:ext cx="6450965" cy="456565"/>
          </a:xfrm>
          <a:prstGeom prst="rect">
            <a:avLst/>
          </a:prstGeom>
          <a:solidFill>
            <a:schemeClr val="bg1"/>
          </a:solidFill>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43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31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45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025"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71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sz="2600" dirty="0">
                <a:latin typeface="Roboto light" panose="020B0604020202020204" pitchFamily="2" charset="0"/>
                <a:ea typeface="Roboto light" panose="020B0604020202020204" pitchFamily="2" charset="0"/>
              </a:rPr>
              <a:t>Autonomous drones for Police Patrolling</a:t>
            </a:r>
          </a:p>
        </p:txBody>
      </p:sp>
      <p:pic>
        <p:nvPicPr>
          <p:cNvPr id="7" name="3D Model 6"/>
          <p:cNvPicPr>
            <a:picLocks noGrp="1" noRot="1" noChangeAspect="1" noMove="1" noResize="1" noEditPoints="1" noAdjustHandles="1" noChangeArrowheads="1" noChangeShapeType="1" noCrop="1"/>
          </p:cNvPicPr>
          <p:nvPr/>
        </p:nvPicPr>
        <p:blipFill>
          <a:blip r:embed="rId3"/>
          <a:stretch>
            <a:fillRect/>
          </a:stretch>
        </p:blipFill>
        <p:spPr>
          <a:xfrm>
            <a:off x="12405489" y="1934283"/>
            <a:ext cx="6784482" cy="4274733"/>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tx1"/>
          </a:solidFill>
          <a:ln w="28575">
            <a:noFill/>
          </a:ln>
        </p:spPr>
        <p:style>
          <a:lnRef idx="2">
            <a:schemeClr val="accent6"/>
          </a:lnRef>
          <a:fillRef idx="1">
            <a:schemeClr val="lt1"/>
          </a:fillRef>
          <a:effectRef idx="0">
            <a:schemeClr val="accent6"/>
          </a:effectRef>
          <a:fontRef idx="minor">
            <a:schemeClr val="dk1"/>
          </a:fontRef>
        </p:style>
        <p:txBody>
          <a:bodyPr rtlCol="0" anchor="ctr"/>
          <a:lstStyle/>
          <a:p>
            <a:endParaRPr lang="en-US" sz="1800" dirty="0">
              <a:latin typeface="Arial" panose="02080604020202020204" pitchFamily="34" charset="0"/>
              <a:cs typeface="Arial" panose="02080604020202020204" pitchFamily="34" charset="0"/>
            </a:endParaRPr>
          </a:p>
        </p:txBody>
      </p:sp>
      <p:sp>
        <p:nvSpPr>
          <p:cNvPr id="2" name="Title 1"/>
          <p:cNvSpPr>
            <a:spLocks noGrp="1"/>
          </p:cNvSpPr>
          <p:nvPr>
            <p:ph type="ctrTitle"/>
          </p:nvPr>
        </p:nvSpPr>
        <p:spPr>
          <a:xfrm>
            <a:off x="15147105" y="419038"/>
            <a:ext cx="1512406" cy="418000"/>
          </a:xfrm>
        </p:spPr>
        <p:txBody>
          <a:bodyPr>
            <a:noAutofit/>
          </a:bodyPr>
          <a:lstStyle/>
          <a:p>
            <a:r>
              <a:rPr lang="en-US" sz="2200" dirty="0">
                <a:latin typeface="Roboto Black" panose="02000000000000000000" pitchFamily="2" charset="0"/>
                <a:ea typeface="Roboto Black" panose="02000000000000000000" pitchFamily="2" charset="0"/>
              </a:rPr>
              <a:t>FPV</a:t>
            </a:r>
            <a:r>
              <a:rPr lang="en-US" sz="2200" dirty="0"/>
              <a:t> </a:t>
            </a:r>
            <a:r>
              <a:rPr lang="en-US" sz="2200" dirty="0">
                <a:latin typeface="Roboto" panose="02000000000000000000" pitchFamily="2" charset="0"/>
                <a:ea typeface="Roboto" panose="02000000000000000000" pitchFamily="2" charset="0"/>
              </a:rPr>
              <a:t>Life</a:t>
            </a:r>
          </a:p>
        </p:txBody>
      </p:sp>
      <p:sp>
        <p:nvSpPr>
          <p:cNvPr id="3" name="Subtitle 2"/>
          <p:cNvSpPr>
            <a:spLocks noGrp="1"/>
          </p:cNvSpPr>
          <p:nvPr>
            <p:ph type="subTitle" idx="1"/>
          </p:nvPr>
        </p:nvSpPr>
        <p:spPr>
          <a:xfrm>
            <a:off x="12458838" y="1015620"/>
            <a:ext cx="4295400" cy="457201"/>
          </a:xfrm>
        </p:spPr>
        <p:txBody>
          <a:bodyPr>
            <a:noAutofit/>
          </a:bodyPr>
          <a:lstStyle/>
          <a:p>
            <a:r>
              <a:rPr lang="en-US" dirty="0">
                <a:latin typeface="Arial" panose="02080604020202020204" pitchFamily="34" charset="0"/>
                <a:cs typeface="Arial" panose="02080604020202020204" pitchFamily="34" charset="0"/>
              </a:rPr>
              <a:t>Autonomous drones for Police Patrolling</a:t>
            </a:r>
          </a:p>
        </p:txBody>
      </p:sp>
      <p:sp>
        <p:nvSpPr>
          <p:cNvPr id="6" name="TextBox 5"/>
          <p:cNvSpPr txBox="1"/>
          <p:nvPr/>
        </p:nvSpPr>
        <p:spPr>
          <a:xfrm>
            <a:off x="1654369" y="355229"/>
            <a:ext cx="3613591" cy="923330"/>
          </a:xfrm>
          <a:prstGeom prst="rect">
            <a:avLst/>
          </a:prstGeom>
          <a:noFill/>
        </p:spPr>
        <p:txBody>
          <a:bodyPr wrap="square" rtlCol="0">
            <a:spAutoFit/>
          </a:bodyPr>
          <a:lstStyle/>
          <a:p>
            <a:pPr algn="ctr"/>
            <a:r>
              <a:rPr lang="en-US" sz="5400" b="1" dirty="0">
                <a:solidFill>
                  <a:srgbClr val="FF3300"/>
                </a:solidFill>
                <a:latin typeface="Roboto Black" panose="02000000000000000000" pitchFamily="2" charset="0"/>
                <a:ea typeface="Roboto Black" panose="02000000000000000000" pitchFamily="2" charset="0"/>
                <a:cs typeface="Arial" panose="02080604020202020204" pitchFamily="34" charset="0"/>
              </a:rPr>
              <a:t>PROBLEM</a:t>
            </a:r>
          </a:p>
        </p:txBody>
      </p:sp>
      <p:sp>
        <p:nvSpPr>
          <p:cNvPr id="7" name="TextBox 6"/>
          <p:cNvSpPr txBox="1"/>
          <p:nvPr/>
        </p:nvSpPr>
        <p:spPr>
          <a:xfrm>
            <a:off x="369005" y="3847035"/>
            <a:ext cx="11043634" cy="2677656"/>
          </a:xfrm>
          <a:prstGeom prst="rect">
            <a:avLst/>
          </a:prstGeom>
          <a:noFill/>
        </p:spPr>
        <p:txBody>
          <a:bodyPr wrap="square" rtlCol="0">
            <a:spAutoFit/>
          </a:bodyPr>
          <a:lstStyle/>
          <a:p>
            <a:pPr marL="342900" indent="-342900" algn="l">
              <a:buFont typeface="Arial" panose="02080604020202020204" pitchFamily="34" charset="0"/>
              <a:buChar char="•"/>
            </a:pPr>
            <a:r>
              <a:rPr lang="en-US" sz="2400" b="0" i="0" dirty="0">
                <a:solidFill>
                  <a:srgbClr val="FF6961"/>
                </a:solidFill>
                <a:effectLst/>
                <a:latin typeface="Söhne"/>
              </a:rPr>
              <a:t> Traditional surveillance methods are limited in their capabilities and fail to provide real-time insights, leading to delayed response and loss of crucial evidence.</a:t>
            </a:r>
          </a:p>
          <a:p>
            <a:pPr algn="l"/>
            <a:endParaRPr lang="en-US" sz="2400" dirty="0">
              <a:solidFill>
                <a:srgbClr val="FF6961"/>
              </a:solidFill>
              <a:latin typeface="Söhne"/>
            </a:endParaRPr>
          </a:p>
          <a:p>
            <a:pPr algn="l"/>
            <a:endParaRPr lang="en-US" sz="2400" b="0" i="0" dirty="0">
              <a:solidFill>
                <a:srgbClr val="FF6961"/>
              </a:solidFill>
              <a:effectLst/>
              <a:latin typeface="Söhne"/>
            </a:endParaRPr>
          </a:p>
          <a:p>
            <a:pPr marL="342900" indent="-342900" algn="l">
              <a:buFont typeface="Arial" panose="02080604020202020204" pitchFamily="34" charset="0"/>
              <a:buChar char="•"/>
            </a:pPr>
            <a:r>
              <a:rPr lang="en-US" sz="2400" b="0" i="0" dirty="0">
                <a:solidFill>
                  <a:srgbClr val="FF6961"/>
                </a:solidFill>
                <a:effectLst/>
                <a:latin typeface="Söhne"/>
              </a:rPr>
              <a:t> Increasing instances of theft, shoplifting, burglary, and other criminal activities demand an innovative and advanced solution for effective and efficient law enforcement.</a:t>
            </a:r>
          </a:p>
        </p:txBody>
      </p:sp>
      <p:sp>
        <p:nvSpPr>
          <p:cNvPr id="10" name="Rectangle: Rounded Corners 9"/>
          <p:cNvSpPr/>
          <p:nvPr/>
        </p:nvSpPr>
        <p:spPr>
          <a:xfrm>
            <a:off x="933305" y="1981200"/>
            <a:ext cx="8503920" cy="1447800"/>
          </a:xfrm>
          <a:prstGeom prst="roundRect">
            <a:avLst/>
          </a:prstGeom>
          <a:solidFill>
            <a:schemeClr val="bg1">
              <a:alpha val="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3D Model 18"/>
          <p:cNvPicPr>
            <a:picLocks noGrp="1" noRot="1" noChangeAspect="1" noMove="1" noResize="1" noEditPoints="1" noAdjustHandles="1" noChangeArrowheads="1" noChangeShapeType="1" noCrop="1"/>
          </p:cNvPicPr>
          <p:nvPr/>
        </p:nvPicPr>
        <p:blipFill>
          <a:blip r:embed="rId2"/>
          <a:stretch>
            <a:fillRect/>
          </a:stretch>
        </p:blipFill>
        <p:spPr>
          <a:xfrm>
            <a:off x="12192000" y="1707641"/>
            <a:ext cx="2600426" cy="1518369"/>
          </a:xfrm>
          <a:prstGeom prst="rect">
            <a:avLst/>
          </a:prstGeom>
        </p:spPr>
      </p:pic>
      <p:sp>
        <p:nvSpPr>
          <p:cNvPr id="9" name="TextBox 8"/>
          <p:cNvSpPr txBox="1"/>
          <p:nvPr/>
        </p:nvSpPr>
        <p:spPr>
          <a:xfrm>
            <a:off x="944880" y="2435721"/>
            <a:ext cx="7785399" cy="553998"/>
          </a:xfrm>
          <a:prstGeom prst="rect">
            <a:avLst/>
          </a:prstGeom>
          <a:noFill/>
        </p:spPr>
        <p:txBody>
          <a:bodyPr wrap="square" rtlCol="0" anchor="ctr">
            <a:spAutoFit/>
          </a:bodyPr>
          <a:lstStyle/>
          <a:p>
            <a:pPr algn="ctr"/>
            <a:r>
              <a:rPr lang="en-US" sz="3000" b="1" i="0" dirty="0">
                <a:solidFill>
                  <a:srgbClr val="FF6961"/>
                </a:solidFill>
                <a:effectLst/>
                <a:latin typeface="Söhne"/>
              </a:rPr>
              <a:t> Crowded places have a surveillance problem</a:t>
            </a:r>
            <a:endParaRPr lang="en-US" sz="3000" b="1" dirty="0">
              <a:solidFill>
                <a:srgbClr val="FF6961"/>
              </a:solidFill>
              <a:latin typeface="Söhne"/>
            </a:endParaRPr>
          </a:p>
        </p:txBody>
      </p:sp>
      <p:cxnSp>
        <p:nvCxnSpPr>
          <p:cNvPr id="12" name="Straight Connector 11"/>
          <p:cNvCxnSpPr/>
          <p:nvPr/>
        </p:nvCxnSpPr>
        <p:spPr>
          <a:xfrm>
            <a:off x="0" y="1007706"/>
            <a:ext cx="1491706" cy="79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430623" y="1015620"/>
            <a:ext cx="6761377"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21"/>
            <a:ext cx="12192000" cy="6876442"/>
          </a:xfrm>
          <a:prstGeom prst="rect">
            <a:avLst/>
          </a:prstGeom>
          <a:solidFill>
            <a:schemeClr val="lt1"/>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800" dirty="0">
              <a:latin typeface="Arial" panose="02080604020202020204" pitchFamily="34" charset="0"/>
              <a:cs typeface="Arial" panose="02080604020202020204" pitchFamily="34" charset="0"/>
            </a:endParaRPr>
          </a:p>
        </p:txBody>
      </p:sp>
      <p:sp>
        <p:nvSpPr>
          <p:cNvPr id="2" name="Title 1"/>
          <p:cNvSpPr>
            <a:spLocks noGrp="1"/>
          </p:cNvSpPr>
          <p:nvPr>
            <p:ph type="ctrTitle"/>
          </p:nvPr>
        </p:nvSpPr>
        <p:spPr>
          <a:xfrm>
            <a:off x="8431587" y="716942"/>
            <a:ext cx="3069771" cy="418000"/>
          </a:xfrm>
        </p:spPr>
        <p:txBody>
          <a:bodyPr>
            <a:noAutofit/>
          </a:bodyPr>
          <a:lstStyle/>
          <a:p>
            <a:r>
              <a:rPr lang="en-US" sz="2400" dirty="0">
                <a:latin typeface="Roboto Black" panose="02000000000000000000" pitchFamily="2" charset="0"/>
                <a:ea typeface="Roboto Black" panose="02000000000000000000" pitchFamily="2" charset="0"/>
              </a:rPr>
              <a:t>FPV</a:t>
            </a:r>
            <a:r>
              <a:rPr lang="en-US" sz="2400" dirty="0"/>
              <a:t> </a:t>
            </a:r>
            <a:r>
              <a:rPr lang="en-US" sz="2400" dirty="0">
                <a:latin typeface="Roboto" panose="02000000000000000000" pitchFamily="2" charset="0"/>
                <a:ea typeface="Roboto" panose="02000000000000000000" pitchFamily="2" charset="0"/>
              </a:rPr>
              <a:t>Life</a:t>
            </a:r>
          </a:p>
        </p:txBody>
      </p:sp>
      <p:sp>
        <p:nvSpPr>
          <p:cNvPr id="3" name="Subtitle 2"/>
          <p:cNvSpPr>
            <a:spLocks noGrp="1"/>
          </p:cNvSpPr>
          <p:nvPr>
            <p:ph type="subTitle" idx="1"/>
          </p:nvPr>
        </p:nvSpPr>
        <p:spPr>
          <a:xfrm>
            <a:off x="7220294" y="1244204"/>
            <a:ext cx="4355471" cy="418000"/>
          </a:xfrm>
        </p:spPr>
        <p:txBody>
          <a:bodyPr>
            <a:noAutofit/>
          </a:bodyPr>
          <a:lstStyle/>
          <a:p>
            <a:r>
              <a:rPr lang="en-US" dirty="0">
                <a:solidFill>
                  <a:schemeClr val="tx1">
                    <a:lumMod val="65000"/>
                    <a:lumOff val="35000"/>
                  </a:schemeClr>
                </a:solidFill>
                <a:latin typeface="Arial" panose="02080604020202020204" pitchFamily="34" charset="0"/>
                <a:cs typeface="Arial" panose="02080604020202020204" pitchFamily="34" charset="0"/>
              </a:rPr>
              <a:t>Autonomous drones for Police Patrolling</a:t>
            </a:r>
          </a:p>
        </p:txBody>
      </p:sp>
      <p:sp>
        <p:nvSpPr>
          <p:cNvPr id="18" name="Rectangle: Rounded Corners 17"/>
          <p:cNvSpPr/>
          <p:nvPr/>
        </p:nvSpPr>
        <p:spPr>
          <a:xfrm>
            <a:off x="784601" y="3783874"/>
            <a:ext cx="5626359" cy="2618584"/>
          </a:xfrm>
          <a:prstGeom prst="roundRect">
            <a:avLst/>
          </a:prstGeom>
          <a:solidFill>
            <a:srgbClr val="00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69900" y="763905"/>
            <a:ext cx="4174490" cy="922020"/>
          </a:xfrm>
          <a:prstGeom prst="rect">
            <a:avLst/>
          </a:prstGeom>
          <a:noFill/>
        </p:spPr>
        <p:txBody>
          <a:bodyPr wrap="square" rtlCol="0">
            <a:spAutoFit/>
          </a:bodyPr>
          <a:lstStyle/>
          <a:p>
            <a:r>
              <a:rPr lang="en-US" sz="5400" b="1" dirty="0">
                <a:solidFill>
                  <a:srgbClr val="0066CC"/>
                </a:solidFill>
                <a:latin typeface="Arial" panose="02080604020202020204" pitchFamily="34" charset="0"/>
                <a:cs typeface="Arial" panose="02080604020202020204" pitchFamily="34" charset="0"/>
              </a:rPr>
              <a:t>SOLUTION</a:t>
            </a:r>
          </a:p>
        </p:txBody>
      </p:sp>
      <p:sp>
        <p:nvSpPr>
          <p:cNvPr id="7" name="TextBox 6"/>
          <p:cNvSpPr txBox="1"/>
          <p:nvPr/>
        </p:nvSpPr>
        <p:spPr>
          <a:xfrm>
            <a:off x="470794" y="2325377"/>
            <a:ext cx="5977186" cy="3913315"/>
          </a:xfrm>
          <a:prstGeom prst="rect">
            <a:avLst/>
          </a:prstGeom>
          <a:noFill/>
        </p:spPr>
        <p:txBody>
          <a:bodyPr wrap="square" rtlCol="0">
            <a:spAutoFit/>
          </a:bodyPr>
          <a:lstStyle/>
          <a:p>
            <a:pPr>
              <a:lnSpc>
                <a:spcPct val="150000"/>
              </a:lnSpc>
            </a:pPr>
            <a:r>
              <a:rPr lang="en-US" sz="3400" b="1" dirty="0">
                <a:solidFill>
                  <a:srgbClr val="3399FF"/>
                </a:solidFill>
                <a:latin typeface="Arial" panose="02080604020202020204" pitchFamily="34" charset="0"/>
                <a:cs typeface="Arial" panose="02080604020202020204" pitchFamily="34" charset="0"/>
              </a:rPr>
              <a:t>Fully Autonomous Drones</a:t>
            </a:r>
          </a:p>
          <a:p>
            <a:pPr>
              <a:lnSpc>
                <a:spcPct val="150000"/>
              </a:lnSpc>
            </a:pPr>
            <a:endParaRPr lang="en-US" sz="3400" b="1" dirty="0">
              <a:solidFill>
                <a:srgbClr val="3399FF"/>
              </a:solidFill>
              <a:latin typeface="Arial" panose="02080604020202020204" pitchFamily="34" charset="0"/>
              <a:cs typeface="Arial" panose="02080604020202020204" pitchFamily="34" charset="0"/>
            </a:endParaRPr>
          </a:p>
          <a:p>
            <a:pPr lvl="1">
              <a:lnSpc>
                <a:spcPct val="150000"/>
              </a:lnSpc>
            </a:pPr>
            <a:r>
              <a:rPr lang="en-US" sz="2000" b="1" dirty="0">
                <a:solidFill>
                  <a:schemeClr val="bg1"/>
                </a:solidFill>
                <a:latin typeface="Arial" panose="02080604020202020204" pitchFamily="34" charset="0"/>
                <a:cs typeface="Arial" panose="02080604020202020204" pitchFamily="34" charset="0"/>
              </a:rPr>
              <a:t>Combination of hardware + Software</a:t>
            </a:r>
            <a:endParaRPr lang="en-US" sz="2000" dirty="0">
              <a:solidFill>
                <a:schemeClr val="bg1"/>
              </a:solidFill>
              <a:latin typeface="Arial" panose="02080604020202020204" pitchFamily="34" charset="0"/>
              <a:cs typeface="Arial" panose="02080604020202020204" pitchFamily="34" charset="0"/>
            </a:endParaRPr>
          </a:p>
          <a:p>
            <a:pPr marL="1257300" lvl="2" indent="-342900">
              <a:lnSpc>
                <a:spcPct val="150000"/>
              </a:lnSpc>
              <a:buFont typeface="Arial" panose="02080604020202020204" pitchFamily="34" charset="0"/>
              <a:buChar char="•"/>
            </a:pPr>
            <a:r>
              <a:rPr lang="en-US" sz="2000" dirty="0">
                <a:solidFill>
                  <a:schemeClr val="bg1"/>
                </a:solidFill>
                <a:latin typeface="Arial" panose="02080604020202020204" pitchFamily="34" charset="0"/>
                <a:cs typeface="Arial" panose="02080604020202020204" pitchFamily="34" charset="0"/>
              </a:rPr>
              <a:t>That fly on their own.</a:t>
            </a:r>
          </a:p>
          <a:p>
            <a:pPr marL="1257300" lvl="2" indent="-342900">
              <a:lnSpc>
                <a:spcPct val="150000"/>
              </a:lnSpc>
              <a:buFont typeface="Arial" panose="02080604020202020204" pitchFamily="34" charset="0"/>
              <a:buChar char="•"/>
            </a:pPr>
            <a:r>
              <a:rPr lang="en-US" sz="2000" dirty="0">
                <a:solidFill>
                  <a:schemeClr val="bg1"/>
                </a:solidFill>
                <a:latin typeface="Arial" panose="02080604020202020204" pitchFamily="34" charset="0"/>
                <a:cs typeface="Arial" panose="02080604020202020204" pitchFamily="34" charset="0"/>
              </a:rPr>
              <a:t>Can inspect large area.</a:t>
            </a:r>
          </a:p>
          <a:p>
            <a:pPr marL="1257300" lvl="2" indent="-342900">
              <a:lnSpc>
                <a:spcPct val="150000"/>
              </a:lnSpc>
              <a:buFont typeface="Arial" panose="02080604020202020204" pitchFamily="34" charset="0"/>
              <a:buChar char="•"/>
            </a:pPr>
            <a:r>
              <a:rPr lang="en-US" sz="2000" dirty="0">
                <a:solidFill>
                  <a:schemeClr val="bg1"/>
                </a:solidFill>
                <a:latin typeface="Arial" panose="02080604020202020204" pitchFamily="34" charset="0"/>
                <a:cs typeface="Arial" panose="02080604020202020204" pitchFamily="34" charset="0"/>
              </a:rPr>
              <a:t>Does not require any human input for control.</a:t>
            </a:r>
            <a:endParaRPr lang="en-US" sz="2400" dirty="0">
              <a:solidFill>
                <a:schemeClr val="bg1"/>
              </a:solidFill>
              <a:latin typeface="Arial" panose="02080604020202020204" pitchFamily="34" charset="0"/>
              <a:cs typeface="Arial" panose="02080604020202020204" pitchFamily="34" charset="0"/>
            </a:endParaRPr>
          </a:p>
        </p:txBody>
      </p:sp>
      <p:pic>
        <p:nvPicPr>
          <p:cNvPr id="5" name="3D Model 4"/>
          <p:cNvPicPr>
            <a:picLocks noGrp="1" noRot="1" noChangeAspect="1" noMove="1" noResize="1" noEditPoints="1" noAdjustHandles="1" noChangeArrowheads="1" noChangeShapeType="1" noCrop="1"/>
          </p:cNvPicPr>
          <p:nvPr/>
        </p:nvPicPr>
        <p:blipFill>
          <a:blip r:embed="rId2"/>
          <a:stretch>
            <a:fillRect/>
          </a:stretch>
        </p:blipFill>
        <p:spPr>
          <a:xfrm rot="16200000">
            <a:off x="7452953" y="2087525"/>
            <a:ext cx="3733232" cy="3979316"/>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421"/>
            <a:ext cx="12192000" cy="6876442"/>
          </a:xfrm>
          <a:prstGeom prst="rect">
            <a:avLst/>
          </a:prstGeom>
          <a:solidFill>
            <a:schemeClr val="lt1"/>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800" dirty="0">
              <a:latin typeface="Arial" panose="02080604020202020204" pitchFamily="34" charset="0"/>
              <a:cs typeface="Arial" panose="0208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93" y="-19284"/>
            <a:ext cx="12259007" cy="6907722"/>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chemeClr val="lt1"/>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800" dirty="0">
              <a:latin typeface="Arial" panose="02080604020202020204" pitchFamily="34" charset="0"/>
              <a:cs typeface="Arial" panose="02080604020202020204" pitchFamily="34" charset="0"/>
            </a:endParaRPr>
          </a:p>
        </p:txBody>
      </p:sp>
      <p:sp>
        <p:nvSpPr>
          <p:cNvPr id="10" name="TextBox 9"/>
          <p:cNvSpPr txBox="1"/>
          <p:nvPr/>
        </p:nvSpPr>
        <p:spPr>
          <a:xfrm>
            <a:off x="3773545" y="685896"/>
            <a:ext cx="4644910" cy="861774"/>
          </a:xfrm>
          <a:prstGeom prst="rect">
            <a:avLst/>
          </a:prstGeom>
          <a:noFill/>
        </p:spPr>
        <p:txBody>
          <a:bodyPr wrap="square" rtlCol="0">
            <a:spAutoFit/>
          </a:bodyPr>
          <a:lstStyle/>
          <a:p>
            <a:r>
              <a:rPr lang="en-US" sz="5000" b="1" dirty="0">
                <a:solidFill>
                  <a:schemeClr val="accent2"/>
                </a:solidFill>
                <a:latin typeface="Roboto Black" panose="02000000000000000000" pitchFamily="2" charset="0"/>
                <a:ea typeface="Roboto Black" panose="02000000000000000000" pitchFamily="2" charset="0"/>
              </a:rPr>
              <a:t>Our Customers</a:t>
            </a:r>
            <a:endParaRPr lang="en-US" sz="5000" b="1" dirty="0">
              <a:solidFill>
                <a:schemeClr val="accent2"/>
              </a:solidFill>
              <a:effectLst/>
              <a:latin typeface="Roboto Black" panose="02000000000000000000" pitchFamily="2" charset="0"/>
              <a:ea typeface="Roboto Black" panose="02000000000000000000" pitchFamily="2" charset="0"/>
            </a:endParaRPr>
          </a:p>
        </p:txBody>
      </p:sp>
      <p:sp>
        <p:nvSpPr>
          <p:cNvPr id="2" name="TextBox 1"/>
          <p:cNvSpPr txBox="1"/>
          <p:nvPr/>
        </p:nvSpPr>
        <p:spPr>
          <a:xfrm>
            <a:off x="901287" y="3369221"/>
            <a:ext cx="2967948" cy="523220"/>
          </a:xfrm>
          <a:prstGeom prst="rect">
            <a:avLst/>
          </a:prstGeom>
          <a:noFill/>
        </p:spPr>
        <p:txBody>
          <a:bodyPr wrap="square" rtlCol="0">
            <a:spAutoFit/>
          </a:bodyPr>
          <a:lstStyle/>
          <a:p>
            <a:r>
              <a:rPr lang="en-US" sz="2800" dirty="0">
                <a:solidFill>
                  <a:schemeClr val="bg2">
                    <a:lumMod val="50000"/>
                  </a:schemeClr>
                </a:solidFill>
                <a:latin typeface="Roboto Black" panose="02000000000000000000" pitchFamily="2" charset="0"/>
                <a:ea typeface="Roboto Black" panose="02000000000000000000" pitchFamily="2" charset="0"/>
              </a:rPr>
              <a:t>Police</a:t>
            </a:r>
            <a:endParaRPr lang="en-US" sz="2800" dirty="0">
              <a:solidFill>
                <a:schemeClr val="bg2">
                  <a:lumMod val="50000"/>
                </a:schemeClr>
              </a:solidFill>
              <a:effectLst/>
              <a:latin typeface="Roboto Black" panose="02000000000000000000" pitchFamily="2" charset="0"/>
              <a:ea typeface="Roboto Black" panose="02000000000000000000" pitchFamily="2" charset="0"/>
            </a:endParaRPr>
          </a:p>
        </p:txBody>
      </p:sp>
      <p:sp>
        <p:nvSpPr>
          <p:cNvPr id="3" name="TextBox 2"/>
          <p:cNvSpPr txBox="1"/>
          <p:nvPr/>
        </p:nvSpPr>
        <p:spPr>
          <a:xfrm>
            <a:off x="4106896" y="3409283"/>
            <a:ext cx="4169587" cy="954107"/>
          </a:xfrm>
          <a:prstGeom prst="rect">
            <a:avLst/>
          </a:prstGeom>
          <a:noFill/>
        </p:spPr>
        <p:txBody>
          <a:bodyPr wrap="square" rtlCol="0">
            <a:spAutoFit/>
          </a:bodyPr>
          <a:lstStyle/>
          <a:p>
            <a:r>
              <a:rPr lang="en-US" sz="2800" dirty="0">
                <a:solidFill>
                  <a:schemeClr val="bg2">
                    <a:lumMod val="50000"/>
                  </a:schemeClr>
                </a:solidFill>
                <a:latin typeface="Arial" panose="02080604020202020204" pitchFamily="34" charset="0"/>
                <a:ea typeface="Roboto Black" panose="02000000000000000000" pitchFamily="2" charset="0"/>
                <a:cs typeface="Arial" panose="02080604020202020204" pitchFamily="34" charset="0"/>
              </a:rPr>
              <a:t>Law Enforcement Agencies</a:t>
            </a:r>
            <a:endParaRPr lang="en-US" sz="2800" dirty="0">
              <a:solidFill>
                <a:schemeClr val="bg2">
                  <a:lumMod val="50000"/>
                </a:schemeClr>
              </a:solidFill>
              <a:effectLst/>
              <a:latin typeface="Arial" panose="02080604020202020204" pitchFamily="34" charset="0"/>
              <a:ea typeface="Roboto Black" panose="02000000000000000000" pitchFamily="2" charset="0"/>
              <a:cs typeface="Arial" panose="02080604020202020204" pitchFamily="34" charset="0"/>
            </a:endParaRPr>
          </a:p>
        </p:txBody>
      </p:sp>
      <p:sp>
        <p:nvSpPr>
          <p:cNvPr id="4" name="TextBox 3"/>
          <p:cNvSpPr txBox="1"/>
          <p:nvPr/>
        </p:nvSpPr>
        <p:spPr>
          <a:xfrm>
            <a:off x="8418455" y="3369221"/>
            <a:ext cx="2666427" cy="523220"/>
          </a:xfrm>
          <a:prstGeom prst="rect">
            <a:avLst/>
          </a:prstGeom>
          <a:noFill/>
        </p:spPr>
        <p:txBody>
          <a:bodyPr wrap="square" rtlCol="0">
            <a:spAutoFit/>
          </a:bodyPr>
          <a:lstStyle/>
          <a:p>
            <a:r>
              <a:rPr lang="en-US" sz="2800" dirty="0">
                <a:solidFill>
                  <a:schemeClr val="bg2">
                    <a:lumMod val="50000"/>
                  </a:schemeClr>
                </a:solidFill>
                <a:latin typeface="Arial" panose="02080604020202020204" pitchFamily="34" charset="0"/>
                <a:ea typeface="Roboto Black" panose="02000000000000000000" pitchFamily="2" charset="0"/>
                <a:cs typeface="Arial" panose="02080604020202020204" pitchFamily="34" charset="0"/>
              </a:rPr>
              <a:t>Government</a:t>
            </a:r>
            <a:endParaRPr lang="en-US" sz="2800" dirty="0">
              <a:solidFill>
                <a:schemeClr val="bg2">
                  <a:lumMod val="50000"/>
                </a:schemeClr>
              </a:solidFill>
              <a:effectLst/>
              <a:latin typeface="Arial" panose="02080604020202020204" pitchFamily="34" charset="0"/>
              <a:ea typeface="Roboto Black" panose="02000000000000000000" pitchFamily="2" charset="0"/>
              <a:cs typeface="Arial" panose="02080604020202020204" pitchFamily="34" charset="0"/>
            </a:endParaRPr>
          </a:p>
        </p:txBody>
      </p:sp>
      <p:sp>
        <p:nvSpPr>
          <p:cNvPr id="5" name="TextBox 4"/>
          <p:cNvSpPr txBox="1"/>
          <p:nvPr/>
        </p:nvSpPr>
        <p:spPr>
          <a:xfrm>
            <a:off x="901287" y="5257955"/>
            <a:ext cx="2666427" cy="523220"/>
          </a:xfrm>
          <a:prstGeom prst="rect">
            <a:avLst/>
          </a:prstGeom>
          <a:noFill/>
        </p:spPr>
        <p:txBody>
          <a:bodyPr wrap="square" rtlCol="0">
            <a:spAutoFit/>
          </a:bodyPr>
          <a:lstStyle/>
          <a:p>
            <a:r>
              <a:rPr lang="en-US" sz="2800" dirty="0">
                <a:solidFill>
                  <a:schemeClr val="bg2">
                    <a:lumMod val="50000"/>
                  </a:schemeClr>
                </a:solidFill>
                <a:latin typeface="Arial" panose="02080604020202020204" pitchFamily="34" charset="0"/>
                <a:ea typeface="Roboto Black" panose="02000000000000000000" pitchFamily="2" charset="0"/>
                <a:cs typeface="Arial" panose="02080604020202020204" pitchFamily="34" charset="0"/>
              </a:rPr>
              <a:t>Military</a:t>
            </a:r>
            <a:endParaRPr lang="en-US" sz="2800" dirty="0">
              <a:solidFill>
                <a:schemeClr val="bg2">
                  <a:lumMod val="50000"/>
                </a:schemeClr>
              </a:solidFill>
              <a:effectLst/>
              <a:latin typeface="Arial" panose="02080604020202020204" pitchFamily="34" charset="0"/>
              <a:ea typeface="Roboto Black" panose="02000000000000000000" pitchFamily="2" charset="0"/>
              <a:cs typeface="Arial" panose="02080604020202020204" pitchFamily="34" charset="0"/>
            </a:endParaRPr>
          </a:p>
        </p:txBody>
      </p:sp>
      <p:sp>
        <p:nvSpPr>
          <p:cNvPr id="6" name="TextBox 5"/>
          <p:cNvSpPr txBox="1"/>
          <p:nvPr/>
        </p:nvSpPr>
        <p:spPr>
          <a:xfrm>
            <a:off x="4106896" y="5284424"/>
            <a:ext cx="2374927" cy="954107"/>
          </a:xfrm>
          <a:prstGeom prst="rect">
            <a:avLst/>
          </a:prstGeom>
          <a:noFill/>
        </p:spPr>
        <p:txBody>
          <a:bodyPr wrap="square" rtlCol="0">
            <a:spAutoFit/>
          </a:bodyPr>
          <a:lstStyle/>
          <a:p>
            <a:r>
              <a:rPr lang="en-US" sz="2800" dirty="0">
                <a:solidFill>
                  <a:schemeClr val="bg2">
                    <a:lumMod val="50000"/>
                  </a:schemeClr>
                </a:solidFill>
                <a:latin typeface="Arial" panose="02080604020202020204" pitchFamily="34" charset="0"/>
                <a:ea typeface="Roboto Black" panose="02000000000000000000" pitchFamily="2" charset="0"/>
                <a:cs typeface="Arial" panose="02080604020202020204" pitchFamily="34" charset="0"/>
              </a:rPr>
              <a:t>Event companies </a:t>
            </a:r>
            <a:endParaRPr lang="en-US" sz="2800" dirty="0">
              <a:solidFill>
                <a:schemeClr val="bg2">
                  <a:lumMod val="50000"/>
                </a:schemeClr>
              </a:solidFill>
              <a:effectLst/>
              <a:latin typeface="Arial" panose="02080604020202020204" pitchFamily="34" charset="0"/>
              <a:ea typeface="Roboto Black" panose="02000000000000000000" pitchFamily="2" charset="0"/>
              <a:cs typeface="Arial" panose="0208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4365" y="215866"/>
            <a:ext cx="11783270" cy="6426268"/>
          </a:xfrm>
          <a:prstGeom prst="rect">
            <a:avLst/>
          </a:prstGeom>
          <a:solidFill>
            <a:schemeClr val="lt1"/>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800" dirty="0">
              <a:latin typeface="Arial" panose="02080604020202020204" pitchFamily="34" charset="0"/>
              <a:cs typeface="Arial" panose="02080604020202020204" pitchFamily="34" charset="0"/>
            </a:endParaRPr>
          </a:p>
        </p:txBody>
      </p:sp>
      <p:sp>
        <p:nvSpPr>
          <p:cNvPr id="2" name="Title 1"/>
          <p:cNvSpPr>
            <a:spLocks noGrp="1"/>
          </p:cNvSpPr>
          <p:nvPr>
            <p:ph type="ctrTitle"/>
          </p:nvPr>
        </p:nvSpPr>
        <p:spPr>
          <a:xfrm>
            <a:off x="8431587" y="716942"/>
            <a:ext cx="3069771" cy="418000"/>
          </a:xfrm>
        </p:spPr>
        <p:txBody>
          <a:bodyPr>
            <a:noAutofit/>
          </a:bodyPr>
          <a:lstStyle/>
          <a:p>
            <a:r>
              <a:rPr lang="en-US" sz="2400" dirty="0">
                <a:latin typeface="Roboto Black" panose="02000000000000000000" pitchFamily="2" charset="0"/>
                <a:ea typeface="Roboto Black" panose="02000000000000000000" pitchFamily="2" charset="0"/>
              </a:rPr>
              <a:t>FPV</a:t>
            </a:r>
            <a:r>
              <a:rPr lang="en-US" sz="2400" dirty="0"/>
              <a:t> </a:t>
            </a:r>
            <a:r>
              <a:rPr lang="en-US" sz="2400" dirty="0">
                <a:latin typeface="Roboto" panose="02000000000000000000" pitchFamily="2" charset="0"/>
                <a:ea typeface="Roboto" panose="02000000000000000000" pitchFamily="2" charset="0"/>
              </a:rPr>
              <a:t>Life</a:t>
            </a:r>
          </a:p>
        </p:txBody>
      </p:sp>
      <p:sp>
        <p:nvSpPr>
          <p:cNvPr id="3" name="Subtitle 2"/>
          <p:cNvSpPr>
            <a:spLocks noGrp="1"/>
          </p:cNvSpPr>
          <p:nvPr>
            <p:ph type="subTitle" idx="1"/>
          </p:nvPr>
        </p:nvSpPr>
        <p:spPr>
          <a:xfrm>
            <a:off x="7220294" y="1244204"/>
            <a:ext cx="4355471" cy="418000"/>
          </a:xfrm>
        </p:spPr>
        <p:txBody>
          <a:bodyPr>
            <a:noAutofit/>
          </a:bodyPr>
          <a:lstStyle/>
          <a:p>
            <a:r>
              <a:rPr lang="en-US" dirty="0">
                <a:solidFill>
                  <a:schemeClr val="tx1">
                    <a:lumMod val="65000"/>
                    <a:lumOff val="35000"/>
                  </a:schemeClr>
                </a:solidFill>
                <a:latin typeface="Arial" panose="02080604020202020204" pitchFamily="34" charset="0"/>
                <a:cs typeface="Arial" panose="02080604020202020204" pitchFamily="34" charset="0"/>
              </a:rPr>
              <a:t>Autonomous drones for Police Patrolling</a:t>
            </a:r>
          </a:p>
        </p:txBody>
      </p:sp>
      <p:sp>
        <p:nvSpPr>
          <p:cNvPr id="6" name="TextBox 5"/>
          <p:cNvSpPr txBox="1"/>
          <p:nvPr/>
        </p:nvSpPr>
        <p:spPr>
          <a:xfrm>
            <a:off x="772160" y="782320"/>
            <a:ext cx="5039360" cy="922020"/>
          </a:xfrm>
          <a:prstGeom prst="rect">
            <a:avLst/>
          </a:prstGeom>
          <a:noFill/>
        </p:spPr>
        <p:txBody>
          <a:bodyPr wrap="square" rtlCol="0">
            <a:spAutoFit/>
          </a:bodyPr>
          <a:lstStyle/>
          <a:p>
            <a:r>
              <a:rPr lang="en-US" sz="5400" b="1" dirty="0">
                <a:solidFill>
                  <a:schemeClr val="accent2"/>
                </a:solidFill>
                <a:latin typeface="Arial" panose="02080604020202020204" pitchFamily="34" charset="0"/>
                <a:cs typeface="Arial" panose="02080604020202020204" pitchFamily="34" charset="0"/>
              </a:rPr>
              <a:t>INDUSTRIES</a:t>
            </a:r>
          </a:p>
        </p:txBody>
      </p:sp>
      <p:pic>
        <p:nvPicPr>
          <p:cNvPr id="5" name="3D Model 4"/>
          <p:cNvPicPr>
            <a:picLocks noGrp="1" noRot="1" noChangeAspect="1" noMove="1" noResize="1" noEditPoints="1" noAdjustHandles="1" noChangeArrowheads="1" noChangeShapeType="1" noCrop="1"/>
          </p:cNvPicPr>
          <p:nvPr/>
        </p:nvPicPr>
        <p:blipFill>
          <a:blip r:embed="rId2"/>
          <a:stretch>
            <a:fillRect/>
          </a:stretch>
        </p:blipFill>
        <p:spPr>
          <a:xfrm>
            <a:off x="7396797" y="2301201"/>
            <a:ext cx="3860948" cy="2129581"/>
          </a:xfrm>
          <a:prstGeom prst="rect">
            <a:avLst/>
          </a:prstGeom>
        </p:spPr>
      </p:pic>
      <p:sp>
        <p:nvSpPr>
          <p:cNvPr id="8" name="TextBox 7"/>
          <p:cNvSpPr txBox="1"/>
          <p:nvPr/>
        </p:nvSpPr>
        <p:spPr>
          <a:xfrm>
            <a:off x="1158968" y="2194722"/>
            <a:ext cx="3841104" cy="3624838"/>
          </a:xfrm>
          <a:prstGeom prst="rect">
            <a:avLst/>
          </a:prstGeom>
          <a:noFill/>
        </p:spPr>
        <p:txBody>
          <a:bodyPr wrap="square" rtlCol="0">
            <a:spAutoFit/>
          </a:bodyPr>
          <a:lstStyle/>
          <a:p>
            <a:pPr>
              <a:lnSpc>
                <a:spcPct val="250000"/>
              </a:lnSpc>
            </a:pPr>
            <a:r>
              <a:rPr lang="en-US" sz="2400" dirty="0">
                <a:solidFill>
                  <a:schemeClr val="accent1">
                    <a:lumMod val="75000"/>
                  </a:schemeClr>
                </a:solidFill>
                <a:latin typeface="Arial" panose="02080604020202020204" pitchFamily="34" charset="0"/>
                <a:cs typeface="Arial" panose="02080604020202020204" pitchFamily="34" charset="0"/>
              </a:rPr>
              <a:t>AI / ML</a:t>
            </a:r>
          </a:p>
          <a:p>
            <a:pPr>
              <a:lnSpc>
                <a:spcPct val="250000"/>
              </a:lnSpc>
            </a:pPr>
            <a:r>
              <a:rPr lang="en-US" sz="2400" kern="1200" dirty="0">
                <a:solidFill>
                  <a:srgbClr val="1482AC"/>
                </a:solidFill>
                <a:effectLst/>
                <a:latin typeface="Arial" panose="02080604020202020204" pitchFamily="34" charset="0"/>
                <a:cs typeface="Arial" panose="02080604020202020204" pitchFamily="34" charset="0"/>
              </a:rPr>
              <a:t>Deep Tech</a:t>
            </a:r>
            <a:endParaRPr lang="en-US" sz="2400" dirty="0">
              <a:effectLst/>
              <a:latin typeface="Arial" panose="02080604020202020204" pitchFamily="34" charset="0"/>
              <a:cs typeface="Arial" panose="02080604020202020204" pitchFamily="34" charset="0"/>
            </a:endParaRPr>
          </a:p>
          <a:p>
            <a:pPr>
              <a:lnSpc>
                <a:spcPct val="250000"/>
              </a:lnSpc>
            </a:pPr>
            <a:r>
              <a:rPr lang="en-US" sz="2400" kern="1200" dirty="0">
                <a:solidFill>
                  <a:srgbClr val="1482AC"/>
                </a:solidFill>
                <a:effectLst/>
                <a:latin typeface="Arial" panose="02080604020202020204" pitchFamily="34" charset="0"/>
                <a:cs typeface="Arial" panose="02080604020202020204" pitchFamily="34" charset="0"/>
              </a:rPr>
              <a:t>IoT</a:t>
            </a:r>
            <a:endParaRPr lang="en-US" sz="2400" dirty="0">
              <a:effectLst/>
              <a:latin typeface="Arial" panose="02080604020202020204" pitchFamily="34" charset="0"/>
              <a:cs typeface="Arial" panose="02080604020202020204" pitchFamily="34" charset="0"/>
            </a:endParaRPr>
          </a:p>
          <a:p>
            <a:pPr>
              <a:lnSpc>
                <a:spcPct val="250000"/>
              </a:lnSpc>
            </a:pPr>
            <a:r>
              <a:rPr lang="en-US" sz="2400" kern="1200" dirty="0">
                <a:solidFill>
                  <a:srgbClr val="1482AC"/>
                </a:solidFill>
                <a:effectLst/>
                <a:latin typeface="Arial" panose="02080604020202020204" pitchFamily="34" charset="0"/>
                <a:cs typeface="Arial" panose="02080604020202020204" pitchFamily="34" charset="0"/>
              </a:rPr>
              <a:t>Security</a:t>
            </a:r>
            <a:endParaRPr lang="en-US" sz="2400" dirty="0">
              <a:effectLst/>
              <a:latin typeface="Arial" panose="02080604020202020204" pitchFamily="34" charset="0"/>
              <a:cs typeface="Arial" panose="0208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chemeClr val="lt1"/>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800" dirty="0">
              <a:latin typeface="Arial" panose="02080604020202020204" pitchFamily="34" charset="0"/>
              <a:cs typeface="Arial" panose="02080604020202020204" pitchFamily="34" charset="0"/>
            </a:endParaRPr>
          </a:p>
        </p:txBody>
      </p:sp>
      <p:sp>
        <p:nvSpPr>
          <p:cNvPr id="10" name="TextBox 9"/>
          <p:cNvSpPr txBox="1"/>
          <p:nvPr/>
        </p:nvSpPr>
        <p:spPr>
          <a:xfrm>
            <a:off x="691019" y="814685"/>
            <a:ext cx="4313951" cy="3323987"/>
          </a:xfrm>
          <a:prstGeom prst="rect">
            <a:avLst/>
          </a:prstGeom>
          <a:noFill/>
        </p:spPr>
        <p:txBody>
          <a:bodyPr wrap="square" rtlCol="0" anchor="t">
            <a:spAutoFit/>
          </a:bodyPr>
          <a:lstStyle/>
          <a:p>
            <a:r>
              <a:rPr lang="en-US" sz="7000" b="1" dirty="0">
                <a:solidFill>
                  <a:schemeClr val="accent2"/>
                </a:solidFill>
                <a:latin typeface="Roboto Black" panose="02000000000000000000" pitchFamily="2" charset="0"/>
                <a:ea typeface="Roboto Black" panose="02000000000000000000" pitchFamily="2" charset="0"/>
              </a:rPr>
              <a:t>Not</a:t>
            </a:r>
          </a:p>
          <a:p>
            <a:r>
              <a:rPr lang="en-US" sz="7000" b="1" dirty="0">
                <a:solidFill>
                  <a:schemeClr val="accent2"/>
                </a:solidFill>
                <a:latin typeface="Roboto Black" panose="02000000000000000000" pitchFamily="2" charset="0"/>
                <a:ea typeface="Roboto Black" panose="02000000000000000000" pitchFamily="2" charset="0"/>
              </a:rPr>
              <a:t>Just</a:t>
            </a:r>
          </a:p>
          <a:p>
            <a:r>
              <a:rPr lang="en-US" sz="7000" b="1" dirty="0">
                <a:solidFill>
                  <a:schemeClr val="accent2"/>
                </a:solidFill>
                <a:latin typeface="Roboto Black" panose="02000000000000000000" pitchFamily="2" charset="0"/>
                <a:ea typeface="Roboto Black" panose="02000000000000000000" pitchFamily="2" charset="0"/>
              </a:rPr>
              <a:t>Hardware</a:t>
            </a:r>
            <a:endParaRPr lang="en-US" sz="7000" b="1" dirty="0">
              <a:solidFill>
                <a:schemeClr val="accent2"/>
              </a:solidFill>
              <a:effectLst/>
              <a:latin typeface="Roboto Black" panose="02000000000000000000" pitchFamily="2" charset="0"/>
              <a:ea typeface="Roboto Black" panose="02000000000000000000" pitchFamily="2" charset="0"/>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62502" y="3264021"/>
            <a:ext cx="3835994" cy="1917997"/>
          </a:xfrm>
          <a:prstGeom prst="rect">
            <a:avLst/>
          </a:prstGeom>
        </p:spPr>
      </p:pic>
      <p:sp>
        <p:nvSpPr>
          <p:cNvPr id="2" name="TextBox 1"/>
          <p:cNvSpPr txBox="1"/>
          <p:nvPr/>
        </p:nvSpPr>
        <p:spPr>
          <a:xfrm>
            <a:off x="5450507" y="3264021"/>
            <a:ext cx="4313951" cy="2400657"/>
          </a:xfrm>
          <a:prstGeom prst="rect">
            <a:avLst/>
          </a:prstGeom>
          <a:noFill/>
        </p:spPr>
        <p:txBody>
          <a:bodyPr wrap="square" rtlCol="0">
            <a:spAutoFit/>
          </a:bodyPr>
          <a:lstStyle/>
          <a:p>
            <a:r>
              <a:rPr lang="en-US" sz="5000" b="1" dirty="0">
                <a:solidFill>
                  <a:schemeClr val="bg2">
                    <a:lumMod val="75000"/>
                  </a:schemeClr>
                </a:solidFill>
                <a:latin typeface="Roboto Black" panose="02000000000000000000" pitchFamily="2" charset="0"/>
                <a:ea typeface="Roboto Black" panose="02000000000000000000" pitchFamily="2" charset="0"/>
              </a:rPr>
              <a:t>But</a:t>
            </a:r>
          </a:p>
          <a:p>
            <a:r>
              <a:rPr lang="en-US" sz="5000" b="1" dirty="0">
                <a:solidFill>
                  <a:schemeClr val="bg2">
                    <a:lumMod val="75000"/>
                  </a:schemeClr>
                </a:solidFill>
                <a:latin typeface="Roboto Black" panose="02000000000000000000" pitchFamily="2" charset="0"/>
                <a:ea typeface="Roboto Black" panose="02000000000000000000" pitchFamily="2" charset="0"/>
              </a:rPr>
              <a:t>Software</a:t>
            </a:r>
          </a:p>
          <a:p>
            <a:r>
              <a:rPr lang="en-US" sz="5000" b="1" dirty="0">
                <a:solidFill>
                  <a:schemeClr val="bg2">
                    <a:lumMod val="75000"/>
                  </a:schemeClr>
                </a:solidFill>
                <a:effectLst/>
                <a:latin typeface="Roboto Black" panose="02000000000000000000" pitchFamily="2" charset="0"/>
                <a:ea typeface="Roboto Black" panose="02000000000000000000" pitchFamily="2" charset="0"/>
              </a:rPr>
              <a:t>As Well</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lt1"/>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800" dirty="0">
              <a:latin typeface="Arial" panose="02080604020202020204" pitchFamily="34" charset="0"/>
              <a:cs typeface="Arial" panose="0208060402020202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83272" y="1008731"/>
            <a:ext cx="1609573" cy="160957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6834" y="2917564"/>
            <a:ext cx="6789302" cy="3568948"/>
          </a:xfrm>
          <a:prstGeom prst="rect">
            <a:avLst/>
          </a:prstGeom>
        </p:spPr>
      </p:pic>
      <p:pic>
        <p:nvPicPr>
          <p:cNvPr id="8" name="3D Model 7"/>
          <p:cNvPicPr>
            <a:picLocks noGrp="1" noRot="1" noChangeAspect="1" noMove="1" noResize="1" noEditPoints="1" noAdjustHandles="1" noChangeArrowheads="1" noChangeShapeType="1" noCrop="1"/>
          </p:cNvPicPr>
          <p:nvPr/>
        </p:nvPicPr>
        <p:blipFill>
          <a:blip r:embed="rId4"/>
          <a:stretch>
            <a:fillRect/>
          </a:stretch>
        </p:blipFill>
        <p:spPr>
          <a:xfrm>
            <a:off x="579772" y="3169101"/>
            <a:ext cx="5247410" cy="2405649"/>
          </a:xfrm>
          <a:prstGeom prst="rect">
            <a:avLst/>
          </a:prstGeom>
        </p:spPr>
      </p:pic>
      <p:pic>
        <p:nvPicPr>
          <p:cNvPr id="10" name="3D Model 9"/>
          <p:cNvPicPr>
            <a:picLocks noGrp="1" noRot="1" noChangeAspect="1" noMove="1" noResize="1" noEditPoints="1" noAdjustHandles="1" noChangeArrowheads="1" noChangeShapeType="1" noCrop="1"/>
          </p:cNvPicPr>
          <p:nvPr/>
        </p:nvPicPr>
        <p:blipFill>
          <a:blip r:embed="rId5"/>
          <a:stretch>
            <a:fillRect/>
          </a:stretch>
        </p:blipFill>
        <p:spPr>
          <a:xfrm>
            <a:off x="-6869470" y="1054296"/>
            <a:ext cx="6447275" cy="3514097"/>
          </a:xfrm>
          <a:prstGeom prst="rect">
            <a:avLst/>
          </a:prstGeom>
        </p:spPr>
      </p:pic>
      <p:sp>
        <p:nvSpPr>
          <p:cNvPr id="2" name="Title 1"/>
          <p:cNvSpPr txBox="1"/>
          <p:nvPr/>
        </p:nvSpPr>
        <p:spPr>
          <a:xfrm>
            <a:off x="579772" y="1379179"/>
            <a:ext cx="3069771" cy="611994"/>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4000" dirty="0">
                <a:solidFill>
                  <a:schemeClr val="tx1"/>
                </a:solidFill>
                <a:latin typeface="Roboto Black" panose="02000000000000000000" pitchFamily="2" charset="0"/>
                <a:ea typeface="Roboto Black" panose="02000000000000000000" pitchFamily="2" charset="0"/>
              </a:rPr>
              <a:t>FPV</a:t>
            </a:r>
            <a:r>
              <a:rPr lang="en-US" sz="4000" dirty="0">
                <a:solidFill>
                  <a:schemeClr val="tx1"/>
                </a:solidFill>
              </a:rPr>
              <a:t> </a:t>
            </a:r>
            <a:r>
              <a:rPr lang="en-US" sz="4000" dirty="0">
                <a:solidFill>
                  <a:schemeClr val="tx1"/>
                </a:solidFill>
                <a:latin typeface="Roboto" panose="02000000000000000000" pitchFamily="2" charset="0"/>
                <a:ea typeface="Roboto" panose="02000000000000000000" pitchFamily="2" charset="0"/>
              </a:rPr>
              <a:t>Life</a:t>
            </a:r>
          </a:p>
        </p:txBody>
      </p:sp>
      <p:sp>
        <p:nvSpPr>
          <p:cNvPr id="3" name="Subtitle 2"/>
          <p:cNvSpPr txBox="1"/>
          <p:nvPr/>
        </p:nvSpPr>
        <p:spPr>
          <a:xfrm>
            <a:off x="579772" y="2321248"/>
            <a:ext cx="5729853" cy="343185"/>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43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31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45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025"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71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sz="1800" dirty="0">
                <a:latin typeface="Roboto light" panose="020B0604020202020204" pitchFamily="2" charset="0"/>
                <a:ea typeface="Roboto light" panose="020B0604020202020204" pitchFamily="2" charset="0"/>
              </a:rPr>
              <a:t>Autonomous drones for Police Patrolling</a:t>
            </a:r>
          </a:p>
        </p:txBody>
      </p:sp>
      <p:sp>
        <p:nvSpPr>
          <p:cNvPr id="7" name="TextBox 6"/>
          <p:cNvSpPr txBox="1"/>
          <p:nvPr/>
        </p:nvSpPr>
        <p:spPr>
          <a:xfrm>
            <a:off x="5469296" y="2395437"/>
            <a:ext cx="1791048" cy="1246495"/>
          </a:xfrm>
          <a:prstGeom prst="rect">
            <a:avLst/>
          </a:prstGeom>
          <a:noFill/>
        </p:spPr>
        <p:txBody>
          <a:bodyPr wrap="square" rtlCol="0" anchor="ctr">
            <a:spAutoFit/>
          </a:bodyPr>
          <a:lstStyle/>
          <a:p>
            <a:pPr algn="ctr"/>
            <a:r>
              <a:rPr lang="en-US" sz="7500" dirty="0">
                <a:solidFill>
                  <a:schemeClr val="tx1">
                    <a:lumMod val="65000"/>
                    <a:lumOff val="35000"/>
                  </a:schemeClr>
                </a:solidFill>
                <a:latin typeface="Roboto Black" panose="02000000000000000000" pitchFamily="2" charset="0"/>
                <a:ea typeface="Roboto Black" panose="02000000000000000000" pitchFamily="2" charset="0"/>
              </a:rPr>
              <a:t>VS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155">
        <p159:morph option="byObject"/>
      </p:transition>
    </mc:Choice>
    <mc:Fallback xmlns="">
      <p:transition spd="slow" advTm="1155">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mph" presetSubtype="2" fill="hold" nodeType="clickEffect">
                                  <p:stCondLst>
                                    <p:cond delay="0"/>
                                  </p:stCondLst>
                                  <p:childTnLst>
                                    <p:anim calcmode="lin" valueType="num">
                                      <p:cBhvr additive="sum">
                                        <p:cTn id="6" dur="2000" fill="hold"/>
                                        <p:tgtEl>
                                          <p:spTgt spid="8"/>
                                        </p:tgtEl>
                                      </p:cBhvr>
                                      <p:tavLst>
                                        <p:tav tm="0">
                                          <p:val>
                                            <p:fltVal val="0"/>
                                          </p:val>
                                        </p:tav>
                                        <p:tav tm="1100">
                                          <p:val>
                                            <p:fltVal val="-0.0012"/>
                                          </p:val>
                                        </p:tav>
                                        <p:tav tm="2300">
                                          <p:val>
                                            <p:fltVal val="-0.0098"/>
                                          </p:val>
                                        </p:tav>
                                        <p:tav tm="3400">
                                          <p:val>
                                            <p:fltVal val="-0.033"/>
                                          </p:val>
                                        </p:tav>
                                        <p:tav tm="4500">
                                          <p:val>
                                            <p:fltVal val="-0.0789"/>
                                          </p:val>
                                        </p:tav>
                                        <p:tav tm="5600">
                                          <p:val>
                                            <p:fltVal val="-0.1548"/>
                                          </p:val>
                                        </p:tav>
                                        <p:tav tm="6700">
                                          <p:val>
                                            <p:fltVal val="-0.267"/>
                                          </p:val>
                                        </p:tav>
                                        <p:tav tm="7900">
                                          <p:val>
                                            <p:fltVal val="-0.4235"/>
                                          </p:val>
                                        </p:tav>
                                        <p:tav tm="9000">
                                          <p:val>
                                            <p:fltVal val="-0.6337"/>
                                          </p:val>
                                        </p:tav>
                                        <p:tav tm="10100">
                                          <p:val>
                                            <p:fltVal val="-0.9013"/>
                                          </p:val>
                                        </p:tav>
                                        <p:tav tm="11200">
                                          <p:val>
                                            <p:fltVal val="-1.2353"/>
                                          </p:val>
                                        </p:tav>
                                        <p:tav tm="12400">
                                          <p:val>
                                            <p:fltVal val="-1.647"/>
                                          </p:val>
                                        </p:tav>
                                        <p:tav tm="13500">
                                          <p:val>
                                            <p:fltVal val="-2.0869"/>
                                          </p:val>
                                        </p:tav>
                                        <p:tav tm="14600">
                                          <p:val>
                                            <p:fltVal val="-2.4538"/>
                                          </p:val>
                                        </p:tav>
                                        <p:tav tm="15700">
                                          <p:val>
                                            <p:fltVal val="-2.7534"/>
                                          </p:val>
                                        </p:tav>
                                        <p:tav tm="16900">
                                          <p:val>
                                            <p:fltVal val="-2.9876"/>
                                          </p:val>
                                        </p:tav>
                                        <p:tav tm="18000">
                                          <p:val>
                                            <p:fltVal val="-3.1669"/>
                                          </p:val>
                                        </p:tav>
                                        <p:tav tm="19100">
                                          <p:val>
                                            <p:fltVal val="-3.2996"/>
                                          </p:val>
                                        </p:tav>
                                        <p:tav tm="20200">
                                          <p:val>
                                            <p:fltVal val="-3.3906"/>
                                          </p:val>
                                        </p:tav>
                                        <p:tav tm="21400">
                                          <p:val>
                                            <p:fltVal val="-3.4488"/>
                                          </p:val>
                                        </p:tav>
                                        <p:tav tm="22500">
                                          <p:val>
                                            <p:fltVal val="-3.4815"/>
                                          </p:val>
                                        </p:tav>
                                        <p:tav tm="23600">
                                          <p:val>
                                            <p:fltVal val="-3.4961"/>
                                          </p:val>
                                        </p:tav>
                                        <p:tav tm="24700">
                                          <p:val>
                                            <p:fltVal val="-3.4998"/>
                                          </p:val>
                                        </p:tav>
                                        <p:tav tm="25800">
                                          <p:val>
                                            <p:fltVal val="-3.0301"/>
                                          </p:val>
                                        </p:tav>
                                        <p:tav tm="27000">
                                          <p:val>
                                            <p:fltVal val="-0.9661"/>
                                          </p:val>
                                        </p:tav>
                                        <p:tav tm="28100">
                                          <p:val>
                                            <p:fltVal val="2.1525"/>
                                          </p:val>
                                        </p:tav>
                                        <p:tav tm="29200">
                                          <p:val>
                                            <p:fltVal val="6.1215"/>
                                          </p:val>
                                        </p:tav>
                                        <p:tav tm="30300">
                                          <p:val>
                                            <p:fltVal val="10.8322"/>
                                          </p:val>
                                        </p:tav>
                                        <p:tav tm="31500">
                                          <p:val>
                                            <p:fltVal val="16.2132"/>
                                          </p:val>
                                        </p:tav>
                                        <p:tav tm="32600">
                                          <p:val>
                                            <p:fltVal val="22.2128"/>
                                          </p:val>
                                        </p:tav>
                                        <p:tav tm="33700">
                                          <p:val>
                                            <p:fltVal val="28.7297"/>
                                          </p:val>
                                        </p:tav>
                                        <p:tav tm="34800">
                                          <p:val>
                                            <p:fltVal val="35.8493"/>
                                          </p:val>
                                        </p:tav>
                                        <p:tav tm="36000">
                                          <p:val>
                                            <p:fltVal val="43.4888"/>
                                          </p:val>
                                        </p:tav>
                                        <p:tav tm="37100">
                                          <p:val>
                                            <p:fltVal val="51.6257"/>
                                          </p:val>
                                        </p:tav>
                                        <p:tav tm="38200">
                                          <p:val>
                                            <p:fltVal val="60.2402"/>
                                          </p:val>
                                        </p:tav>
                                        <p:tav tm="39300">
                                          <p:val>
                                            <p:fltVal val="69.3155"/>
                                          </p:val>
                                        </p:tav>
                                        <p:tav tm="40500">
                                          <p:val>
                                            <p:fltVal val="78.8364"/>
                                          </p:val>
                                        </p:tav>
                                        <p:tav tm="41600">
                                          <p:val>
                                            <p:fltVal val="88.6987"/>
                                          </p:val>
                                        </p:tav>
                                        <p:tav tm="42700">
                                          <p:val>
                                            <p:fltVal val="99.0679"/>
                                          </p:val>
                                        </p:tav>
                                        <p:tav tm="43800">
                                          <p:val>
                                            <p:fltVal val="109.8461"/>
                                          </p:val>
                                        </p:tav>
                                        <p:tav tm="44900">
                                          <p:val>
                                            <p:fltVal val="121.0232"/>
                                          </p:val>
                                        </p:tav>
                                        <p:tav tm="46100">
                                          <p:val>
                                            <p:fltVal val="132.5899"/>
                                          </p:val>
                                        </p:tav>
                                        <p:tav tm="47200">
                                          <p:val>
                                            <p:fltVal val="144.5376"/>
                                          </p:val>
                                        </p:tav>
                                        <p:tav tm="48300">
                                          <p:val>
                                            <p:fltVal val="156.85851"/>
                                          </p:val>
                                        </p:tav>
                                        <p:tav tm="49400">
                                          <p:val>
                                            <p:fltVal val="169.43021"/>
                                          </p:val>
                                        </p:tav>
                                        <p:tav tm="50600">
                                          <p:val>
                                            <p:fltVal val="182.34309"/>
                                          </p:val>
                                        </p:tav>
                                        <p:tav tm="51700">
                                          <p:val>
                                            <p:fltVal val="195.1411"/>
                                          </p:val>
                                        </p:tav>
                                        <p:tav tm="52800">
                                          <p:val>
                                            <p:fltVal val="207.6945"/>
                                          </p:val>
                                        </p:tav>
                                        <p:tav tm="53900">
                                          <p:val>
                                            <p:fltVal val="219.77251"/>
                                          </p:val>
                                        </p:tav>
                                        <p:tav tm="55100">
                                          <p:val>
                                            <p:fltVal val="231.4814"/>
                                          </p:val>
                                        </p:tav>
                                        <p:tav tm="56200">
                                          <p:val>
                                            <p:fltVal val="242.91341"/>
                                          </p:val>
                                        </p:tav>
                                        <p:tav tm="57300">
                                          <p:val>
                                            <p:fltVal val="253.8558"/>
                                          </p:val>
                                        </p:tav>
                                        <p:tav tm="58400">
                                          <p:val>
                                            <p:fltVal val="264.40329"/>
                                          </p:val>
                                        </p:tav>
                                        <p:tav tm="59600">
                                          <p:val>
                                            <p:fltVal val="274.63501"/>
                                          </p:val>
                                        </p:tav>
                                        <p:tav tm="60700">
                                          <p:val>
                                            <p:fltVal val="284.35721"/>
                                          </p:val>
                                        </p:tav>
                                        <p:tav tm="61800">
                                          <p:val>
                                            <p:fltVal val="293.6507"/>
                                          </p:val>
                                        </p:tav>
                                        <p:tav tm="62900">
                                          <p:val>
                                            <p:fltVal val="302.57959"/>
                                          </p:val>
                                        </p:tav>
                                        <p:tav tm="64000">
                                          <p:val>
                                            <p:fltVal val="310.96921"/>
                                          </p:val>
                                        </p:tav>
                                        <p:tav tm="65200">
                                          <p:val>
                                            <p:fltVal val="318.88379"/>
                                          </p:val>
                                        </p:tav>
                                        <p:tav tm="66300">
                                          <p:val>
                                            <p:fltVal val="326.36801"/>
                                          </p:val>
                                        </p:tav>
                                        <p:tav tm="67400">
                                          <p:val>
                                            <p:fltVal val="333.26511"/>
                                          </p:val>
                                        </p:tav>
                                        <p:tav tm="68500">
                                          <p:val>
                                            <p:fltVal val="339.6712"/>
                                          </p:val>
                                        </p:tav>
                                        <p:tav tm="69700">
                                          <p:val>
                                            <p:fltVal val="345.43851"/>
                                          </p:val>
                                        </p:tav>
                                        <p:tav tm="70800">
                                          <p:val>
                                            <p:fltVal val="350.58469"/>
                                          </p:val>
                                        </p:tav>
                                        <p:tav tm="71900">
                                          <p:val>
                                            <p:fltVal val="355.09189"/>
                                          </p:val>
                                        </p:tav>
                                        <p:tav tm="73000">
                                          <p:val>
                                            <p:fltVal val="358.80179"/>
                                          </p:val>
                                        </p:tav>
                                        <p:tav tm="74200">
                                          <p:val>
                                            <p:fltVal val="361.63531"/>
                                          </p:val>
                                        </p:tav>
                                        <p:tav tm="75300">
                                          <p:val>
                                            <p:fltVal val="363.345"/>
                                          </p:val>
                                        </p:tav>
                                        <p:tav tm="76400">
                                          <p:val>
                                            <p:fltVal val="363.4978"/>
                                          </p:val>
                                        </p:tav>
                                        <p:tav tm="77500">
                                          <p:val>
                                            <p:fltVal val="363.47061"/>
                                          </p:val>
                                        </p:tav>
                                        <p:tav tm="78700">
                                          <p:val>
                                            <p:fltVal val="363.38339"/>
                                          </p:val>
                                        </p:tav>
                                        <p:tav tm="79800">
                                          <p:val>
                                            <p:fltVal val="363.20349"/>
                                          </p:val>
                                        </p:tav>
                                        <p:tav tm="80900">
                                          <p:val>
                                            <p:fltVal val="362.8963"/>
                                          </p:val>
                                        </p:tav>
                                        <p:tav tm="82000">
                                          <p:val>
                                            <p:fltVal val="362.4227"/>
                                          </p:val>
                                        </p:tav>
                                        <p:tav tm="83200">
                                          <p:val>
                                            <p:fltVal val="361.7569"/>
                                          </p:val>
                                        </p:tav>
                                        <p:tav tm="84300">
                                          <p:val>
                                            <p:fltVal val="361.0874"/>
                                          </p:val>
                                        </p:tav>
                                        <p:tav tm="85400">
                                          <p:val>
                                            <p:fltVal val="360.6105"/>
                                          </p:val>
                                        </p:tav>
                                        <p:tav tm="86500">
                                          <p:val>
                                            <p:fltVal val="360.30069"/>
                                          </p:val>
                                        </p:tav>
                                        <p:tav tm="87600">
                                          <p:val>
                                            <p:fltVal val="360.1188"/>
                                          </p:val>
                                        </p:tav>
                                        <p:tav tm="88800">
                                          <p:val>
                                            <p:fltVal val="360.03021"/>
                                          </p:val>
                                        </p:tav>
                                        <p:tav tm="89900">
                                          <p:val>
                                            <p:fltVal val="360.00229"/>
                                          </p:val>
                                        </p:tav>
                                        <p:tav tm="91000">
                                          <p:val>
                                            <p:fltVal val="360"/>
                                          </p:val>
                                        </p:tav>
                                        <p:tav tm="92100">
                                          <p:val>
                                            <p:fltVal val="360"/>
                                          </p:val>
                                        </p:tav>
                                        <p:tav tm="93300">
                                          <p:val>
                                            <p:fltVal val="360"/>
                                          </p:val>
                                        </p:tav>
                                        <p:tav tm="94400">
                                          <p:val>
                                            <p:fltVal val="360"/>
                                          </p:val>
                                        </p:tav>
                                        <p:tav tm="95500">
                                          <p:val>
                                            <p:fltVal val="360"/>
                                          </p:val>
                                        </p:tav>
                                        <p:tav tm="96600">
                                          <p:val>
                                            <p:fltVal val="360"/>
                                          </p:val>
                                        </p:tav>
                                        <p:tav tm="97800">
                                          <p:val>
                                            <p:fltVal val="360"/>
                                          </p:val>
                                        </p:tav>
                                        <p:tav tm="98900">
                                          <p:val>
                                            <p:fltVal val="360"/>
                                          </p:val>
                                        </p:tav>
                                        <p:tav tm="100000">
                                          <p:val>
                                            <p:fltVal val="360"/>
                                          </p:val>
                                        </p:tav>
                                      </p:tavLst>
                                    </p:anim>
                                    <p:anim calcmode="lin" valueType="num">
                                      <p:cBhvr additive="sum">
                                        <p:cTn id="7" dur="2000" fill="hold"/>
                                        <p:tgtEl>
                                          <p:spTgt spid="8"/>
                                        </p:tgtEl>
                                      </p:cBhvr>
                                      <p:tavLst>
                                        <p:tav tm="0">
                                          <p:val>
                                            <p:fltVal val="0"/>
                                          </p:val>
                                        </p:tav>
                                        <p:tav tm="1100">
                                          <p:val>
                                            <p:fltVal val="0"/>
                                          </p:val>
                                        </p:tav>
                                        <p:tav tm="2300">
                                          <p:val>
                                            <p:fltVal val="-10E-5"/>
                                          </p:val>
                                        </p:tav>
                                        <p:tav tm="3400">
                                          <p:val>
                                            <p:fltVal val="-0.0004"/>
                                          </p:val>
                                        </p:tav>
                                        <p:tav tm="4500">
                                          <p:val>
                                            <p:fltVal val="-0.0011"/>
                                          </p:val>
                                        </p:tav>
                                        <p:tav tm="5600">
                                          <p:val>
                                            <p:fltVal val="-0.0021"/>
                                          </p:val>
                                        </p:tav>
                                        <p:tav tm="6700">
                                          <p:val>
                                            <p:fltVal val="-0.0037"/>
                                          </p:val>
                                        </p:tav>
                                        <p:tav tm="7900">
                                          <p:val>
                                            <p:fltVal val="-0.0059"/>
                                          </p:val>
                                        </p:tav>
                                        <p:tav tm="9000">
                                          <p:val>
                                            <p:fltVal val="-0.0088"/>
                                          </p:val>
                                        </p:tav>
                                        <p:tav tm="10100">
                                          <p:val>
                                            <p:fltVal val="-0.0125"/>
                                          </p:val>
                                        </p:tav>
                                        <p:tav tm="11200">
                                          <p:val>
                                            <p:fltVal val="-0.0162"/>
                                          </p:val>
                                        </p:tav>
                                        <p:tav tm="12400">
                                          <p:val>
                                            <p:fltVal val="-0.0191"/>
                                          </p:val>
                                        </p:tav>
                                        <p:tav tm="13500">
                                          <p:val>
                                            <p:fltVal val="-0.0213"/>
                                          </p:val>
                                        </p:tav>
                                        <p:tav tm="14600">
                                          <p:val>
                                            <p:fltVal val="-0.0228"/>
                                          </p:val>
                                        </p:tav>
                                        <p:tav tm="15700">
                                          <p:val>
                                            <p:fltVal val="-0.0239"/>
                                          </p:val>
                                        </p:tav>
                                        <p:tav tm="16900">
                                          <p:val>
                                            <p:fltVal val="-0.0245"/>
                                          </p:val>
                                        </p:tav>
                                        <p:tav tm="18000">
                                          <p:val>
                                            <p:fltVal val="-0.0248"/>
                                          </p:val>
                                        </p:tav>
                                        <p:tav tm="19100">
                                          <p:val>
                                            <p:fltVal val="-0.0249"/>
                                          </p:val>
                                        </p:tav>
                                        <p:tav tm="20200">
                                          <p:val>
                                            <p:fltVal val="-0.0249"/>
                                          </p:val>
                                        </p:tav>
                                        <p:tav tm="21400">
                                          <p:val>
                                            <p:fltVal val="-0.0248"/>
                                          </p:val>
                                        </p:tav>
                                        <p:tav tm="22500">
                                          <p:val>
                                            <p:fltVal val="-0.0241"/>
                                          </p:val>
                                        </p:tav>
                                        <p:tav tm="23600">
                                          <p:val>
                                            <p:fltVal val="-0.022"/>
                                          </p:val>
                                        </p:tav>
                                        <p:tav tm="24700">
                                          <p:val>
                                            <p:fltVal val="-0.0179"/>
                                          </p:val>
                                        </p:tav>
                                        <p:tav tm="25800">
                                          <p:val>
                                            <p:fltVal val="-0.0113"/>
                                          </p:val>
                                        </p:tav>
                                        <p:tav tm="27000">
                                          <p:val>
                                            <p:fltVal val="-0.0013"/>
                                          </p:val>
                                        </p:tav>
                                        <p:tav tm="28100">
                                          <p:val>
                                            <p:fltVal val="0.0124"/>
                                          </p:val>
                                        </p:tav>
                                        <p:tav tm="29200">
                                          <p:val>
                                            <p:fltVal val="0.0309"/>
                                          </p:val>
                                        </p:tav>
                                        <p:tav tm="30300">
                                          <p:val>
                                            <p:fltVal val="0.0546"/>
                                          </p:val>
                                        </p:tav>
                                        <p:tav tm="31500">
                                          <p:val>
                                            <p:fltVal val="0.0842"/>
                                          </p:val>
                                        </p:tav>
                                        <p:tav tm="32600">
                                          <p:val>
                                            <p:fltVal val="0.1204"/>
                                          </p:val>
                                        </p:tav>
                                        <p:tav tm="33700">
                                          <p:val>
                                            <p:fltVal val="0.1634"/>
                                          </p:val>
                                        </p:tav>
                                        <p:tav tm="34800">
                                          <p:val>
                                            <p:fltVal val="0.2145"/>
                                          </p:val>
                                        </p:tav>
                                        <p:tav tm="36000">
                                          <p:val>
                                            <p:fltVal val="0.2711"/>
                                          </p:val>
                                        </p:tav>
                                        <p:tav tm="37100">
                                          <p:val>
                                            <p:fltVal val="0.3207"/>
                                          </p:val>
                                        </p:tav>
                                        <p:tav tm="38200">
                                          <p:val>
                                            <p:fltVal val="0.3625"/>
                                          </p:val>
                                        </p:tav>
                                        <p:tav tm="39300">
                                          <p:val>
                                            <p:fltVal val="0.3973"/>
                                          </p:val>
                                        </p:tav>
                                        <p:tav tm="40500">
                                          <p:val>
                                            <p:fltVal val="0.4256"/>
                                          </p:val>
                                        </p:tav>
                                        <p:tav tm="41600">
                                          <p:val>
                                            <p:fltVal val="0.448"/>
                                          </p:val>
                                        </p:tav>
                                        <p:tav tm="42700">
                                          <p:val>
                                            <p:fltVal val="0.4655"/>
                                          </p:val>
                                        </p:tav>
                                        <p:tav tm="43800">
                                          <p:val>
                                            <p:fltVal val="0.4786"/>
                                          </p:val>
                                        </p:tav>
                                        <p:tav tm="44900">
                                          <p:val>
                                            <p:fltVal val="0.4878"/>
                                          </p:val>
                                        </p:tav>
                                        <p:tav tm="46100">
                                          <p:val>
                                            <p:fltVal val="0.4939"/>
                                          </p:val>
                                        </p:tav>
                                        <p:tav tm="47200">
                                          <p:val>
                                            <p:fltVal val="0.4975"/>
                                          </p:val>
                                        </p:tav>
                                        <p:tav tm="48300">
                                          <p:val>
                                            <p:fltVal val="0.4993"/>
                                          </p:val>
                                        </p:tav>
                                        <p:tav tm="49400">
                                          <p:val>
                                            <p:fltVal val="0.4999"/>
                                          </p:val>
                                        </p:tav>
                                        <p:tav tm="50600">
                                          <p:val>
                                            <p:fltVal val="0.4999"/>
                                          </p:val>
                                        </p:tav>
                                        <p:tav tm="51700">
                                          <p:val>
                                            <p:fltVal val="0.4998"/>
                                          </p:val>
                                        </p:tav>
                                        <p:tav tm="52800">
                                          <p:val>
                                            <p:fltVal val="0.4988"/>
                                          </p:val>
                                        </p:tav>
                                        <p:tav tm="53900">
                                          <p:val>
                                            <p:fltVal val="0.4965"/>
                                          </p:val>
                                        </p:tav>
                                        <p:tav tm="55100">
                                          <p:val>
                                            <p:fltVal val="0.4921"/>
                                          </p:val>
                                        </p:tav>
                                        <p:tav tm="56200">
                                          <p:val>
                                            <p:fltVal val="0.485"/>
                                          </p:val>
                                        </p:tav>
                                        <p:tav tm="57300">
                                          <p:val>
                                            <p:fltVal val="0.4746"/>
                                          </p:val>
                                        </p:tav>
                                        <p:tav tm="58400">
                                          <p:val>
                                            <p:fltVal val="0.4603"/>
                                          </p:val>
                                        </p:tav>
                                        <p:tav tm="59600">
                                          <p:val>
                                            <p:fltVal val="0.4411"/>
                                          </p:val>
                                        </p:tav>
                                        <p:tav tm="60700">
                                          <p:val>
                                            <p:fltVal val="0.4169"/>
                                          </p:val>
                                        </p:tav>
                                        <p:tav tm="61800">
                                          <p:val>
                                            <p:fltVal val="0.3868"/>
                                          </p:val>
                                        </p:tav>
                                        <p:tav tm="62900">
                                          <p:val>
                                            <p:fltVal val="0.3499"/>
                                          </p:val>
                                        </p:tav>
                                        <p:tav tm="64000">
                                          <p:val>
                                            <p:fltVal val="0.306"/>
                                          </p:val>
                                        </p:tav>
                                        <p:tav tm="65200">
                                          <p:val>
                                            <p:fltVal val="0.2544"/>
                                          </p:val>
                                        </p:tav>
                                        <p:tav tm="66300">
                                          <p:val>
                                            <p:fltVal val="0.1981"/>
                                          </p:val>
                                        </p:tav>
                                        <p:tav tm="67400">
                                          <p:val>
                                            <p:fltVal val="0.1498"/>
                                          </p:val>
                                        </p:tav>
                                        <p:tav tm="68500">
                                          <p:val>
                                            <p:fltVal val="0.1087"/>
                                          </p:val>
                                        </p:tav>
                                        <p:tav tm="69700">
                                          <p:val>
                                            <p:fltVal val="0.0748"/>
                                          </p:val>
                                        </p:tav>
                                        <p:tav tm="70800">
                                          <p:val>
                                            <p:fltVal val="0.0473"/>
                                          </p:val>
                                        </p:tav>
                                        <p:tav tm="71900">
                                          <p:val>
                                            <p:fltVal val="0.0251"/>
                                          </p:val>
                                        </p:tav>
                                        <p:tav tm="73000">
                                          <p:val>
                                            <p:fltVal val="0.0082"/>
                                          </p:val>
                                        </p:tav>
                                        <p:tav tm="74200">
                                          <p:val>
                                            <p:fltVal val="-0.0044"/>
                                          </p:val>
                                        </p:tav>
                                        <p:tav tm="75300">
                                          <p:val>
                                            <p:fltVal val="-0.0134"/>
                                          </p:val>
                                        </p:tav>
                                        <p:tav tm="76400">
                                          <p:val>
                                            <p:fltVal val="-0.0192"/>
                                          </p:val>
                                        </p:tav>
                                        <p:tav tm="77500">
                                          <p:val>
                                            <p:fltVal val="-0.0227"/>
                                          </p:val>
                                        </p:tav>
                                        <p:tav tm="78700">
                                          <p:val>
                                            <p:fltVal val="-0.0244"/>
                                          </p:val>
                                        </p:tav>
                                        <p:tav tm="79800">
                                          <p:val>
                                            <p:fltVal val="-0.0249"/>
                                          </p:val>
                                        </p:tav>
                                        <p:tav tm="80900">
                                          <p:val>
                                            <p:fltVal val="-0.0249"/>
                                          </p:val>
                                        </p:tav>
                                        <p:tav tm="82000">
                                          <p:val>
                                            <p:fltVal val="-0.0244"/>
                                          </p:val>
                                        </p:tav>
                                        <p:tav tm="83200">
                                          <p:val>
                                            <p:fltVal val="-0.0219"/>
                                          </p:val>
                                        </p:tav>
                                        <p:tav tm="84300">
                                          <p:val>
                                            <p:fltVal val="-0.0156"/>
                                          </p:val>
                                        </p:tav>
                                        <p:tav tm="85400">
                                          <p:val>
                                            <p:fltVal val="-0.0039"/>
                                          </p:val>
                                        </p:tav>
                                        <p:tav tm="86500">
                                          <p:val>
                                            <p:fltVal val="0.0104"/>
                                          </p:val>
                                        </p:tav>
                                        <p:tav tm="87600">
                                          <p:val>
                                            <p:fltVal val="0.0192"/>
                                          </p:val>
                                        </p:tav>
                                        <p:tav tm="88800">
                                          <p:val>
                                            <p:fltVal val="0.0235"/>
                                          </p:val>
                                        </p:tav>
                                        <p:tav tm="89900">
                                          <p:val>
                                            <p:fltVal val="0.0248"/>
                                          </p:val>
                                        </p:tav>
                                        <p:tav tm="91000">
                                          <p:val>
                                            <p:fltVal val="0.0249"/>
                                          </p:val>
                                        </p:tav>
                                        <p:tav tm="92100">
                                          <p:val>
                                            <p:fltVal val="0.0247"/>
                                          </p:val>
                                        </p:tav>
                                        <p:tav tm="93300">
                                          <p:val>
                                            <p:fltVal val="0.0234"/>
                                          </p:val>
                                        </p:tav>
                                        <p:tav tm="94400">
                                          <p:val>
                                            <p:fltVal val="0.0202"/>
                                          </p:val>
                                        </p:tav>
                                        <p:tav tm="95500">
                                          <p:val>
                                            <p:fltVal val="0.0143"/>
                                          </p:val>
                                        </p:tav>
                                        <p:tav tm="96600">
                                          <p:val>
                                            <p:fltVal val="0.0071"/>
                                          </p:val>
                                        </p:tav>
                                        <p:tav tm="97800">
                                          <p:val>
                                            <p:fltVal val="0.0027"/>
                                          </p:val>
                                        </p:tav>
                                        <p:tav tm="98900">
                                          <p:val>
                                            <p:fltVal val="0.0007"/>
                                          </p:val>
                                        </p:tav>
                                        <p:tav tm="100000">
                                          <p:val>
                                            <p:fltVal val="0"/>
                                          </p:val>
                                        </p:tav>
                                      </p:tavLst>
                                    </p:anim>
                                    <p:anim calcmode="lin" valueType="num">
                                      <p:cBhvr additive="mult">
                                        <p:cTn id="8" dur="2000" fill="hold"/>
                                        <p:tgtEl>
                                          <p:spTgt spid="8"/>
                                        </p:tgtEl>
                                      </p:cBhvr>
                                      <p:tavLst>
                                        <p:tav tm="0">
                                          <p:val>
                                            <p:fltVal val="1"/>
                                          </p:val>
                                        </p:tav>
                                        <p:tav tm="1100">
                                          <p:val>
                                            <p:fltVal val="1"/>
                                          </p:val>
                                        </p:tav>
                                        <p:tav tm="2300">
                                          <p:val>
                                            <p:fltVal val="1.0002"/>
                                          </p:val>
                                        </p:tav>
                                        <p:tav tm="3400">
                                          <p:val>
                                            <p:fltVal val="1.0009"/>
                                          </p:val>
                                        </p:tav>
                                        <p:tav tm="4500">
                                          <p:val>
                                            <p:fltVal val="1.0023"/>
                                          </p:val>
                                        </p:tav>
                                        <p:tav tm="5600">
                                          <p:val>
                                            <p:fltVal val="1.0046"/>
                                          </p:val>
                                        </p:tav>
                                        <p:tav tm="6700">
                                          <p:val>
                                            <p:fltVal val="1.008"/>
                                          </p:val>
                                        </p:tav>
                                        <p:tav tm="7900">
                                          <p:val>
                                            <p:fltVal val="1.0127"/>
                                          </p:val>
                                        </p:tav>
                                        <p:tav tm="9000">
                                          <p:val>
                                            <p:fltVal val="1.019"/>
                                          </p:val>
                                        </p:tav>
                                        <p:tav tm="10100">
                                          <p:val>
                                            <p:fltVal val="1.0271"/>
                                          </p:val>
                                        </p:tav>
                                        <p:tav tm="11200">
                                          <p:val>
                                            <p:fltVal val="1.0351"/>
                                          </p:val>
                                        </p:tav>
                                        <p:tav tm="12400">
                                          <p:val>
                                            <p:fltVal val="1.0414"/>
                                          </p:val>
                                        </p:tav>
                                        <p:tav tm="13500">
                                          <p:val>
                                            <p:fltVal val="1.046"/>
                                          </p:val>
                                        </p:tav>
                                        <p:tav tm="14600">
                                          <p:val>
                                            <p:fltVal val="1.0494"/>
                                          </p:val>
                                        </p:tav>
                                        <p:tav tm="15700">
                                          <p:val>
                                            <p:fltVal val="1.0516"/>
                                          </p:val>
                                        </p:tav>
                                        <p:tav tm="16900">
                                          <p:val>
                                            <p:fltVal val="1.053"/>
                                          </p:val>
                                        </p:tav>
                                        <p:tav tm="18000">
                                          <p:val>
                                            <p:fltVal val="1.0537"/>
                                          </p:val>
                                        </p:tav>
                                        <p:tav tm="19100">
                                          <p:val>
                                            <p:fltVal val="1.0539"/>
                                          </p:val>
                                        </p:tav>
                                        <p:tav tm="20200">
                                          <p:val>
                                            <p:fltVal val="1.054"/>
                                          </p:val>
                                        </p:tav>
                                        <p:tav tm="21400">
                                          <p:val>
                                            <p:fltVal val="1.0536"/>
                                          </p:val>
                                        </p:tav>
                                        <p:tav tm="22500">
                                          <p:val>
                                            <p:fltVal val="1.0515"/>
                                          </p:val>
                                        </p:tav>
                                        <p:tav tm="23600">
                                          <p:val>
                                            <p:fltVal val="1.0457"/>
                                          </p:val>
                                        </p:tav>
                                        <p:tav tm="24700">
                                          <p:val>
                                            <p:fltVal val="1.0344"/>
                                          </p:val>
                                        </p:tav>
                                        <p:tav tm="25800">
                                          <p:val>
                                            <p:fltVal val="1.0183"/>
                                          </p:val>
                                        </p:tav>
                                        <p:tav tm="27000">
                                          <p:val>
                                            <p:fltVal val="1.0076"/>
                                          </p:val>
                                        </p:tav>
                                        <p:tav tm="28100">
                                          <p:val>
                                            <p:fltVal val="1.0021"/>
                                          </p:val>
                                        </p:tav>
                                        <p:tav tm="29200">
                                          <p:val>
                                            <p:fltVal val="1.0002"/>
                                          </p:val>
                                        </p:tav>
                                        <p:tav tm="30300">
                                          <p:val>
                                            <p:fltVal val="1"/>
                                          </p:val>
                                        </p:tav>
                                        <p:tav tm="31500">
                                          <p:val>
                                            <p:fltVal val="1"/>
                                          </p:val>
                                        </p:tav>
                                        <p:tav tm="32600">
                                          <p:val>
                                            <p:fltVal val="1"/>
                                          </p:val>
                                        </p:tav>
                                        <p:tav tm="33700">
                                          <p:val>
                                            <p:fltVal val="1"/>
                                          </p:val>
                                        </p:tav>
                                        <p:tav tm="34800">
                                          <p:val>
                                            <p:fltVal val="1"/>
                                          </p:val>
                                        </p:tav>
                                        <p:tav tm="36000">
                                          <p:val>
                                            <p:fltVal val="1"/>
                                          </p:val>
                                        </p:tav>
                                        <p:tav tm="37100">
                                          <p:val>
                                            <p:fltVal val="1"/>
                                          </p:val>
                                        </p:tav>
                                        <p:tav tm="38200">
                                          <p:val>
                                            <p:fltVal val="1"/>
                                          </p:val>
                                        </p:tav>
                                        <p:tav tm="39300">
                                          <p:val>
                                            <p:fltVal val="1"/>
                                          </p:val>
                                        </p:tav>
                                        <p:tav tm="40500">
                                          <p:val>
                                            <p:fltVal val="1"/>
                                          </p:val>
                                        </p:tav>
                                        <p:tav tm="41600">
                                          <p:val>
                                            <p:fltVal val="1"/>
                                          </p:val>
                                        </p:tav>
                                        <p:tav tm="42700">
                                          <p:val>
                                            <p:fltVal val="1"/>
                                          </p:val>
                                        </p:tav>
                                        <p:tav tm="43800">
                                          <p:val>
                                            <p:fltVal val="1"/>
                                          </p:val>
                                        </p:tav>
                                        <p:tav tm="44900">
                                          <p:val>
                                            <p:fltVal val="1"/>
                                          </p:val>
                                        </p:tav>
                                        <p:tav tm="46100">
                                          <p:val>
                                            <p:fltVal val="1"/>
                                          </p:val>
                                        </p:tav>
                                        <p:tav tm="47200">
                                          <p:val>
                                            <p:fltVal val="1"/>
                                          </p:val>
                                        </p:tav>
                                        <p:tav tm="48300">
                                          <p:val>
                                            <p:fltVal val="1"/>
                                          </p:val>
                                        </p:tav>
                                        <p:tav tm="49400">
                                          <p:val>
                                            <p:fltVal val="1"/>
                                          </p:val>
                                        </p:tav>
                                        <p:tav tm="50600">
                                          <p:val>
                                            <p:fltVal val="1"/>
                                          </p:val>
                                        </p:tav>
                                        <p:tav tm="51700">
                                          <p:val>
                                            <p:fltVal val="1"/>
                                          </p:val>
                                        </p:tav>
                                        <p:tav tm="52800">
                                          <p:val>
                                            <p:fltVal val="1"/>
                                          </p:val>
                                        </p:tav>
                                        <p:tav tm="53900">
                                          <p:val>
                                            <p:fltVal val="1"/>
                                          </p:val>
                                        </p:tav>
                                        <p:tav tm="55100">
                                          <p:val>
                                            <p:fltVal val="1"/>
                                          </p:val>
                                        </p:tav>
                                        <p:tav tm="56200">
                                          <p:val>
                                            <p:fltVal val="1"/>
                                          </p:val>
                                        </p:tav>
                                        <p:tav tm="57300">
                                          <p:val>
                                            <p:fltVal val="1"/>
                                          </p:val>
                                        </p:tav>
                                        <p:tav tm="58400">
                                          <p:val>
                                            <p:fltVal val="1"/>
                                          </p:val>
                                        </p:tav>
                                        <p:tav tm="59600">
                                          <p:val>
                                            <p:fltVal val="1"/>
                                          </p:val>
                                        </p:tav>
                                        <p:tav tm="60700">
                                          <p:val>
                                            <p:fltVal val="1"/>
                                          </p:val>
                                        </p:tav>
                                        <p:tav tm="61800">
                                          <p:val>
                                            <p:fltVal val="1"/>
                                          </p:val>
                                        </p:tav>
                                        <p:tav tm="62900">
                                          <p:val>
                                            <p:fltVal val="1"/>
                                          </p:val>
                                        </p:tav>
                                        <p:tav tm="64000">
                                          <p:val>
                                            <p:fltVal val="1"/>
                                          </p:val>
                                        </p:tav>
                                        <p:tav tm="65200">
                                          <p:val>
                                            <p:fltVal val="1"/>
                                          </p:val>
                                        </p:tav>
                                        <p:tav tm="66300">
                                          <p:val>
                                            <p:fltVal val="1"/>
                                          </p:val>
                                        </p:tav>
                                        <p:tav tm="67400">
                                          <p:val>
                                            <p:fltVal val="1"/>
                                          </p:val>
                                        </p:tav>
                                        <p:tav tm="68500">
                                          <p:val>
                                            <p:fltVal val="1.0006"/>
                                          </p:val>
                                        </p:tav>
                                        <p:tav tm="69700">
                                          <p:val>
                                            <p:fltVal val="1.0024"/>
                                          </p:val>
                                        </p:tav>
                                        <p:tav tm="70800">
                                          <p:val>
                                            <p:fltVal val="1.006"/>
                                          </p:val>
                                        </p:tav>
                                        <p:tav tm="71900">
                                          <p:val>
                                            <p:fltVal val="1.0121"/>
                                          </p:val>
                                        </p:tav>
                                        <p:tav tm="73000">
                                          <p:val>
                                            <p:fltVal val="1.0213"/>
                                          </p:val>
                                        </p:tav>
                                        <p:tav tm="74200">
                                          <p:val>
                                            <p:fltVal val="1.0331"/>
                                          </p:val>
                                        </p:tav>
                                        <p:tav tm="75300">
                                          <p:val>
                                            <p:fltVal val="1.0422"/>
                                          </p:val>
                                        </p:tav>
                                        <p:tav tm="76400">
                                          <p:val>
                                            <p:fltVal val="1.0482"/>
                                          </p:val>
                                        </p:tav>
                                        <p:tav tm="77500">
                                          <p:val>
                                            <p:fltVal val="1.0516"/>
                                          </p:val>
                                        </p:tav>
                                        <p:tav tm="78700">
                                          <p:val>
                                            <p:fltVal val="1.0534"/>
                                          </p:val>
                                        </p:tav>
                                        <p:tav tm="79800">
                                          <p:val>
                                            <p:fltVal val="1.0539"/>
                                          </p:val>
                                        </p:tav>
                                        <p:tav tm="80900">
                                          <p:val>
                                            <p:fltVal val="1.0539"/>
                                          </p:val>
                                        </p:tav>
                                        <p:tav tm="82000">
                                          <p:val>
                                            <p:fltVal val="1.0534"/>
                                          </p:val>
                                        </p:tav>
                                        <p:tav tm="83200">
                                          <p:val>
                                            <p:fltVal val="1.0506"/>
                                          </p:val>
                                        </p:tav>
                                        <p:tav tm="84300">
                                          <p:val>
                                            <p:fltVal val="1.0439"/>
                                          </p:val>
                                        </p:tav>
                                        <p:tav tm="85400">
                                          <p:val>
                                            <p:fltVal val="1.0312"/>
                                          </p:val>
                                        </p:tav>
                                        <p:tav tm="86500">
                                          <p:val>
                                            <p:fltVal val="1.0156"/>
                                          </p:val>
                                        </p:tav>
                                        <p:tav tm="87600">
                                          <p:val>
                                            <p:fltVal val="1.0061"/>
                                          </p:val>
                                        </p:tav>
                                        <p:tav tm="88800">
                                          <p:val>
                                            <p:fltVal val="1.0015"/>
                                          </p:val>
                                        </p:tav>
                                        <p:tav tm="89900">
                                          <p:val>
                                            <p:fltVal val="1.0001"/>
                                          </p:val>
                                        </p:tav>
                                        <p:tav tm="91000">
                                          <p:val>
                                            <p:fltVal val="1"/>
                                          </p:val>
                                        </p:tav>
                                        <p:tav tm="92100">
                                          <p:val>
                                            <p:fltVal val="1"/>
                                          </p:val>
                                        </p:tav>
                                        <p:tav tm="93300">
                                          <p:val>
                                            <p:fltVal val="1"/>
                                          </p:val>
                                        </p:tav>
                                        <p:tav tm="94400">
                                          <p:val>
                                            <p:fltVal val="1"/>
                                          </p:val>
                                        </p:tav>
                                        <p:tav tm="95500">
                                          <p:val>
                                            <p:fltVal val="1"/>
                                          </p:val>
                                        </p:tav>
                                        <p:tav tm="96600">
                                          <p:val>
                                            <p:fltVal val="1"/>
                                          </p:val>
                                        </p:tav>
                                        <p:tav tm="97800">
                                          <p:val>
                                            <p:fltVal val="1"/>
                                          </p:val>
                                        </p:tav>
                                        <p:tav tm="98900">
                                          <p:val>
                                            <p:fltVal val="1"/>
                                          </p:val>
                                        </p:tav>
                                        <p:tav tm="100000">
                                          <p:val>
                                            <p:fltVal val="1"/>
                                          </p:val>
                                        </p:tav>
                                      </p:tavLst>
                                    </p:anim>
                                    <p:anim calcmode="lin" valueType="num">
                                      <p:cBhvr additive="mult">
                                        <p:cTn id="9" dur="2000" fill="hold"/>
                                        <p:tgtEl>
                                          <p:spTgt spid="8"/>
                                        </p:tgtEl>
                                      </p:cBhvr>
                                      <p:tavLst>
                                        <p:tav tm="0">
                                          <p:val>
                                            <p:fltVal val="1"/>
                                          </p:val>
                                        </p:tav>
                                        <p:tav tm="1100">
                                          <p:val>
                                            <p:fltVal val="0.9999"/>
                                          </p:val>
                                        </p:tav>
                                        <p:tav tm="2300">
                                          <p:val>
                                            <p:fltVal val="0.9994"/>
                                          </p:val>
                                        </p:tav>
                                        <p:tav tm="3400">
                                          <p:val>
                                            <p:fltVal val="0.9981"/>
                                          </p:val>
                                        </p:tav>
                                        <p:tav tm="4500">
                                          <p:val>
                                            <p:fltVal val="0.9955"/>
                                          </p:val>
                                        </p:tav>
                                        <p:tav tm="5600">
                                          <p:val>
                                            <p:fltVal val="0.9913"/>
                                          </p:val>
                                        </p:tav>
                                        <p:tav tm="6700">
                                          <p:val>
                                            <p:fltVal val="0.985"/>
                                          </p:val>
                                        </p:tav>
                                        <p:tav tm="7900">
                                          <p:val>
                                            <p:fltVal val="0.9763"/>
                                          </p:val>
                                        </p:tav>
                                        <p:tav tm="9000">
                                          <p:val>
                                            <p:fltVal val="0.9646"/>
                                          </p:val>
                                        </p:tav>
                                        <p:tav tm="10100">
                                          <p:val>
                                            <p:fltVal val="0.9497"/>
                                          </p:val>
                                        </p:tav>
                                        <p:tav tm="11200">
                                          <p:val>
                                            <p:fltVal val="0.9348"/>
                                          </p:val>
                                        </p:tav>
                                        <p:tav tm="12400">
                                          <p:val>
                                            <p:fltVal val="0.9232"/>
                                          </p:val>
                                        </p:tav>
                                        <p:tav tm="13500">
                                          <p:val>
                                            <p:fltVal val="0.9146"/>
                                          </p:val>
                                        </p:tav>
                                        <p:tav tm="14600">
                                          <p:val>
                                            <p:fltVal val="0.9084"/>
                                          </p:val>
                                        </p:tav>
                                        <p:tav tm="15700">
                                          <p:val>
                                            <p:fltVal val="0.9042"/>
                                          </p:val>
                                        </p:tav>
                                        <p:tav tm="16900">
                                          <p:val>
                                            <p:fltVal val="0.9017"/>
                                          </p:val>
                                        </p:tav>
                                        <p:tav tm="18000">
                                          <p:val>
                                            <p:fltVal val="0.9005"/>
                                          </p:val>
                                        </p:tav>
                                        <p:tav tm="19100">
                                          <p:val>
                                            <p:fltVal val="0.9"/>
                                          </p:val>
                                        </p:tav>
                                        <p:tav tm="20200">
                                          <p:val>
                                            <p:fltVal val="0.8999"/>
                                          </p:val>
                                        </p:tav>
                                        <p:tav tm="21400">
                                          <p:val>
                                            <p:fltVal val="0.9006"/>
                                          </p:val>
                                        </p:tav>
                                        <p:tav tm="22500">
                                          <p:val>
                                            <p:fltVal val="0.9046"/>
                                          </p:val>
                                        </p:tav>
                                        <p:tav tm="23600">
                                          <p:val>
                                            <p:fltVal val="0.9153"/>
                                          </p:val>
                                        </p:tav>
                                        <p:tav tm="24700">
                                          <p:val>
                                            <p:fltVal val="0.9362"/>
                                          </p:val>
                                        </p:tav>
                                        <p:tav tm="25800">
                                          <p:val>
                                            <p:fltVal val="0.9659"/>
                                          </p:val>
                                        </p:tav>
                                        <p:tav tm="27000">
                                          <p:val>
                                            <p:fltVal val="0.9858"/>
                                          </p:val>
                                        </p:tav>
                                        <p:tav tm="28100">
                                          <p:val>
                                            <p:fltVal val="0.9959"/>
                                          </p:val>
                                        </p:tav>
                                        <p:tav tm="29200">
                                          <p:val>
                                            <p:fltVal val="0.9995"/>
                                          </p:val>
                                        </p:tav>
                                        <p:tav tm="30300">
                                          <p:val>
                                            <p:fltVal val="1"/>
                                          </p:val>
                                        </p:tav>
                                        <p:tav tm="31500">
                                          <p:val>
                                            <p:fltVal val="1"/>
                                          </p:val>
                                        </p:tav>
                                        <p:tav tm="32600">
                                          <p:val>
                                            <p:fltVal val="1"/>
                                          </p:val>
                                        </p:tav>
                                        <p:tav tm="33700">
                                          <p:val>
                                            <p:fltVal val="1"/>
                                          </p:val>
                                        </p:tav>
                                        <p:tav tm="34800">
                                          <p:val>
                                            <p:fltVal val="1"/>
                                          </p:val>
                                        </p:tav>
                                        <p:tav tm="36000">
                                          <p:val>
                                            <p:fltVal val="1"/>
                                          </p:val>
                                        </p:tav>
                                        <p:tav tm="37100">
                                          <p:val>
                                            <p:fltVal val="1"/>
                                          </p:val>
                                        </p:tav>
                                        <p:tav tm="38200">
                                          <p:val>
                                            <p:fltVal val="1"/>
                                          </p:val>
                                        </p:tav>
                                        <p:tav tm="39300">
                                          <p:val>
                                            <p:fltVal val="1"/>
                                          </p:val>
                                        </p:tav>
                                        <p:tav tm="40500">
                                          <p:val>
                                            <p:fltVal val="1"/>
                                          </p:val>
                                        </p:tav>
                                        <p:tav tm="41600">
                                          <p:val>
                                            <p:fltVal val="1"/>
                                          </p:val>
                                        </p:tav>
                                        <p:tav tm="42700">
                                          <p:val>
                                            <p:fltVal val="1"/>
                                          </p:val>
                                        </p:tav>
                                        <p:tav tm="43800">
                                          <p:val>
                                            <p:fltVal val="1"/>
                                          </p:val>
                                        </p:tav>
                                        <p:tav tm="44900">
                                          <p:val>
                                            <p:fltVal val="1"/>
                                          </p:val>
                                        </p:tav>
                                        <p:tav tm="46100">
                                          <p:val>
                                            <p:fltVal val="1"/>
                                          </p:val>
                                        </p:tav>
                                        <p:tav tm="47200">
                                          <p:val>
                                            <p:fltVal val="1"/>
                                          </p:val>
                                        </p:tav>
                                        <p:tav tm="48300">
                                          <p:val>
                                            <p:fltVal val="1"/>
                                          </p:val>
                                        </p:tav>
                                        <p:tav tm="49400">
                                          <p:val>
                                            <p:fltVal val="1"/>
                                          </p:val>
                                        </p:tav>
                                        <p:tav tm="50600">
                                          <p:val>
                                            <p:fltVal val="1"/>
                                          </p:val>
                                        </p:tav>
                                        <p:tav tm="51700">
                                          <p:val>
                                            <p:fltVal val="1"/>
                                          </p:val>
                                        </p:tav>
                                        <p:tav tm="52800">
                                          <p:val>
                                            <p:fltVal val="1"/>
                                          </p:val>
                                        </p:tav>
                                        <p:tav tm="53900">
                                          <p:val>
                                            <p:fltVal val="1"/>
                                          </p:val>
                                        </p:tav>
                                        <p:tav tm="55100">
                                          <p:val>
                                            <p:fltVal val="1"/>
                                          </p:val>
                                        </p:tav>
                                        <p:tav tm="56200">
                                          <p:val>
                                            <p:fltVal val="1"/>
                                          </p:val>
                                        </p:tav>
                                        <p:tav tm="57300">
                                          <p:val>
                                            <p:fltVal val="1"/>
                                          </p:val>
                                        </p:tav>
                                        <p:tav tm="58400">
                                          <p:val>
                                            <p:fltVal val="1"/>
                                          </p:val>
                                        </p:tav>
                                        <p:tav tm="59600">
                                          <p:val>
                                            <p:fltVal val="1"/>
                                          </p:val>
                                        </p:tav>
                                        <p:tav tm="60700">
                                          <p:val>
                                            <p:fltVal val="1"/>
                                          </p:val>
                                        </p:tav>
                                        <p:tav tm="61800">
                                          <p:val>
                                            <p:fltVal val="1"/>
                                          </p:val>
                                        </p:tav>
                                        <p:tav tm="62900">
                                          <p:val>
                                            <p:fltVal val="1"/>
                                          </p:val>
                                        </p:tav>
                                        <p:tav tm="64000">
                                          <p:val>
                                            <p:fltVal val="1"/>
                                          </p:val>
                                        </p:tav>
                                        <p:tav tm="65200">
                                          <p:val>
                                            <p:fltVal val="1"/>
                                          </p:val>
                                        </p:tav>
                                        <p:tav tm="66300">
                                          <p:val>
                                            <p:fltVal val="1"/>
                                          </p:val>
                                        </p:tav>
                                        <p:tav tm="67400">
                                          <p:val>
                                            <p:fltVal val="0.9998"/>
                                          </p:val>
                                        </p:tav>
                                        <p:tav tm="68500">
                                          <p:val>
                                            <p:fltVal val="0.9987"/>
                                          </p:val>
                                        </p:tav>
                                        <p:tav tm="69700">
                                          <p:val>
                                            <p:fltVal val="0.9955"/>
                                          </p:val>
                                        </p:tav>
                                        <p:tav tm="70800">
                                          <p:val>
                                            <p:fltVal val="0.9888"/>
                                          </p:val>
                                        </p:tav>
                                        <p:tav tm="71900">
                                          <p:val>
                                            <p:fltVal val="0.9775"/>
                                          </p:val>
                                        </p:tav>
                                        <p:tav tm="73000">
                                          <p:val>
                                            <p:fltVal val="0.9605"/>
                                          </p:val>
                                        </p:tav>
                                        <p:tav tm="74200">
                                          <p:val>
                                            <p:fltVal val="0.9385"/>
                                          </p:val>
                                        </p:tav>
                                        <p:tav tm="75300">
                                          <p:val>
                                            <p:fltVal val="0.9217"/>
                                          </p:val>
                                        </p:tav>
                                        <p:tav tm="76400">
                                          <p:val>
                                            <p:fltVal val="0.9107"/>
                                          </p:val>
                                        </p:tav>
                                        <p:tav tm="77500">
                                          <p:val>
                                            <p:fltVal val="0.9042"/>
                                          </p:val>
                                        </p:tav>
                                        <p:tav tm="78700">
                                          <p:val>
                                            <p:fltVal val="0.901"/>
                                          </p:val>
                                        </p:tav>
                                        <p:tav tm="79800">
                                          <p:val>
                                            <p:fltVal val="0.9"/>
                                          </p:val>
                                        </p:tav>
                                        <p:tav tm="80900">
                                          <p:val>
                                            <p:fltVal val="0.9"/>
                                          </p:val>
                                        </p:tav>
                                        <p:tav tm="82000">
                                          <p:val>
                                            <p:fltVal val="0.901"/>
                                          </p:val>
                                        </p:tav>
                                        <p:tav tm="83200">
                                          <p:val>
                                            <p:fltVal val="0.9061"/>
                                          </p:val>
                                        </p:tav>
                                        <p:tav tm="84300">
                                          <p:val>
                                            <p:fltVal val="0.9186"/>
                                          </p:val>
                                        </p:tav>
                                        <p:tav tm="85400">
                                          <p:val>
                                            <p:fltVal val="0.942"/>
                                          </p:val>
                                        </p:tav>
                                        <p:tav tm="86500">
                                          <p:val>
                                            <p:fltVal val="0.9709"/>
                                          </p:val>
                                        </p:tav>
                                        <p:tav tm="87600">
                                          <p:val>
                                            <p:fltVal val="0.9885"/>
                                          </p:val>
                                        </p:tav>
                                        <p:tav tm="88800">
                                          <p:val>
                                            <p:fltVal val="0.997"/>
                                          </p:val>
                                        </p:tav>
                                        <p:tav tm="89900">
                                          <p:val>
                                            <p:fltVal val="0.9997"/>
                                          </p:val>
                                        </p:tav>
                                        <p:tav tm="91000">
                                          <p:val>
                                            <p:fltVal val="1"/>
                                          </p:val>
                                        </p:tav>
                                        <p:tav tm="92100">
                                          <p:val>
                                            <p:fltVal val="1"/>
                                          </p:val>
                                        </p:tav>
                                        <p:tav tm="93300">
                                          <p:val>
                                            <p:fltVal val="1"/>
                                          </p:val>
                                        </p:tav>
                                        <p:tav tm="94400">
                                          <p:val>
                                            <p:fltVal val="1"/>
                                          </p:val>
                                        </p:tav>
                                        <p:tav tm="95500">
                                          <p:val>
                                            <p:fltVal val="1"/>
                                          </p:val>
                                        </p:tav>
                                        <p:tav tm="96600">
                                          <p:val>
                                            <p:fltVal val="1"/>
                                          </p:val>
                                        </p:tav>
                                        <p:tav tm="97800">
                                          <p:val>
                                            <p:fltVal val="1"/>
                                          </p:val>
                                        </p:tav>
                                        <p:tav tm="98900">
                                          <p:val>
                                            <p:fltVal val="1"/>
                                          </p:val>
                                        </p:tav>
                                        <p:tav tm="100000">
                                          <p:val>
                                            <p:fltVal val="1"/>
                                          </p:val>
                                        </p:tav>
                                      </p:tavLst>
                                    </p:anim>
                                    <p:anim calcmode="lin" valueType="num">
                                      <p:cBhvr additive="mult">
                                        <p:cTn id="10" dur="2000" fill="hold"/>
                                        <p:tgtEl>
                                          <p:spTgt spid="8"/>
                                        </p:tgtEl>
                                      </p:cBhvr>
                                      <p:tavLst>
                                        <p:tav tm="0">
                                          <p:val>
                                            <p:fltVal val="1"/>
                                          </p:val>
                                        </p:tav>
                                        <p:tav tm="1100">
                                          <p:val>
                                            <p:fltVal val="1"/>
                                          </p:val>
                                        </p:tav>
                                        <p:tav tm="2300">
                                          <p:val>
                                            <p:fltVal val="1.0002"/>
                                          </p:val>
                                        </p:tav>
                                        <p:tav tm="3400">
                                          <p:val>
                                            <p:fltVal val="1.0009"/>
                                          </p:val>
                                        </p:tav>
                                        <p:tav tm="4500">
                                          <p:val>
                                            <p:fltVal val="1.0023"/>
                                          </p:val>
                                        </p:tav>
                                        <p:tav tm="5600">
                                          <p:val>
                                            <p:fltVal val="1.0046"/>
                                          </p:val>
                                        </p:tav>
                                        <p:tav tm="6700">
                                          <p:val>
                                            <p:fltVal val="1.008"/>
                                          </p:val>
                                        </p:tav>
                                        <p:tav tm="7900">
                                          <p:val>
                                            <p:fltVal val="1.0127"/>
                                          </p:val>
                                        </p:tav>
                                        <p:tav tm="9000">
                                          <p:val>
                                            <p:fltVal val="1.019"/>
                                          </p:val>
                                        </p:tav>
                                        <p:tav tm="10100">
                                          <p:val>
                                            <p:fltVal val="1.0271"/>
                                          </p:val>
                                        </p:tav>
                                        <p:tav tm="11200">
                                          <p:val>
                                            <p:fltVal val="1.0351"/>
                                          </p:val>
                                        </p:tav>
                                        <p:tav tm="12400">
                                          <p:val>
                                            <p:fltVal val="1.0414"/>
                                          </p:val>
                                        </p:tav>
                                        <p:tav tm="13500">
                                          <p:val>
                                            <p:fltVal val="1.046"/>
                                          </p:val>
                                        </p:tav>
                                        <p:tav tm="14600">
                                          <p:val>
                                            <p:fltVal val="1.0494"/>
                                          </p:val>
                                        </p:tav>
                                        <p:tav tm="15700">
                                          <p:val>
                                            <p:fltVal val="1.0516"/>
                                          </p:val>
                                        </p:tav>
                                        <p:tav tm="16900">
                                          <p:val>
                                            <p:fltVal val="1.053"/>
                                          </p:val>
                                        </p:tav>
                                        <p:tav tm="18000">
                                          <p:val>
                                            <p:fltVal val="1.0537"/>
                                          </p:val>
                                        </p:tav>
                                        <p:tav tm="19100">
                                          <p:val>
                                            <p:fltVal val="1.0539"/>
                                          </p:val>
                                        </p:tav>
                                        <p:tav tm="20200">
                                          <p:val>
                                            <p:fltVal val="1.054"/>
                                          </p:val>
                                        </p:tav>
                                        <p:tav tm="21400">
                                          <p:val>
                                            <p:fltVal val="1.0536"/>
                                          </p:val>
                                        </p:tav>
                                        <p:tav tm="22500">
                                          <p:val>
                                            <p:fltVal val="1.0515"/>
                                          </p:val>
                                        </p:tav>
                                        <p:tav tm="23600">
                                          <p:val>
                                            <p:fltVal val="1.0457"/>
                                          </p:val>
                                        </p:tav>
                                        <p:tav tm="24700">
                                          <p:val>
                                            <p:fltVal val="1.0344"/>
                                          </p:val>
                                        </p:tav>
                                        <p:tav tm="25800">
                                          <p:val>
                                            <p:fltVal val="1.0183"/>
                                          </p:val>
                                        </p:tav>
                                        <p:tav tm="27000">
                                          <p:val>
                                            <p:fltVal val="1.0076"/>
                                          </p:val>
                                        </p:tav>
                                        <p:tav tm="28100">
                                          <p:val>
                                            <p:fltVal val="1.0021"/>
                                          </p:val>
                                        </p:tav>
                                        <p:tav tm="29200">
                                          <p:val>
                                            <p:fltVal val="1.0002"/>
                                          </p:val>
                                        </p:tav>
                                        <p:tav tm="30300">
                                          <p:val>
                                            <p:fltVal val="1"/>
                                          </p:val>
                                        </p:tav>
                                        <p:tav tm="31500">
                                          <p:val>
                                            <p:fltVal val="1"/>
                                          </p:val>
                                        </p:tav>
                                        <p:tav tm="32600">
                                          <p:val>
                                            <p:fltVal val="1"/>
                                          </p:val>
                                        </p:tav>
                                        <p:tav tm="33700">
                                          <p:val>
                                            <p:fltVal val="1"/>
                                          </p:val>
                                        </p:tav>
                                        <p:tav tm="34800">
                                          <p:val>
                                            <p:fltVal val="1"/>
                                          </p:val>
                                        </p:tav>
                                        <p:tav tm="36000">
                                          <p:val>
                                            <p:fltVal val="1"/>
                                          </p:val>
                                        </p:tav>
                                        <p:tav tm="37100">
                                          <p:val>
                                            <p:fltVal val="1"/>
                                          </p:val>
                                        </p:tav>
                                        <p:tav tm="38200">
                                          <p:val>
                                            <p:fltVal val="1"/>
                                          </p:val>
                                        </p:tav>
                                        <p:tav tm="39300">
                                          <p:val>
                                            <p:fltVal val="1"/>
                                          </p:val>
                                        </p:tav>
                                        <p:tav tm="40500">
                                          <p:val>
                                            <p:fltVal val="1"/>
                                          </p:val>
                                        </p:tav>
                                        <p:tav tm="41600">
                                          <p:val>
                                            <p:fltVal val="1"/>
                                          </p:val>
                                        </p:tav>
                                        <p:tav tm="42700">
                                          <p:val>
                                            <p:fltVal val="1"/>
                                          </p:val>
                                        </p:tav>
                                        <p:tav tm="43800">
                                          <p:val>
                                            <p:fltVal val="1"/>
                                          </p:val>
                                        </p:tav>
                                        <p:tav tm="44900">
                                          <p:val>
                                            <p:fltVal val="1"/>
                                          </p:val>
                                        </p:tav>
                                        <p:tav tm="46100">
                                          <p:val>
                                            <p:fltVal val="1"/>
                                          </p:val>
                                        </p:tav>
                                        <p:tav tm="47200">
                                          <p:val>
                                            <p:fltVal val="1"/>
                                          </p:val>
                                        </p:tav>
                                        <p:tav tm="48300">
                                          <p:val>
                                            <p:fltVal val="1"/>
                                          </p:val>
                                        </p:tav>
                                        <p:tav tm="49400">
                                          <p:val>
                                            <p:fltVal val="1"/>
                                          </p:val>
                                        </p:tav>
                                        <p:tav tm="50600">
                                          <p:val>
                                            <p:fltVal val="1"/>
                                          </p:val>
                                        </p:tav>
                                        <p:tav tm="51700">
                                          <p:val>
                                            <p:fltVal val="1"/>
                                          </p:val>
                                        </p:tav>
                                        <p:tav tm="52800">
                                          <p:val>
                                            <p:fltVal val="1"/>
                                          </p:val>
                                        </p:tav>
                                        <p:tav tm="53900">
                                          <p:val>
                                            <p:fltVal val="1"/>
                                          </p:val>
                                        </p:tav>
                                        <p:tav tm="55100">
                                          <p:val>
                                            <p:fltVal val="1"/>
                                          </p:val>
                                        </p:tav>
                                        <p:tav tm="56200">
                                          <p:val>
                                            <p:fltVal val="1"/>
                                          </p:val>
                                        </p:tav>
                                        <p:tav tm="57300">
                                          <p:val>
                                            <p:fltVal val="1"/>
                                          </p:val>
                                        </p:tav>
                                        <p:tav tm="58400">
                                          <p:val>
                                            <p:fltVal val="1"/>
                                          </p:val>
                                        </p:tav>
                                        <p:tav tm="59600">
                                          <p:val>
                                            <p:fltVal val="1"/>
                                          </p:val>
                                        </p:tav>
                                        <p:tav tm="60700">
                                          <p:val>
                                            <p:fltVal val="1"/>
                                          </p:val>
                                        </p:tav>
                                        <p:tav tm="61800">
                                          <p:val>
                                            <p:fltVal val="1"/>
                                          </p:val>
                                        </p:tav>
                                        <p:tav tm="62900">
                                          <p:val>
                                            <p:fltVal val="1"/>
                                          </p:val>
                                        </p:tav>
                                        <p:tav tm="64000">
                                          <p:val>
                                            <p:fltVal val="1"/>
                                          </p:val>
                                        </p:tav>
                                        <p:tav tm="65200">
                                          <p:val>
                                            <p:fltVal val="1"/>
                                          </p:val>
                                        </p:tav>
                                        <p:tav tm="66300">
                                          <p:val>
                                            <p:fltVal val="1"/>
                                          </p:val>
                                        </p:tav>
                                        <p:tav tm="67400">
                                          <p:val>
                                            <p:fltVal val="1"/>
                                          </p:val>
                                        </p:tav>
                                        <p:tav tm="68500">
                                          <p:val>
                                            <p:fltVal val="1.0006"/>
                                          </p:val>
                                        </p:tav>
                                        <p:tav tm="69700">
                                          <p:val>
                                            <p:fltVal val="1.0024"/>
                                          </p:val>
                                        </p:tav>
                                        <p:tav tm="70800">
                                          <p:val>
                                            <p:fltVal val="1.006"/>
                                          </p:val>
                                        </p:tav>
                                        <p:tav tm="71900">
                                          <p:val>
                                            <p:fltVal val="1.0121"/>
                                          </p:val>
                                        </p:tav>
                                        <p:tav tm="73000">
                                          <p:val>
                                            <p:fltVal val="1.0213"/>
                                          </p:val>
                                        </p:tav>
                                        <p:tav tm="74200">
                                          <p:val>
                                            <p:fltVal val="1.0331"/>
                                          </p:val>
                                        </p:tav>
                                        <p:tav tm="75300">
                                          <p:val>
                                            <p:fltVal val="1.0422"/>
                                          </p:val>
                                        </p:tav>
                                        <p:tav tm="76400">
                                          <p:val>
                                            <p:fltVal val="1.0482"/>
                                          </p:val>
                                        </p:tav>
                                        <p:tav tm="77500">
                                          <p:val>
                                            <p:fltVal val="1.0516"/>
                                          </p:val>
                                        </p:tav>
                                        <p:tav tm="78700">
                                          <p:val>
                                            <p:fltVal val="1.0534"/>
                                          </p:val>
                                        </p:tav>
                                        <p:tav tm="79800">
                                          <p:val>
                                            <p:fltVal val="1.0539"/>
                                          </p:val>
                                        </p:tav>
                                        <p:tav tm="80900">
                                          <p:val>
                                            <p:fltVal val="1.0539"/>
                                          </p:val>
                                        </p:tav>
                                        <p:tav tm="82000">
                                          <p:val>
                                            <p:fltVal val="1.0534"/>
                                          </p:val>
                                        </p:tav>
                                        <p:tav tm="83200">
                                          <p:val>
                                            <p:fltVal val="1.0506"/>
                                          </p:val>
                                        </p:tav>
                                        <p:tav tm="84300">
                                          <p:val>
                                            <p:fltVal val="1.0439"/>
                                          </p:val>
                                        </p:tav>
                                        <p:tav tm="85400">
                                          <p:val>
                                            <p:fltVal val="1.0312"/>
                                          </p:val>
                                        </p:tav>
                                        <p:tav tm="86500">
                                          <p:val>
                                            <p:fltVal val="1.0156"/>
                                          </p:val>
                                        </p:tav>
                                        <p:tav tm="87600">
                                          <p:val>
                                            <p:fltVal val="1.0061"/>
                                          </p:val>
                                        </p:tav>
                                        <p:tav tm="88800">
                                          <p:val>
                                            <p:fltVal val="1.0015"/>
                                          </p:val>
                                        </p:tav>
                                        <p:tav tm="89900">
                                          <p:val>
                                            <p:fltVal val="1.0001"/>
                                          </p:val>
                                        </p:tav>
                                        <p:tav tm="91000">
                                          <p:val>
                                            <p:fltVal val="1"/>
                                          </p:val>
                                        </p:tav>
                                        <p:tav tm="92100">
                                          <p:val>
                                            <p:fltVal val="1"/>
                                          </p:val>
                                        </p:tav>
                                        <p:tav tm="93300">
                                          <p:val>
                                            <p:fltVal val="1"/>
                                          </p:val>
                                        </p:tav>
                                        <p:tav tm="94400">
                                          <p:val>
                                            <p:fltVal val="1"/>
                                          </p:val>
                                        </p:tav>
                                        <p:tav tm="95500">
                                          <p:val>
                                            <p:fltVal val="1"/>
                                          </p:val>
                                        </p:tav>
                                        <p:tav tm="96600">
                                          <p:val>
                                            <p:fltVal val="1"/>
                                          </p:val>
                                        </p:tav>
                                        <p:tav tm="97800">
                                          <p:val>
                                            <p:fltVal val="1"/>
                                          </p:val>
                                        </p:tav>
                                        <p:tav tm="98900">
                                          <p:val>
                                            <p:fltVal val="1"/>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654</Words>
  <Application>Microsoft Office PowerPoint</Application>
  <PresentationFormat>Widescreen</PresentationFormat>
  <Paragraphs>109</Paragraphs>
  <Slides>19</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19</vt:i4>
      </vt:variant>
    </vt:vector>
  </HeadingPairs>
  <TitlesOfParts>
    <vt:vector size="31" baseType="lpstr">
      <vt:lpstr>Arial</vt:lpstr>
      <vt:lpstr>Arial Black</vt:lpstr>
      <vt:lpstr>consolas</vt:lpstr>
      <vt:lpstr>Roboto</vt:lpstr>
      <vt:lpstr>Roboto Black</vt:lpstr>
      <vt:lpstr>Roboto light</vt:lpstr>
      <vt:lpstr>Söhne</vt:lpstr>
      <vt:lpstr>Tw Cen MT</vt:lpstr>
      <vt:lpstr>Tw Cen MT Condensed</vt:lpstr>
      <vt:lpstr>Wingdings 3</vt:lpstr>
      <vt:lpstr>YahooSans VF</vt:lpstr>
      <vt:lpstr>Integral</vt:lpstr>
      <vt:lpstr>PowerPoint Presentation</vt:lpstr>
      <vt:lpstr>PowerPoint Presentation</vt:lpstr>
      <vt:lpstr>FPV Life</vt:lpstr>
      <vt:lpstr>FPV Life</vt:lpstr>
      <vt:lpstr>PowerPoint Presentation</vt:lpstr>
      <vt:lpstr>PowerPoint Presentation</vt:lpstr>
      <vt:lpstr>FPV Life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FPV Life</dc:title>
  <dc:subject>startup</dc:subject>
  <dc:creator>Keshav Sharma</dc:creator>
  <cp:keywords>startup;fpvlife;keshav sharma</cp:keywords>
  <cp:lastModifiedBy>Keshav Sharma</cp:lastModifiedBy>
  <cp:revision>67</cp:revision>
  <dcterms:created xsi:type="dcterms:W3CDTF">2023-04-22T14:49:09Z</dcterms:created>
  <dcterms:modified xsi:type="dcterms:W3CDTF">2023-04-22T10:02:04Z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1033-11.1.0.11691</vt:lpwstr>
  </property>
</Properties>
</file>