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Project Review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Keshav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45" y="294640"/>
            <a:ext cx="10515600" cy="991235"/>
          </a:xfrm>
        </p:spPr>
        <p:txBody>
          <a:bodyPr/>
          <a:p>
            <a:r>
              <a:rPr lang="en-IN" altLang="en-US"/>
              <a:t>Abstract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Over</a:t>
            </a:r>
            <a:r>
              <a:rPr lang="en-IN" altLang="en-US"/>
              <a:t>v</a:t>
            </a:r>
            <a:r>
              <a:rPr lang="en-US"/>
              <a:t>iew </a:t>
            </a:r>
            <a:r>
              <a:rPr lang="en-IN" altLang="en-US"/>
              <a:t>: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lvl="1"/>
            <a:r>
              <a:rPr lang="en-US"/>
              <a:t>In this assignment you will predict candidates hiring likelihood. The dataset provided contains attributes for 690 candidates.</a:t>
            </a:r>
            <a:endParaRPr lang="en-US"/>
          </a:p>
          <a:p>
            <a:endParaRPr lang="en-US"/>
          </a:p>
          <a:p>
            <a:r>
              <a:rPr lang="en-US"/>
              <a:t>Task: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For this assignment, build a classification model predicting whether candidate will get hired or not using Python.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Data Exploration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IN" alt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In this assignment you will predict candidates hiring likelihood. The dataset provided contains attributes for 690 candidates.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In this dataset, there are 11 columns with categorical variables and 2 columns with floating DT and 2 column with integer DT,so totally 16 columns</a:t>
            </a:r>
            <a:endParaRPr lang="en-I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In this dataset, there are no null values</a:t>
            </a:r>
            <a:endParaRPr lang="en-I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Used Pandas Profilling library for insightful informations and clean and understandable EDA.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US"/>
          </a:p>
        </p:txBody>
      </p:sp>
      <p:pic>
        <p:nvPicPr>
          <p:cNvPr id="4" name="Content Placeholder 3" descr="HIRING CHALLENGE- KESHAV.ipynb - Visual Studio Code 26-06-2023 10_34_48"/>
          <p:cNvPicPr>
            <a:picLocks noChangeAspect="1"/>
          </p:cNvPicPr>
          <p:nvPr>
            <p:ph sz="half" idx="4294967295"/>
          </p:nvPr>
        </p:nvPicPr>
        <p:blipFill>
          <a:blip r:embed="rId1"/>
          <a:srcRect t="-3197" r="180"/>
          <a:stretch>
            <a:fillRect/>
          </a:stretch>
        </p:blipFill>
        <p:spPr>
          <a:xfrm>
            <a:off x="4905375" y="1568450"/>
            <a:ext cx="6340475" cy="332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Data Pre Processing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lvl="1"/>
            <a:endParaRPr lang="en-IN" altLang="en-US"/>
          </a:p>
          <a:p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2178685"/>
            <a:ext cx="4680585" cy="4217670"/>
          </a:xfrm>
        </p:spPr>
        <p:txBody>
          <a:bodyPr/>
          <a:p>
            <a:pPr marL="0" indent="0">
              <a:buNone/>
            </a:pPr>
            <a:r>
              <a:rPr lang="en-IN" altLang="en-US" sz="1600">
                <a:sym typeface="+mn-ea"/>
              </a:rPr>
              <a:t>Label Encoding: </a:t>
            </a:r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In this dataset, there are lot of 0’s&amp; 1’s format, so performed one hot encoding. So after transforming those columns, it turns into binary format(101,010,110 format). </a:t>
            </a:r>
            <a:endParaRPr lang="en-IN" altLang="en-US" sz="1600"/>
          </a:p>
          <a:p>
            <a:pPr marL="0" indent="0">
              <a:buNone/>
            </a:pPr>
            <a:r>
              <a:rPr lang="en-IN" altLang="en-US" sz="1600">
                <a:sym typeface="+mn-ea"/>
              </a:rPr>
              <a:t>Scaling the data: </a:t>
            </a:r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Scaling the target value is a good idea in regression modelling, scaling the data makes it easy for a model to learn and understand the problem.</a:t>
            </a:r>
            <a:endParaRPr lang="en-I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 sz="1600">
              <a:sym typeface="+mn-ea"/>
            </a:endParaRPr>
          </a:p>
          <a:p>
            <a:pPr lvl="1">
              <a:buFont typeface="Arial" panose="020B0604020202020204" pitchFamily="34" charset="0"/>
            </a:pPr>
            <a:r>
              <a:rPr lang="en-IN" altLang="en-US" sz="1600">
                <a:sym typeface="+mn-ea"/>
              </a:rPr>
              <a:t>We use MinMaxScalar, it helps to shrink the data within the given range,usually between 0 to 1. It transforms data by scaling the features to a given range.</a:t>
            </a:r>
            <a:endParaRPr lang="en-IN" altLang="en-US" sz="1600"/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HIRING CHALLENGE- KESHAV.ipynb - Visual Studio Code 26-06-2023 11_11_49"/>
          <p:cNvPicPr>
            <a:picLocks noChangeAspect="1"/>
          </p:cNvPicPr>
          <p:nvPr>
            <p:ph sz="quarter" idx="4"/>
          </p:nvPr>
        </p:nvPicPr>
        <p:blipFill>
          <a:blip r:embed="rId1"/>
          <a:srcRect l="6726" t="35858" r="45345" b="25533"/>
          <a:stretch>
            <a:fillRect/>
          </a:stretch>
        </p:blipFill>
        <p:spPr>
          <a:xfrm>
            <a:off x="6172200" y="1691005"/>
            <a:ext cx="5059680" cy="2179320"/>
          </a:xfrm>
          <a:prstGeom prst="rect">
            <a:avLst/>
          </a:prstGeom>
        </p:spPr>
      </p:pic>
      <p:pic>
        <p:nvPicPr>
          <p:cNvPr id="9" name="Picture 8" descr="one hot encoding"/>
          <p:cNvPicPr>
            <a:picLocks noChangeAspect="1"/>
          </p:cNvPicPr>
          <p:nvPr/>
        </p:nvPicPr>
        <p:blipFill>
          <a:blip r:embed="rId2"/>
          <a:srcRect l="7125" t="21037" r="68641" b="39615"/>
          <a:stretch>
            <a:fillRect/>
          </a:stretch>
        </p:blipFill>
        <p:spPr>
          <a:xfrm>
            <a:off x="6173470" y="4079240"/>
            <a:ext cx="5182235" cy="245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Modelling Technique </a:t>
            </a:r>
            <a:endParaRPr lang="en-I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Modelling is a way of training the model using ML </a:t>
            </a:r>
            <a:endParaRPr lang="en-IN" altLang="en-US"/>
          </a:p>
          <a:p>
            <a:r>
              <a:rPr lang="en-IN" altLang="en-US"/>
              <a:t>There are lot of ways modelling the training model </a:t>
            </a:r>
            <a:endParaRPr lang="en-IN" altLang="en-US"/>
          </a:p>
          <a:p>
            <a:r>
              <a:rPr lang="en-IN" altLang="en-US"/>
              <a:t>Have tried all algorithms like Logistic Regression,Random forest,adaboost,svm,decision tree etc... </a:t>
            </a:r>
            <a:endParaRPr lang="en-IN" altLang="en-US"/>
          </a:p>
          <a:p>
            <a:r>
              <a:rPr lang="en-IN" altLang="en-US"/>
              <a:t>Performed confusion report,and got accuracy score.</a:t>
            </a:r>
            <a:endParaRPr lang="en-IN" altLang="en-US"/>
          </a:p>
          <a:p>
            <a:r>
              <a:rPr lang="en-IN" altLang="en-US"/>
              <a:t>Out of all these algorithms, XGboost algorithms performs very well with an accuracy of 94%.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Hyperparameter is a parameter whose  value is set before the learning process begins.</a:t>
            </a:r>
            <a:endParaRPr lang="en-IN" altLang="en-US"/>
          </a:p>
          <a:p>
            <a:r>
              <a:rPr lang="en-IN" altLang="en-US"/>
              <a:t>Hyperparameters tuning is crucial as they control the overall behavior of a machine learning model.</a:t>
            </a:r>
            <a:endParaRPr lang="en-IN" altLang="en-US"/>
          </a:p>
          <a:p>
            <a:r>
              <a:rPr lang="en-IN" altLang="en-US"/>
              <a:t>There are usually performed by 2 types(Grid search, Random Search). Out of these two, Random search is always better, because it picks random value from different combination. So I have tried performing RandomSearchCV.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Continuation....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After performing the required calculation on training data,now its time to perform it on test data( Hired column). </a:t>
            </a:r>
            <a:endParaRPr lang="en-IN" altLang="en-US"/>
          </a:p>
          <a:p>
            <a:r>
              <a:rPr lang="en-IN" altLang="en-US"/>
              <a:t>Now we will apply voting algorithm and check the data values(scaled values).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Content Placeholder 6" descr="HIRING CHALLENGE- KESHAV.ipynb - Visual Studio Code 26-06-2023 12_22_17"/>
          <p:cNvPicPr>
            <a:picLocks noChangeAspect="1"/>
          </p:cNvPicPr>
          <p:nvPr>
            <p:ph sz="half" idx="2"/>
          </p:nvPr>
        </p:nvPicPr>
        <p:blipFill>
          <a:blip r:embed="rId1"/>
          <a:srcRect l="15270" t="15041" r="29449" b="4238"/>
          <a:stretch>
            <a:fillRect/>
          </a:stretch>
        </p:blipFill>
        <p:spPr>
          <a:xfrm>
            <a:off x="6019165" y="1255395"/>
            <a:ext cx="5908675" cy="454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Now we can say whether they have hired the candidate or not by using ML algorithms and it states that it is 94% accurate.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If the output is 1, then candidate is likely to get hired, else if the output is 0, candidate is not hired.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Improvements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Inorder to make it a better application, we can apply the following ideas: </a:t>
            </a:r>
            <a:endParaRPr lang="en-IN" altLang="en-US"/>
          </a:p>
          <a:p>
            <a:pPr lvl="2"/>
            <a:endParaRPr lang="en-IN" altLang="en-US"/>
          </a:p>
          <a:p>
            <a:pPr lvl="2"/>
            <a:r>
              <a:rPr lang="en-IN" altLang="en-US"/>
              <a:t>1. We can create a backend application using flask/django and deploy it on cloud. </a:t>
            </a:r>
            <a:endParaRPr lang="en-IN" altLang="en-US"/>
          </a:p>
          <a:p>
            <a:pPr lvl="2"/>
            <a:endParaRPr lang="en-IN" altLang="en-US"/>
          </a:p>
          <a:p>
            <a:pPr lvl="2"/>
            <a:r>
              <a:rPr lang="en-IN" altLang="en-US"/>
              <a:t>2. Those who have not got selected, we can create a database using SQL and we can store their resumes/informations on the database. So when the role appears to be match their profile,then we can retrieve and call them for interviews.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2869</Words>
  <Application>WPS Presentation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Project Review</vt:lpstr>
      <vt:lpstr>Abstract</vt:lpstr>
      <vt:lpstr>Data Exploration</vt:lpstr>
      <vt:lpstr>Data Pre Processing </vt:lpstr>
      <vt:lpstr>Modelling Technique </vt:lpstr>
      <vt:lpstr>Hyperparameter Tuning</vt:lpstr>
      <vt:lpstr>Continuation....</vt:lpstr>
      <vt:lpstr>Conclusion</vt:lpstr>
      <vt:lpstr>Future Improvements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kesha</dc:creator>
  <cp:lastModifiedBy>kesha</cp:lastModifiedBy>
  <cp:revision>6</cp:revision>
  <dcterms:created xsi:type="dcterms:W3CDTF">2023-06-26T05:53:00Z</dcterms:created>
  <dcterms:modified xsi:type="dcterms:W3CDTF">2023-07-02T07:13:20Z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34D60B078D04496CA191AF2D686339D4</vt:lpwstr>
  </property>
  <property fmtid="{D5CDD505-2E9C-101B-9397-08002B2CF9AE}" pid="3" name="KSOProductBuildVer">
    <vt:lpwstr>1033-11.2.0.11537</vt:lpwstr>
  </property>
</Properties>
</file>