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4"/>
  </p:sldMasterIdLst>
  <p:notesMasterIdLst>
    <p:notesMasterId r:id="rId13"/>
  </p:notesMasterIdLst>
  <p:handoutMasterIdLst>
    <p:handoutMasterId r:id="rId14"/>
  </p:handoutMasterIdLst>
  <p:sldIdLst>
    <p:sldId id="287" r:id="rId5"/>
    <p:sldId id="286" r:id="rId6"/>
    <p:sldId id="288" r:id="rId7"/>
    <p:sldId id="294" r:id="rId8"/>
    <p:sldId id="295" r:id="rId9"/>
    <p:sldId id="296" r:id="rId10"/>
    <p:sldId id="293" r:id="rId11"/>
    <p:sldId id="290" r:id="rId12"/>
  </p:sldIdLst>
  <p:sldSz cx="9144000" cy="5143500" type="screen16x9"/>
  <p:notesSz cx="6881813" cy="9296400"/>
  <p:defaultTextStyle>
    <a:defPPr>
      <a:defRPr lang="en-US"/>
    </a:defPPr>
    <a:lvl1pPr algn="l" rtl="0" eaLnBrk="0" fontAlgn="base" hangingPunct="0">
      <a:spcBef>
        <a:spcPct val="50000"/>
      </a:spcBef>
      <a:spcAft>
        <a:spcPct val="0"/>
      </a:spcAft>
      <a:defRPr kern="1200">
        <a:solidFill>
          <a:schemeClr val="tx1"/>
        </a:solidFill>
        <a:latin typeface="Arial" charset="0"/>
        <a:ea typeface="ＭＳ Ｐゴシック" pitchFamily="34" charset="-128"/>
        <a:cs typeface="+mn-cs"/>
      </a:defRPr>
    </a:lvl1pPr>
    <a:lvl2pPr marL="417926" algn="l" rtl="0" eaLnBrk="0" fontAlgn="base" hangingPunct="0">
      <a:spcBef>
        <a:spcPct val="50000"/>
      </a:spcBef>
      <a:spcAft>
        <a:spcPct val="0"/>
      </a:spcAft>
      <a:defRPr kern="1200">
        <a:solidFill>
          <a:schemeClr val="tx1"/>
        </a:solidFill>
        <a:latin typeface="Arial" charset="0"/>
        <a:ea typeface="ＭＳ Ｐゴシック" pitchFamily="34" charset="-128"/>
        <a:cs typeface="+mn-cs"/>
      </a:defRPr>
    </a:lvl2pPr>
    <a:lvl3pPr marL="835853" algn="l" rtl="0" eaLnBrk="0" fontAlgn="base" hangingPunct="0">
      <a:spcBef>
        <a:spcPct val="50000"/>
      </a:spcBef>
      <a:spcAft>
        <a:spcPct val="0"/>
      </a:spcAft>
      <a:defRPr kern="1200">
        <a:solidFill>
          <a:schemeClr val="tx1"/>
        </a:solidFill>
        <a:latin typeface="Arial" charset="0"/>
        <a:ea typeface="ＭＳ Ｐゴシック" pitchFamily="34" charset="-128"/>
        <a:cs typeface="+mn-cs"/>
      </a:defRPr>
    </a:lvl3pPr>
    <a:lvl4pPr marL="1253780" algn="l" rtl="0" eaLnBrk="0" fontAlgn="base" hangingPunct="0">
      <a:spcBef>
        <a:spcPct val="50000"/>
      </a:spcBef>
      <a:spcAft>
        <a:spcPct val="0"/>
      </a:spcAft>
      <a:defRPr kern="1200">
        <a:solidFill>
          <a:schemeClr val="tx1"/>
        </a:solidFill>
        <a:latin typeface="Arial" charset="0"/>
        <a:ea typeface="ＭＳ Ｐゴシック" pitchFamily="34" charset="-128"/>
        <a:cs typeface="+mn-cs"/>
      </a:defRPr>
    </a:lvl4pPr>
    <a:lvl5pPr marL="1671706" algn="l" rtl="0" eaLnBrk="0" fontAlgn="base" hangingPunct="0">
      <a:spcBef>
        <a:spcPct val="50000"/>
      </a:spcBef>
      <a:spcAft>
        <a:spcPct val="0"/>
      </a:spcAft>
      <a:defRPr kern="1200">
        <a:solidFill>
          <a:schemeClr val="tx1"/>
        </a:solidFill>
        <a:latin typeface="Arial" charset="0"/>
        <a:ea typeface="ＭＳ Ｐゴシック" pitchFamily="34" charset="-128"/>
        <a:cs typeface="+mn-cs"/>
      </a:defRPr>
    </a:lvl5pPr>
    <a:lvl6pPr marL="2089633" algn="l" defTabSz="835853" rtl="0" eaLnBrk="1" latinLnBrk="0" hangingPunct="1">
      <a:defRPr kern="1200">
        <a:solidFill>
          <a:schemeClr val="tx1"/>
        </a:solidFill>
        <a:latin typeface="Arial" charset="0"/>
        <a:ea typeface="ＭＳ Ｐゴシック" pitchFamily="34" charset="-128"/>
        <a:cs typeface="+mn-cs"/>
      </a:defRPr>
    </a:lvl6pPr>
    <a:lvl7pPr marL="2507559" algn="l" defTabSz="835853" rtl="0" eaLnBrk="1" latinLnBrk="0" hangingPunct="1">
      <a:defRPr kern="1200">
        <a:solidFill>
          <a:schemeClr val="tx1"/>
        </a:solidFill>
        <a:latin typeface="Arial" charset="0"/>
        <a:ea typeface="ＭＳ Ｐゴシック" pitchFamily="34" charset="-128"/>
        <a:cs typeface="+mn-cs"/>
      </a:defRPr>
    </a:lvl7pPr>
    <a:lvl8pPr marL="2925486" algn="l" defTabSz="835853" rtl="0" eaLnBrk="1" latinLnBrk="0" hangingPunct="1">
      <a:defRPr kern="1200">
        <a:solidFill>
          <a:schemeClr val="tx1"/>
        </a:solidFill>
        <a:latin typeface="Arial" charset="0"/>
        <a:ea typeface="ＭＳ Ｐゴシック" pitchFamily="34" charset="-128"/>
        <a:cs typeface="+mn-cs"/>
      </a:defRPr>
    </a:lvl8pPr>
    <a:lvl9pPr marL="3343412" algn="l" defTabSz="835853"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3180" userDrawn="1">
          <p15:clr>
            <a:srgbClr val="A4A3A4"/>
          </p15:clr>
        </p15:guide>
        <p15:guide id="2" orient="horz" pos="641" userDrawn="1">
          <p15:clr>
            <a:srgbClr val="A4A3A4"/>
          </p15:clr>
        </p15:guide>
        <p15:guide id="3" orient="horz" pos="3150" userDrawn="1">
          <p15:clr>
            <a:srgbClr val="A4A3A4"/>
          </p15:clr>
        </p15:guide>
        <p15:guide id="4" pos="2161" userDrawn="1">
          <p15:clr>
            <a:srgbClr val="A4A3A4"/>
          </p15:clr>
        </p15:guide>
        <p15:guide id="5" orient="horz" pos="173" userDrawn="1">
          <p15:clr>
            <a:srgbClr val="A4A3A4"/>
          </p15:clr>
        </p15:guide>
        <p15:guide id="6" pos="291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0F9"/>
    <a:srgbClr val="FFC5C5"/>
    <a:srgbClr val="FF9797"/>
    <a:srgbClr val="EEB500"/>
    <a:srgbClr val="014A64"/>
    <a:srgbClr val="0184A9"/>
    <a:srgbClr val="333333"/>
    <a:srgbClr val="CC006A"/>
    <a:srgbClr val="000000"/>
    <a:srgbClr val="DBDC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C74BE-6A7B-4567-AF40-A07E12864143}" v="4" dt="2023-07-05T15:33:42.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2" d="100"/>
          <a:sy n="142" d="100"/>
        </p:scale>
        <p:origin x="714" y="126"/>
      </p:cViewPr>
      <p:guideLst>
        <p:guide orient="horz" pos="3180"/>
        <p:guide orient="horz" pos="641"/>
        <p:guide orient="horz" pos="3150"/>
        <p:guide pos="2161"/>
        <p:guide orient="horz" pos="173"/>
        <p:guide pos="2916"/>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i, Ambarish" userId="04e46178-756f-471d-8ef4-0e08ef678c2d" providerId="ADAL" clId="{FF1C74BE-6A7B-4567-AF40-A07E12864143}"/>
    <pc:docChg chg="custSel addSld delSld modSld">
      <pc:chgData name="Chari, Ambarish" userId="04e46178-756f-471d-8ef4-0e08ef678c2d" providerId="ADAL" clId="{FF1C74BE-6A7B-4567-AF40-A07E12864143}" dt="2023-07-09T06:40:08.926" v="2920" actId="20577"/>
      <pc:docMkLst>
        <pc:docMk/>
      </pc:docMkLst>
      <pc:sldChg chg="modSp mod">
        <pc:chgData name="Chari, Ambarish" userId="04e46178-756f-471d-8ef4-0e08ef678c2d" providerId="ADAL" clId="{FF1C74BE-6A7B-4567-AF40-A07E12864143}" dt="2023-07-05T15:32:18.006" v="2290" actId="12"/>
        <pc:sldMkLst>
          <pc:docMk/>
          <pc:sldMk cId="1670788204" sldId="286"/>
        </pc:sldMkLst>
        <pc:spChg chg="mod">
          <ac:chgData name="Chari, Ambarish" userId="04e46178-756f-471d-8ef4-0e08ef678c2d" providerId="ADAL" clId="{FF1C74BE-6A7B-4567-AF40-A07E12864143}" dt="2023-07-05T15:08:16.921" v="288" actId="20577"/>
          <ac:spMkLst>
            <pc:docMk/>
            <pc:sldMk cId="1670788204" sldId="286"/>
            <ac:spMk id="4" creationId="{2120B7CE-8875-3D4E-A98C-E24A136D9C33}"/>
          </ac:spMkLst>
        </pc:spChg>
        <pc:spChg chg="mod">
          <ac:chgData name="Chari, Ambarish" userId="04e46178-756f-471d-8ef4-0e08ef678c2d" providerId="ADAL" clId="{FF1C74BE-6A7B-4567-AF40-A07E12864143}" dt="2023-07-05T15:32:18.006" v="2290" actId="12"/>
          <ac:spMkLst>
            <pc:docMk/>
            <pc:sldMk cId="1670788204" sldId="286"/>
            <ac:spMk id="5" creationId="{9AE3B9D2-CF3F-714A-941C-241F11A7FF53}"/>
          </ac:spMkLst>
        </pc:spChg>
      </pc:sldChg>
      <pc:sldChg chg="modSp mod">
        <pc:chgData name="Chari, Ambarish" userId="04e46178-756f-471d-8ef4-0e08ef678c2d" providerId="ADAL" clId="{FF1C74BE-6A7B-4567-AF40-A07E12864143}" dt="2023-07-05T15:37:52.628" v="2817" actId="20577"/>
        <pc:sldMkLst>
          <pc:docMk/>
          <pc:sldMk cId="811965175" sldId="288"/>
        </pc:sldMkLst>
        <pc:spChg chg="mod">
          <ac:chgData name="Chari, Ambarish" userId="04e46178-756f-471d-8ef4-0e08ef678c2d" providerId="ADAL" clId="{FF1C74BE-6A7B-4567-AF40-A07E12864143}" dt="2023-07-05T15:37:52.628" v="2817" actId="20577"/>
          <ac:spMkLst>
            <pc:docMk/>
            <pc:sldMk cId="811965175" sldId="288"/>
            <ac:spMk id="2" creationId="{26124F2A-D959-A44A-B2FC-22C6E072E04B}"/>
          </ac:spMkLst>
        </pc:spChg>
        <pc:spChg chg="mod">
          <ac:chgData name="Chari, Ambarish" userId="04e46178-756f-471d-8ef4-0e08ef678c2d" providerId="ADAL" clId="{FF1C74BE-6A7B-4567-AF40-A07E12864143}" dt="2023-07-05T15:10:51.235" v="352" actId="20577"/>
          <ac:spMkLst>
            <pc:docMk/>
            <pc:sldMk cId="811965175" sldId="288"/>
            <ac:spMk id="4" creationId="{900EBF6F-9376-9B42-AD88-0B3D08132EF0}"/>
          </ac:spMkLst>
        </pc:spChg>
      </pc:sldChg>
      <pc:sldChg chg="modSp mod">
        <pc:chgData name="Chari, Ambarish" userId="04e46178-756f-471d-8ef4-0e08ef678c2d" providerId="ADAL" clId="{FF1C74BE-6A7B-4567-AF40-A07E12864143}" dt="2023-07-05T15:38:00.542" v="2822" actId="20577"/>
        <pc:sldMkLst>
          <pc:docMk/>
          <pc:sldMk cId="3366283760" sldId="294"/>
        </pc:sldMkLst>
        <pc:spChg chg="mod">
          <ac:chgData name="Chari, Ambarish" userId="04e46178-756f-471d-8ef4-0e08ef678c2d" providerId="ADAL" clId="{FF1C74BE-6A7B-4567-AF40-A07E12864143}" dt="2023-07-05T15:11:27.774" v="353" actId="1076"/>
          <ac:spMkLst>
            <pc:docMk/>
            <pc:sldMk cId="3366283760" sldId="294"/>
            <ac:spMk id="2" creationId="{8F6FB264-1ACD-7D21-584E-8621356224A4}"/>
          </ac:spMkLst>
        </pc:spChg>
        <pc:spChg chg="mod">
          <ac:chgData name="Chari, Ambarish" userId="04e46178-756f-471d-8ef4-0e08ef678c2d" providerId="ADAL" clId="{FF1C74BE-6A7B-4567-AF40-A07E12864143}" dt="2023-07-05T15:38:00.542" v="2822" actId="20577"/>
          <ac:spMkLst>
            <pc:docMk/>
            <pc:sldMk cId="3366283760" sldId="294"/>
            <ac:spMk id="5" creationId="{A9F7C6BC-E201-9563-6704-39DD01D96F7F}"/>
          </ac:spMkLst>
        </pc:spChg>
      </pc:sldChg>
      <pc:sldChg chg="addSp delSp modSp new mod">
        <pc:chgData name="Chari, Ambarish" userId="04e46178-756f-471d-8ef4-0e08ef678c2d" providerId="ADAL" clId="{FF1C74BE-6A7B-4567-AF40-A07E12864143}" dt="2023-07-05T15:38:21.172" v="2825" actId="27636"/>
        <pc:sldMkLst>
          <pc:docMk/>
          <pc:sldMk cId="1843341132" sldId="295"/>
        </pc:sldMkLst>
        <pc:spChg chg="del">
          <ac:chgData name="Chari, Ambarish" userId="04e46178-756f-471d-8ef4-0e08ef678c2d" providerId="ADAL" clId="{FF1C74BE-6A7B-4567-AF40-A07E12864143}" dt="2023-07-05T15:12:44.814" v="417" actId="478"/>
          <ac:spMkLst>
            <pc:docMk/>
            <pc:sldMk cId="1843341132" sldId="295"/>
            <ac:spMk id="2" creationId="{31F8930B-2541-2EEA-0F55-35CC41D8727B}"/>
          </ac:spMkLst>
        </pc:spChg>
        <pc:spChg chg="del">
          <ac:chgData name="Chari, Ambarish" userId="04e46178-756f-471d-8ef4-0e08ef678c2d" providerId="ADAL" clId="{FF1C74BE-6A7B-4567-AF40-A07E12864143}" dt="2023-07-05T15:12:47.560" v="418" actId="478"/>
          <ac:spMkLst>
            <pc:docMk/>
            <pc:sldMk cId="1843341132" sldId="295"/>
            <ac:spMk id="3" creationId="{CF9103C7-AB5B-3AF0-CFD1-BA9DFE3676AC}"/>
          </ac:spMkLst>
        </pc:spChg>
        <pc:spChg chg="del">
          <ac:chgData name="Chari, Ambarish" userId="04e46178-756f-471d-8ef4-0e08ef678c2d" providerId="ADAL" clId="{FF1C74BE-6A7B-4567-AF40-A07E12864143}" dt="2023-07-05T15:23:02.486" v="1769" actId="478"/>
          <ac:spMkLst>
            <pc:docMk/>
            <pc:sldMk cId="1843341132" sldId="295"/>
            <ac:spMk id="4" creationId="{8E067C58-8354-232A-805A-E40B54C27FAD}"/>
          </ac:spMkLst>
        </pc:spChg>
        <pc:spChg chg="mod">
          <ac:chgData name="Chari, Ambarish" userId="04e46178-756f-471d-8ef4-0e08ef678c2d" providerId="ADAL" clId="{FF1C74BE-6A7B-4567-AF40-A07E12864143}" dt="2023-07-05T15:27:06.929" v="1970" actId="20577"/>
          <ac:spMkLst>
            <pc:docMk/>
            <pc:sldMk cId="1843341132" sldId="295"/>
            <ac:spMk id="5" creationId="{A4D1945C-1A08-87F1-C121-3CD148195760}"/>
          </ac:spMkLst>
        </pc:spChg>
        <pc:spChg chg="add mod">
          <ac:chgData name="Chari, Ambarish" userId="04e46178-756f-471d-8ef4-0e08ef678c2d" providerId="ADAL" clId="{FF1C74BE-6A7B-4567-AF40-A07E12864143}" dt="2023-07-05T15:29:20.036" v="2121" actId="6549"/>
          <ac:spMkLst>
            <pc:docMk/>
            <pc:sldMk cId="1843341132" sldId="295"/>
            <ac:spMk id="6" creationId="{10F0B218-0BC8-D169-E88A-F8ECDFF22E1E}"/>
          </ac:spMkLst>
        </pc:spChg>
        <pc:spChg chg="add mod">
          <ac:chgData name="Chari, Ambarish" userId="04e46178-756f-471d-8ef4-0e08ef678c2d" providerId="ADAL" clId="{FF1C74BE-6A7B-4567-AF40-A07E12864143}" dt="2023-07-05T15:38:21.172" v="2825" actId="27636"/>
          <ac:spMkLst>
            <pc:docMk/>
            <pc:sldMk cId="1843341132" sldId="295"/>
            <ac:spMk id="7" creationId="{1A337D00-57B1-5816-EB3B-62AEF1FE3C54}"/>
          </ac:spMkLst>
        </pc:spChg>
      </pc:sldChg>
      <pc:sldChg chg="addSp delSp modSp add mod">
        <pc:chgData name="Chari, Ambarish" userId="04e46178-756f-471d-8ef4-0e08ef678c2d" providerId="ADAL" clId="{FF1C74BE-6A7B-4567-AF40-A07E12864143}" dt="2023-07-09T06:40:08.926" v="2920" actId="20577"/>
        <pc:sldMkLst>
          <pc:docMk/>
          <pc:sldMk cId="1067367593" sldId="296"/>
        </pc:sldMkLst>
        <pc:spChg chg="add mod">
          <ac:chgData name="Chari, Ambarish" userId="04e46178-756f-471d-8ef4-0e08ef678c2d" providerId="ADAL" clId="{FF1C74BE-6A7B-4567-AF40-A07E12864143}" dt="2023-07-09T06:40:08.926" v="2920" actId="20577"/>
          <ac:spMkLst>
            <pc:docMk/>
            <pc:sldMk cId="1067367593" sldId="296"/>
            <ac:spMk id="2" creationId="{EEF4EF8D-FA47-2489-58F3-7747FEBF8168}"/>
          </ac:spMkLst>
        </pc:spChg>
        <pc:spChg chg="mod">
          <ac:chgData name="Chari, Ambarish" userId="04e46178-756f-471d-8ef4-0e08ef678c2d" providerId="ADAL" clId="{FF1C74BE-6A7B-4567-AF40-A07E12864143}" dt="2023-07-05T15:33:29.563" v="2331" actId="20577"/>
          <ac:spMkLst>
            <pc:docMk/>
            <pc:sldMk cId="1067367593" sldId="296"/>
            <ac:spMk id="5" creationId="{A4D1945C-1A08-87F1-C121-3CD148195760}"/>
          </ac:spMkLst>
        </pc:spChg>
        <pc:spChg chg="del mod">
          <ac:chgData name="Chari, Ambarish" userId="04e46178-756f-471d-8ef4-0e08ef678c2d" providerId="ADAL" clId="{FF1C74BE-6A7B-4567-AF40-A07E12864143}" dt="2023-07-05T15:33:12.994" v="2297" actId="478"/>
          <ac:spMkLst>
            <pc:docMk/>
            <pc:sldMk cId="1067367593" sldId="296"/>
            <ac:spMk id="6" creationId="{10F0B218-0BC8-D169-E88A-F8ECDFF22E1E}"/>
          </ac:spMkLst>
        </pc:spChg>
        <pc:spChg chg="del mod">
          <ac:chgData name="Chari, Ambarish" userId="04e46178-756f-471d-8ef4-0e08ef678c2d" providerId="ADAL" clId="{FF1C74BE-6A7B-4567-AF40-A07E12864143}" dt="2023-07-05T15:33:36.421" v="2333" actId="478"/>
          <ac:spMkLst>
            <pc:docMk/>
            <pc:sldMk cId="1067367593" sldId="296"/>
            <ac:spMk id="7" creationId="{1A337D00-57B1-5816-EB3B-62AEF1FE3C54}"/>
          </ac:spMkLst>
        </pc:spChg>
      </pc:sldChg>
      <pc:sldChg chg="new del">
        <pc:chgData name="Chari, Ambarish" userId="04e46178-756f-471d-8ef4-0e08ef678c2d" providerId="ADAL" clId="{FF1C74BE-6A7B-4567-AF40-A07E12864143}" dt="2023-07-05T15:32:51.462" v="2293" actId="47"/>
        <pc:sldMkLst>
          <pc:docMk/>
          <pc:sldMk cId="1091173080" sldId="296"/>
        </pc:sldMkLst>
      </pc:sldChg>
      <pc:sldChg chg="new del">
        <pc:chgData name="Chari, Ambarish" userId="04e46178-756f-471d-8ef4-0e08ef678c2d" providerId="ADAL" clId="{FF1C74BE-6A7B-4567-AF40-A07E12864143}" dt="2023-07-05T15:33:02.115" v="2294" actId="47"/>
        <pc:sldMkLst>
          <pc:docMk/>
          <pc:sldMk cId="1929837343" sldId="2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F4BF0303-F43C-4FC9-9B70-F7E48741A0F0}" type="datetimeFigureOut">
              <a:rPr lang="en-US" smtClean="0"/>
              <a:pPr/>
              <a:t>7/9/2023</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3C194D3C-D03C-45D8-AE29-64752D7C98F0}" type="slidenum">
              <a:rPr lang="en-US" smtClean="0"/>
              <a:pPr/>
              <a:t>‹#›</a:t>
            </a:fld>
            <a:endParaRPr lang="en-US"/>
          </a:p>
        </p:txBody>
      </p:sp>
    </p:spTree>
    <p:extLst>
      <p:ext uri="{BB962C8B-B14F-4D97-AF65-F5344CB8AC3E}">
        <p14:creationId xmlns:p14="http://schemas.microsoft.com/office/powerpoint/2010/main" val="28946703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D89FD5DC-9312-47D6-8E49-DB8A509EBC0B}" type="datetimeFigureOut">
              <a:rPr lang="en-US" smtClean="0"/>
              <a:pPr/>
              <a:t>7/9/2023</a:t>
            </a:fld>
            <a:endParaRPr lang="en-US"/>
          </a:p>
        </p:txBody>
      </p:sp>
      <p:sp>
        <p:nvSpPr>
          <p:cNvPr id="4" name="Slide Image Placeholder 3"/>
          <p:cNvSpPr>
            <a:spLocks noGrp="1" noRot="1" noChangeAspect="1"/>
          </p:cNvSpPr>
          <p:nvPr>
            <p:ph type="sldImg" idx="2"/>
          </p:nvPr>
        </p:nvSpPr>
        <p:spPr>
          <a:xfrm>
            <a:off x="39688" y="468313"/>
            <a:ext cx="6792912" cy="382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88252" y="4490846"/>
            <a:ext cx="5075769" cy="4444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000"/>
            </a:lvl1pPr>
          </a:lstStyle>
          <a:p>
            <a:fld id="{4E8670D8-56FE-4E0C-A96E-140F4A5A4D1D}" type="slidenum">
              <a:rPr lang="en-US" smtClean="0"/>
              <a:pPr/>
              <a:t>‹#›</a:t>
            </a:fld>
            <a:endParaRPr lang="en-US"/>
          </a:p>
        </p:txBody>
      </p:sp>
    </p:spTree>
    <p:extLst>
      <p:ext uri="{BB962C8B-B14F-4D97-AF65-F5344CB8AC3E}">
        <p14:creationId xmlns:p14="http://schemas.microsoft.com/office/powerpoint/2010/main" val="2282779488"/>
      </p:ext>
    </p:extLst>
  </p:cSld>
  <p:clrMap bg1="lt1" tx1="dk1" bg2="lt2" tx2="dk2" accent1="accent1" accent2="accent2" accent3="accent3" accent4="accent4" accent5="accent5" accent6="accent6" hlink="hlink" folHlink="folHlink"/>
  <p:hf hdr="0" ftr="0" dt="0"/>
  <p:notesStyle>
    <a:lvl1pPr marL="0" algn="l" defTabSz="835853" rtl="0" eaLnBrk="1" latinLnBrk="0" hangingPunct="1">
      <a:defRPr sz="1125" kern="1200">
        <a:solidFill>
          <a:schemeClr val="tx1"/>
        </a:solidFill>
        <a:latin typeface="+mn-lt"/>
        <a:ea typeface="+mn-ea"/>
        <a:cs typeface="+mn-cs"/>
      </a:defRPr>
    </a:lvl1pPr>
    <a:lvl2pPr marL="417926" algn="l" defTabSz="835853" rtl="0" eaLnBrk="1" latinLnBrk="0" hangingPunct="1">
      <a:defRPr sz="1125" kern="1200">
        <a:solidFill>
          <a:schemeClr val="tx1"/>
        </a:solidFill>
        <a:latin typeface="+mn-lt"/>
        <a:ea typeface="+mn-ea"/>
        <a:cs typeface="+mn-cs"/>
      </a:defRPr>
    </a:lvl2pPr>
    <a:lvl3pPr marL="835853" algn="l" defTabSz="835853" rtl="0" eaLnBrk="1" latinLnBrk="0" hangingPunct="1">
      <a:defRPr sz="1125" kern="1200">
        <a:solidFill>
          <a:schemeClr val="tx1"/>
        </a:solidFill>
        <a:latin typeface="+mn-lt"/>
        <a:ea typeface="+mn-ea"/>
        <a:cs typeface="+mn-cs"/>
      </a:defRPr>
    </a:lvl3pPr>
    <a:lvl4pPr marL="1253780" algn="l" defTabSz="835853" rtl="0" eaLnBrk="1" latinLnBrk="0" hangingPunct="1">
      <a:defRPr sz="1125" kern="1200">
        <a:solidFill>
          <a:schemeClr val="tx1"/>
        </a:solidFill>
        <a:latin typeface="+mn-lt"/>
        <a:ea typeface="+mn-ea"/>
        <a:cs typeface="+mn-cs"/>
      </a:defRPr>
    </a:lvl4pPr>
    <a:lvl5pPr marL="1671706" algn="l" defTabSz="835853" rtl="0" eaLnBrk="1" latinLnBrk="0" hangingPunct="1">
      <a:defRPr sz="1125" kern="1200">
        <a:solidFill>
          <a:schemeClr val="tx1"/>
        </a:solidFill>
        <a:latin typeface="+mn-lt"/>
        <a:ea typeface="+mn-ea"/>
        <a:cs typeface="+mn-cs"/>
      </a:defRPr>
    </a:lvl5pPr>
    <a:lvl6pPr marL="2089633" algn="l" defTabSz="835853" rtl="0" eaLnBrk="1" latinLnBrk="0" hangingPunct="1">
      <a:defRPr sz="1125" kern="1200">
        <a:solidFill>
          <a:schemeClr val="tx1"/>
        </a:solidFill>
        <a:latin typeface="+mn-lt"/>
        <a:ea typeface="+mn-ea"/>
        <a:cs typeface="+mn-cs"/>
      </a:defRPr>
    </a:lvl6pPr>
    <a:lvl7pPr marL="2507559" algn="l" defTabSz="835853" rtl="0" eaLnBrk="1" latinLnBrk="0" hangingPunct="1">
      <a:defRPr sz="1125" kern="1200">
        <a:solidFill>
          <a:schemeClr val="tx1"/>
        </a:solidFill>
        <a:latin typeface="+mn-lt"/>
        <a:ea typeface="+mn-ea"/>
        <a:cs typeface="+mn-cs"/>
      </a:defRPr>
    </a:lvl7pPr>
    <a:lvl8pPr marL="2925486" algn="l" defTabSz="835853" rtl="0" eaLnBrk="1" latinLnBrk="0" hangingPunct="1">
      <a:defRPr sz="1125" kern="1200">
        <a:solidFill>
          <a:schemeClr val="tx1"/>
        </a:solidFill>
        <a:latin typeface="+mn-lt"/>
        <a:ea typeface="+mn-ea"/>
        <a:cs typeface="+mn-cs"/>
      </a:defRPr>
    </a:lvl8pPr>
    <a:lvl9pPr marL="3343412" algn="l" defTabSz="835853" rtl="0" eaLnBrk="1" latinLnBrk="0" hangingPunct="1">
      <a:defRPr sz="112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AE3667-2AA5-4A41-AAB8-BF41CE121229}"/>
              </a:ext>
            </a:extLst>
          </p:cNvPr>
          <p:cNvSpPr/>
          <p:nvPr userDrawn="1"/>
        </p:nvSpPr>
        <p:spPr bwMode="auto">
          <a:xfrm>
            <a:off x="0" y="4222082"/>
            <a:ext cx="9144000" cy="921418"/>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3000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ndParaRPr>
          </a:p>
        </p:txBody>
      </p:sp>
      <p:sp>
        <p:nvSpPr>
          <p:cNvPr id="31" name="Text Placeholder 9">
            <a:extLst>
              <a:ext uri="{FF2B5EF4-FFF2-40B4-BE49-F238E27FC236}">
                <a16:creationId xmlns:a16="http://schemas.microsoft.com/office/drawing/2014/main" id="{62C36CFD-1A13-4186-80A8-EE670E0CE783}"/>
              </a:ext>
            </a:extLst>
          </p:cNvPr>
          <p:cNvSpPr>
            <a:spLocks noGrp="1"/>
          </p:cNvSpPr>
          <p:nvPr userDrawn="1">
            <p:ph type="body" sz="quarter" idx="12" hasCustomPrompt="1"/>
          </p:nvPr>
        </p:nvSpPr>
        <p:spPr>
          <a:xfrm>
            <a:off x="378217" y="4729984"/>
            <a:ext cx="3850883" cy="215444"/>
          </a:xfrm>
          <a:prstGeom prst="rect">
            <a:avLst/>
          </a:prstGeom>
        </p:spPr>
        <p:txBody>
          <a:bodyPr wrap="square" lIns="18288" tIns="0" rIns="0" bIns="0" anchor="b" anchorCtr="0">
            <a:spAutoFit/>
          </a:bodyPr>
          <a:lstStyle>
            <a:lvl1pPr marL="0" indent="0" algn="l" defTabSz="685800" rtl="0" eaLnBrk="1" latinLnBrk="0" hangingPunct="1">
              <a:lnSpc>
                <a:spcPct val="100000"/>
              </a:lnSpc>
              <a:spcBef>
                <a:spcPts val="0"/>
              </a:spcBef>
              <a:buNone/>
              <a:defRPr lang="en-US" sz="1400" b="0" i="0" kern="1200"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lvl="0"/>
            <a:r>
              <a:rPr lang="en-US"/>
              <a:t>Date</a:t>
            </a:r>
          </a:p>
        </p:txBody>
      </p:sp>
      <p:pic>
        <p:nvPicPr>
          <p:cNvPr id="10" name="Picture 9">
            <a:extLst>
              <a:ext uri="{FF2B5EF4-FFF2-40B4-BE49-F238E27FC236}">
                <a16:creationId xmlns:a16="http://schemas.microsoft.com/office/drawing/2014/main" id="{74C6D1B4-401D-6C49-9413-6B21DFE121D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 b="13942"/>
          <a:stretch/>
        </p:blipFill>
        <p:spPr>
          <a:xfrm>
            <a:off x="0" y="1"/>
            <a:ext cx="9140741" cy="4175592"/>
          </a:xfrm>
          <a:prstGeom prst="rect">
            <a:avLst/>
          </a:prstGeom>
        </p:spPr>
      </p:pic>
      <p:sp>
        <p:nvSpPr>
          <p:cNvPr id="16" name="Rectangle 15">
            <a:extLst>
              <a:ext uri="{FF2B5EF4-FFF2-40B4-BE49-F238E27FC236}">
                <a16:creationId xmlns:a16="http://schemas.microsoft.com/office/drawing/2014/main" id="{0A245B66-91B7-474B-9851-3AEF90EC6064}"/>
              </a:ext>
            </a:extLst>
          </p:cNvPr>
          <p:cNvSpPr/>
          <p:nvPr userDrawn="1"/>
        </p:nvSpPr>
        <p:spPr>
          <a:xfrm>
            <a:off x="-3259" y="2350770"/>
            <a:ext cx="9140741" cy="1856458"/>
          </a:xfrm>
          <a:prstGeom prst="rect">
            <a:avLst/>
          </a:prstGeom>
          <a:gradFill>
            <a:gsLst>
              <a:gs pos="0">
                <a:srgbClr val="E0F0F9">
                  <a:alpha val="0"/>
                </a:srgbClr>
              </a:gs>
              <a:gs pos="74000">
                <a:schemeClr val="bg2">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9">
            <a:extLst>
              <a:ext uri="{FF2B5EF4-FFF2-40B4-BE49-F238E27FC236}">
                <a16:creationId xmlns:a16="http://schemas.microsoft.com/office/drawing/2014/main" id="{0B3AED41-9545-4294-BB89-290E4D37A29C}"/>
              </a:ext>
            </a:extLst>
          </p:cNvPr>
          <p:cNvSpPr>
            <a:spLocks noGrp="1"/>
          </p:cNvSpPr>
          <p:nvPr userDrawn="1">
            <p:ph type="body" sz="quarter" idx="11" hasCustomPrompt="1"/>
          </p:nvPr>
        </p:nvSpPr>
        <p:spPr>
          <a:xfrm>
            <a:off x="378217" y="4366207"/>
            <a:ext cx="7124132" cy="246221"/>
          </a:xfrm>
          <a:prstGeom prst="rect">
            <a:avLst/>
          </a:prstGeom>
        </p:spPr>
        <p:txBody>
          <a:bodyPr wrap="square" lIns="18288" tIns="0" rIns="0" bIns="0" anchor="ctr">
            <a:spAutoFit/>
          </a:bodyPr>
          <a:lstStyle>
            <a:lvl1pPr marL="0" indent="0" algn="l" defTabSz="685800" rtl="0" eaLnBrk="1" latinLnBrk="0" hangingPunct="1">
              <a:lnSpc>
                <a:spcPct val="100000"/>
              </a:lnSpc>
              <a:spcBef>
                <a:spcPts val="0"/>
              </a:spcBef>
              <a:buNone/>
              <a:defRPr lang="en-US" sz="1600" b="0" i="0" kern="1200" cap="none"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pPr lvl="0"/>
            <a:r>
              <a:rPr lang="en-US"/>
              <a:t>Presenter name  |  Presenter title</a:t>
            </a:r>
          </a:p>
        </p:txBody>
      </p:sp>
      <p:sp>
        <p:nvSpPr>
          <p:cNvPr id="2" name="Title 1">
            <a:extLst>
              <a:ext uri="{FF2B5EF4-FFF2-40B4-BE49-F238E27FC236}">
                <a16:creationId xmlns:a16="http://schemas.microsoft.com/office/drawing/2014/main" id="{B3D24E79-0B2F-45D8-99CD-2CD670D03CF7}"/>
              </a:ext>
            </a:extLst>
          </p:cNvPr>
          <p:cNvSpPr>
            <a:spLocks noGrp="1"/>
          </p:cNvSpPr>
          <p:nvPr userDrawn="1">
            <p:ph type="title" hasCustomPrompt="1"/>
          </p:nvPr>
        </p:nvSpPr>
        <p:spPr>
          <a:xfrm>
            <a:off x="371815" y="3387892"/>
            <a:ext cx="8391186" cy="686397"/>
          </a:xfrm>
          <a:prstGeom prst="rect">
            <a:avLst/>
          </a:prstGeom>
        </p:spPr>
        <p:txBody>
          <a:bodyPr lIns="0" tIns="0" rIns="0" bIns="0" anchor="b" anchorCtr="0"/>
          <a:lstStyle>
            <a:lvl1pPr>
              <a:defRPr lang="en-US" sz="2400" b="0" i="0" kern="1200" cap="none" baseline="0" dirty="0">
                <a:solidFill>
                  <a:schemeClr val="bg2"/>
                </a:solidFill>
                <a:latin typeface="Arial" panose="020B0604020202020204" pitchFamily="34" charset="0"/>
                <a:ea typeface="Arial" panose="020B0604020202020204" pitchFamily="34" charset="0"/>
                <a:cs typeface="Arial" panose="020B0604020202020204" pitchFamily="34" charset="0"/>
              </a:defRPr>
            </a:lvl1pPr>
          </a:lstStyle>
          <a:p>
            <a:r>
              <a:rPr lang="en-US"/>
              <a:t>Presentation title</a:t>
            </a:r>
          </a:p>
        </p:txBody>
      </p:sp>
      <p:pic>
        <p:nvPicPr>
          <p:cNvPr id="14" name="Picture 13">
            <a:extLst>
              <a:ext uri="{FF2B5EF4-FFF2-40B4-BE49-F238E27FC236}">
                <a16:creationId xmlns:a16="http://schemas.microsoft.com/office/drawing/2014/main" id="{CE30DF56-FFA5-FF49-91CC-39AB91846D7A}"/>
              </a:ext>
            </a:extLst>
          </p:cNvPr>
          <p:cNvPicPr>
            <a:picLocks noChangeAspect="1"/>
          </p:cNvPicPr>
          <p:nvPr userDrawn="1"/>
        </p:nvPicPr>
        <p:blipFill>
          <a:blip r:embed="rId3"/>
          <a:srcRect/>
          <a:stretch/>
        </p:blipFill>
        <p:spPr>
          <a:xfrm>
            <a:off x="7734300" y="4397587"/>
            <a:ext cx="1183303" cy="570628"/>
          </a:xfrm>
          <a:prstGeom prst="rect">
            <a:avLst/>
          </a:prstGeom>
        </p:spPr>
      </p:pic>
      <p:pic>
        <p:nvPicPr>
          <p:cNvPr id="4" name="Picture 3">
            <a:extLst>
              <a:ext uri="{FF2B5EF4-FFF2-40B4-BE49-F238E27FC236}">
                <a16:creationId xmlns:a16="http://schemas.microsoft.com/office/drawing/2014/main" id="{5FB38C6C-3720-4B06-84C8-8F68253FFCF1}"/>
              </a:ext>
            </a:extLst>
          </p:cNvPr>
          <p:cNvPicPr>
            <a:picLocks/>
          </p:cNvPicPr>
          <p:nvPr userDrawn="1"/>
        </p:nvPicPr>
        <p:blipFill>
          <a:blip r:embed="rId4" cstate="screen">
            <a:extLst>
              <a:ext uri="{28A0092B-C50C-407E-A947-70E740481C1C}">
                <a14:useLocalDpi xmlns:a14="http://schemas.microsoft.com/office/drawing/2010/main"/>
              </a:ext>
            </a:extLst>
          </a:blip>
          <a:stretch>
            <a:fillRect/>
          </a:stretch>
        </p:blipFill>
        <p:spPr>
          <a:xfrm>
            <a:off x="-3259" y="4176362"/>
            <a:ext cx="9144000" cy="45720"/>
          </a:xfrm>
          <a:prstGeom prst="rect">
            <a:avLst/>
          </a:prstGeom>
        </p:spPr>
      </p:pic>
      <p:sp>
        <p:nvSpPr>
          <p:cNvPr id="11" name="Text Box 5">
            <a:extLst>
              <a:ext uri="{FF2B5EF4-FFF2-40B4-BE49-F238E27FC236}">
                <a16:creationId xmlns:a16="http://schemas.microsoft.com/office/drawing/2014/main" id="{E52CAFC0-15B0-0A41-BAAF-604333C7BFE3}"/>
              </a:ext>
            </a:extLst>
          </p:cNvPr>
          <p:cNvSpPr txBox="1">
            <a:spLocks noChangeArrowheads="1"/>
          </p:cNvSpPr>
          <p:nvPr userDrawn="1"/>
        </p:nvSpPr>
        <p:spPr bwMode="auto">
          <a:xfrm>
            <a:off x="5608316" y="4853095"/>
            <a:ext cx="1894033" cy="92333"/>
          </a:xfrm>
          <a:prstGeom prst="rect">
            <a:avLst/>
          </a:prstGeom>
          <a:noFill/>
          <a:ln w="9525">
            <a:noFill/>
            <a:miter lim="800000"/>
            <a:headEnd/>
            <a:tailEnd/>
          </a:ln>
          <a:effectLst/>
        </p:spPr>
        <p:txBody>
          <a:bodyPr wrap="square" lIns="0" tIns="0" rIns="0" bIns="0" anchor="b" anchorCtr="0">
            <a:spAutoFit/>
          </a:bodyPr>
          <a:lstStyle/>
          <a:p>
            <a:pPr marL="0" marR="0" indent="0" algn="r" defTabSz="835853" rtl="0" eaLnBrk="0" fontAlgn="base" latinLnBrk="0" hangingPunct="0">
              <a:lnSpc>
                <a:spcPct val="100000"/>
              </a:lnSpc>
              <a:spcBef>
                <a:spcPct val="50000"/>
              </a:spcBef>
              <a:spcAft>
                <a:spcPct val="0"/>
              </a:spcAft>
              <a:buClrTx/>
              <a:buSzTx/>
              <a:buFontTx/>
              <a:buNone/>
              <a:tabLst/>
              <a:defRPr/>
            </a:pPr>
            <a:r>
              <a:rPr lang="sv-SE" sz="600" dirty="0">
                <a:solidFill>
                  <a:schemeClr val="tx1">
                    <a:lumMod val="50000"/>
                    <a:lumOff val="50000"/>
                  </a:schemeClr>
                </a:solidFill>
                <a:cs typeface="Arial" charset="0"/>
              </a:rPr>
              <a:t>© 2023 DH Tech. </a:t>
            </a:r>
            <a:r>
              <a:rPr lang="sv-SE" sz="600" dirty="0" err="1">
                <a:solidFill>
                  <a:schemeClr val="tx1">
                    <a:lumMod val="50000"/>
                    <a:lumOff val="50000"/>
                  </a:schemeClr>
                </a:solidFill>
                <a:cs typeface="Arial" charset="0"/>
              </a:rPr>
              <a:t>Dev</a:t>
            </a:r>
            <a:r>
              <a:rPr lang="sv-SE" sz="600" dirty="0">
                <a:solidFill>
                  <a:schemeClr val="tx1">
                    <a:lumMod val="50000"/>
                    <a:lumOff val="50000"/>
                  </a:schemeClr>
                </a:solidFill>
                <a:cs typeface="Arial" charset="0"/>
              </a:rPr>
              <a:t>. </a:t>
            </a:r>
            <a:r>
              <a:rPr lang="sv-SE" sz="600" dirty="0" err="1">
                <a:solidFill>
                  <a:schemeClr val="tx1">
                    <a:lumMod val="50000"/>
                    <a:lumOff val="50000"/>
                  </a:schemeClr>
                </a:solidFill>
                <a:cs typeface="Arial" charset="0"/>
              </a:rPr>
              <a:t>Pte</a:t>
            </a:r>
            <a:r>
              <a:rPr lang="sv-SE" sz="600" dirty="0">
                <a:solidFill>
                  <a:schemeClr val="tx1">
                    <a:lumMod val="50000"/>
                    <a:lumOff val="50000"/>
                  </a:schemeClr>
                </a:solidFill>
                <a:cs typeface="Arial" charset="0"/>
              </a:rPr>
              <a:t>. Ltd.</a:t>
            </a:r>
            <a:endParaRPr lang="en-US" sz="600" dirty="0">
              <a:solidFill>
                <a:schemeClr val="tx1">
                  <a:lumMod val="50000"/>
                  <a:lumOff val="50000"/>
                </a:schemeClr>
              </a:solidFill>
              <a:cs typeface="Arial" charset="0"/>
            </a:endParaRPr>
          </a:p>
        </p:txBody>
      </p:sp>
      <p:sp>
        <p:nvSpPr>
          <p:cNvPr id="13" name="Rectangle 12">
            <a:extLst>
              <a:ext uri="{FF2B5EF4-FFF2-40B4-BE49-F238E27FC236}">
                <a16:creationId xmlns:a16="http://schemas.microsoft.com/office/drawing/2014/main" id="{3BC29CB4-9362-4A40-9B7B-3E9821BC8568}"/>
              </a:ext>
            </a:extLst>
          </p:cNvPr>
          <p:cNvSpPr/>
          <p:nvPr userDrawn="1"/>
        </p:nvSpPr>
        <p:spPr>
          <a:xfrm>
            <a:off x="4725030" y="4853864"/>
            <a:ext cx="1558119" cy="92333"/>
          </a:xfrm>
          <a:prstGeom prst="rect">
            <a:avLst/>
          </a:prstGeom>
        </p:spPr>
        <p:txBody>
          <a:bodyPr wrap="none" lIns="0" tIns="0" rIns="0" bIns="0" anchor="b" anchorCtr="0">
            <a:spAutoFit/>
          </a:bodyPr>
          <a:lstStyle/>
          <a:p>
            <a:pPr algn="r" defTabSz="1114471">
              <a:defRPr/>
            </a:pPr>
            <a:r>
              <a:rPr lang="en-US" sz="600">
                <a:solidFill>
                  <a:schemeClr val="tx1">
                    <a:lumMod val="50000"/>
                    <a:lumOff val="50000"/>
                  </a:schemeClr>
                </a:solidFill>
                <a:cs typeface="Arial" charset="0"/>
              </a:rPr>
              <a:t>For Internal Use Only. Company Confidential.</a:t>
            </a:r>
          </a:p>
        </p:txBody>
      </p:sp>
    </p:spTree>
    <p:extLst>
      <p:ext uri="{BB962C8B-B14F-4D97-AF65-F5344CB8AC3E}">
        <p14:creationId xmlns:p14="http://schemas.microsoft.com/office/powerpoint/2010/main" val="91204157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BD1F6-686C-464A-82AC-03FA256F1BEE}"/>
              </a:ext>
            </a:extLst>
          </p:cNvPr>
          <p:cNvSpPr>
            <a:spLocks noGrp="1"/>
          </p:cNvSpPr>
          <p:nvPr>
            <p:ph type="title" hasCustomPrompt="1"/>
          </p:nvPr>
        </p:nvSpPr>
        <p:spPr>
          <a:xfrm>
            <a:off x="325248" y="247650"/>
            <a:ext cx="7751952" cy="373585"/>
          </a:xfrm>
          <a:prstGeom prst="rect">
            <a:avLst/>
          </a:prstGeom>
        </p:spPr>
        <p:txBody>
          <a:bodyPr lIns="0" tIns="0" rIns="0" bIns="0" anchor="b" anchorCtr="0"/>
          <a:lstStyle>
            <a:lvl1pPr>
              <a:defRPr lang="en-US" sz="2400" b="0" i="0" kern="1200" cap="none" baseline="0" dirty="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685800" rtl="0" eaLnBrk="1" fontAlgn="base" latinLnBrk="0" hangingPunct="1">
              <a:lnSpc>
                <a:spcPct val="100000"/>
              </a:lnSpc>
              <a:spcBef>
                <a:spcPts val="0"/>
              </a:spcBef>
              <a:spcAft>
                <a:spcPct val="0"/>
              </a:spcAft>
              <a:buClr>
                <a:schemeClr val="bg2"/>
              </a:buClr>
              <a:buSzPct val="120000"/>
              <a:buFont typeface="Arial" panose="020B0604020202020204" pitchFamily="34" charset="0"/>
              <a:buNone/>
            </a:pPr>
            <a:r>
              <a:rPr lang="en-US"/>
              <a:t>Slide title</a:t>
            </a:r>
          </a:p>
        </p:txBody>
      </p:sp>
      <p:pic>
        <p:nvPicPr>
          <p:cNvPr id="15" name="Picture 14">
            <a:extLst>
              <a:ext uri="{FF2B5EF4-FFF2-40B4-BE49-F238E27FC236}">
                <a16:creationId xmlns:a16="http://schemas.microsoft.com/office/drawing/2014/main" id="{018DDF9E-0A33-4082-9EAD-954A53F11B4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0" y="694822"/>
            <a:ext cx="9144000" cy="27432"/>
          </a:xfrm>
          <a:prstGeom prst="rect">
            <a:avLst/>
          </a:prstGeom>
        </p:spPr>
      </p:pic>
      <p:sp>
        <p:nvSpPr>
          <p:cNvPr id="17" name="Text Placeholder 16">
            <a:extLst>
              <a:ext uri="{FF2B5EF4-FFF2-40B4-BE49-F238E27FC236}">
                <a16:creationId xmlns:a16="http://schemas.microsoft.com/office/drawing/2014/main" id="{F337285B-9A7F-47AB-82A6-A0517970EFC5}"/>
              </a:ext>
            </a:extLst>
          </p:cNvPr>
          <p:cNvSpPr>
            <a:spLocks noGrp="1"/>
          </p:cNvSpPr>
          <p:nvPr>
            <p:ph type="body" sz="quarter" idx="12" hasCustomPrompt="1"/>
          </p:nvPr>
        </p:nvSpPr>
        <p:spPr>
          <a:xfrm>
            <a:off x="333666" y="829750"/>
            <a:ext cx="8493502" cy="214314"/>
          </a:xfrm>
          <a:prstGeom prst="rect">
            <a:avLst/>
          </a:prstGeom>
        </p:spPr>
        <p:txBody>
          <a:bodyPr lIns="27432" tIns="0" rIns="0" bIns="0" anchor="t" anchorCtr="0"/>
          <a:lstStyle>
            <a:lvl1pPr marL="0" indent="0">
              <a:buNone/>
              <a:defRPr lang="en-US" sz="1600" b="0" i="0" kern="1200" cap="all" baseline="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lang="en-US" sz="1400" b="0" i="0" kern="1200" cap="all" baseline="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2pPr>
            <a:lvl3pPr>
              <a:defRPr lang="en-US" sz="1400" b="0" i="0" kern="1200" cap="all" baseline="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3pPr>
          </a:lstStyle>
          <a:p>
            <a:pPr lvl="0"/>
            <a:r>
              <a:rPr lang="en-US"/>
              <a:t>Content subtitle</a:t>
            </a:r>
          </a:p>
        </p:txBody>
      </p:sp>
      <p:sp>
        <p:nvSpPr>
          <p:cNvPr id="6" name="Content Placeholder 2">
            <a:extLst>
              <a:ext uri="{FF2B5EF4-FFF2-40B4-BE49-F238E27FC236}">
                <a16:creationId xmlns:a16="http://schemas.microsoft.com/office/drawing/2014/main" id="{6B801C35-BB6E-8948-8A08-DF395D8B6855}"/>
              </a:ext>
            </a:extLst>
          </p:cNvPr>
          <p:cNvSpPr>
            <a:spLocks noGrp="1"/>
          </p:cNvSpPr>
          <p:nvPr>
            <p:ph idx="15" hasCustomPrompt="1"/>
          </p:nvPr>
        </p:nvSpPr>
        <p:spPr>
          <a:xfrm>
            <a:off x="337281" y="1323474"/>
            <a:ext cx="8489887" cy="3419976"/>
          </a:xfrm>
          <a:prstGeom prst="rect">
            <a:avLst/>
          </a:prstGeom>
        </p:spPr>
        <p:txBody>
          <a:bodyPr lIns="36576" tIns="0" rIns="0" bIns="0">
            <a:normAutofit/>
          </a:bodyPr>
          <a:lstStyle>
            <a:lvl1pPr marL="228600" indent="-228600">
              <a:lnSpc>
                <a:spcPct val="110000"/>
              </a:lnSpc>
              <a:spcBef>
                <a:spcPts val="300"/>
              </a:spcBef>
              <a:spcAft>
                <a:spcPts val="800"/>
              </a:spcAft>
              <a:buClr>
                <a:schemeClr val="accent1"/>
              </a:buClr>
              <a:defRPr sz="2000" baseline="0">
                <a:solidFill>
                  <a:schemeClr val="tx2"/>
                </a:solidFill>
              </a:defRPr>
            </a:lvl1pPr>
            <a:lvl2pPr marL="517525" indent="-288925">
              <a:lnSpc>
                <a:spcPct val="110000"/>
              </a:lnSpc>
              <a:spcBef>
                <a:spcPts val="0"/>
              </a:spcBef>
              <a:spcAft>
                <a:spcPts val="700"/>
              </a:spcAft>
              <a:buClr>
                <a:schemeClr val="accent1"/>
              </a:buClr>
              <a:buFont typeface="Calibri"/>
              <a:buChar char="‒"/>
              <a:defRPr sz="1800">
                <a:solidFill>
                  <a:schemeClr val="tx2"/>
                </a:solidFill>
              </a:defRPr>
            </a:lvl2pPr>
            <a:lvl3pPr marL="746125" indent="-228600">
              <a:lnSpc>
                <a:spcPct val="110000"/>
              </a:lnSpc>
              <a:spcBef>
                <a:spcPts val="0"/>
              </a:spcBef>
              <a:spcAft>
                <a:spcPts val="300"/>
              </a:spcAft>
              <a:buClr>
                <a:schemeClr val="accent4"/>
              </a:buClr>
              <a:buFont typeface="Arial" panose="020B0604020202020204" pitchFamily="34" charset="0"/>
              <a:buChar char="•"/>
              <a:defRPr sz="1600">
                <a:solidFill>
                  <a:schemeClr val="tx2"/>
                </a:solidFill>
              </a:defRPr>
            </a:lvl3pPr>
            <a:lvl4pPr marL="914400" indent="-168275">
              <a:spcAft>
                <a:spcPts val="200"/>
              </a:spcAft>
              <a:buClr>
                <a:schemeClr val="bg2"/>
              </a:buClr>
              <a:defRPr>
                <a:solidFill>
                  <a:srgbClr val="595959"/>
                </a:solidFill>
              </a:defRPr>
            </a:lvl4pPr>
            <a:lvl5pPr marL="1082675" indent="-168275">
              <a:buClr>
                <a:schemeClr val="bg2"/>
              </a:buClr>
              <a:defRPr>
                <a:solidFill>
                  <a:srgbClr val="595959"/>
                </a:solidFill>
              </a:defRPr>
            </a:lvl5pPr>
            <a:lvl6pPr>
              <a:defRPr/>
            </a:lvl6pPr>
            <a:lvl7pPr>
              <a:defRPr/>
            </a:lvl7pPr>
          </a:lstStyle>
          <a:p>
            <a:pPr lvl="0"/>
            <a:r>
              <a:rPr lang="en-US"/>
              <a:t>Body text</a:t>
            </a:r>
          </a:p>
          <a:p>
            <a:pPr lvl="1"/>
            <a:r>
              <a:rPr lang="en-US"/>
              <a:t>Second level</a:t>
            </a:r>
          </a:p>
          <a:p>
            <a:pPr lvl="2"/>
            <a:r>
              <a:rPr lang="en-US"/>
              <a:t>Third level</a:t>
            </a:r>
          </a:p>
        </p:txBody>
      </p:sp>
    </p:spTree>
    <p:extLst>
      <p:ext uri="{BB962C8B-B14F-4D97-AF65-F5344CB8AC3E}">
        <p14:creationId xmlns:p14="http://schemas.microsoft.com/office/powerpoint/2010/main" val="88037502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337281" y="1323474"/>
            <a:ext cx="4044219" cy="3381876"/>
          </a:xfrm>
          <a:prstGeom prst="rect">
            <a:avLst/>
          </a:prstGeom>
        </p:spPr>
        <p:txBody>
          <a:bodyPr lIns="36576" tIns="0" rIns="0" bIns="0">
            <a:normAutofit/>
          </a:bodyPr>
          <a:lstStyle>
            <a:lvl1pPr marL="228600" indent="-228600">
              <a:lnSpc>
                <a:spcPct val="110000"/>
              </a:lnSpc>
              <a:spcBef>
                <a:spcPts val="300"/>
              </a:spcBef>
              <a:spcAft>
                <a:spcPts val="800"/>
              </a:spcAft>
              <a:buClr>
                <a:schemeClr val="accent1"/>
              </a:buClr>
              <a:defRPr sz="1800" baseline="0">
                <a:solidFill>
                  <a:schemeClr val="tx2"/>
                </a:solidFill>
              </a:defRPr>
            </a:lvl1pPr>
            <a:lvl2pPr marL="517525" indent="-288925">
              <a:lnSpc>
                <a:spcPct val="110000"/>
              </a:lnSpc>
              <a:spcBef>
                <a:spcPts val="0"/>
              </a:spcBef>
              <a:spcAft>
                <a:spcPts val="700"/>
              </a:spcAft>
              <a:buClr>
                <a:schemeClr val="accent1"/>
              </a:buClr>
              <a:buFont typeface="Calibri"/>
              <a:buChar char="‒"/>
              <a:defRPr sz="1600">
                <a:solidFill>
                  <a:schemeClr val="tx2"/>
                </a:solidFill>
              </a:defRPr>
            </a:lvl2pPr>
            <a:lvl3pPr marL="746125" indent="-228600">
              <a:lnSpc>
                <a:spcPct val="110000"/>
              </a:lnSpc>
              <a:spcBef>
                <a:spcPts val="0"/>
              </a:spcBef>
              <a:spcAft>
                <a:spcPts val="700"/>
              </a:spcAft>
              <a:buClr>
                <a:schemeClr val="accent4"/>
              </a:buClr>
              <a:buFont typeface="Arial" panose="020B0604020202020204" pitchFamily="34" charset="0"/>
              <a:buChar char="•"/>
              <a:defRPr sz="1400">
                <a:solidFill>
                  <a:schemeClr val="tx2"/>
                </a:solidFill>
              </a:defRPr>
            </a:lvl3pPr>
            <a:lvl4pPr>
              <a:buClr>
                <a:schemeClr val="bg2"/>
              </a:buClr>
              <a:defRPr>
                <a:solidFill>
                  <a:srgbClr val="595959"/>
                </a:solidFill>
              </a:defRPr>
            </a:lvl4pPr>
            <a:lvl5pPr>
              <a:buClr>
                <a:schemeClr val="bg2"/>
              </a:buClr>
              <a:defRPr>
                <a:solidFill>
                  <a:srgbClr val="595959"/>
                </a:solidFill>
              </a:defRPr>
            </a:lvl5pPr>
          </a:lstStyle>
          <a:p>
            <a:pPr lvl="0"/>
            <a:r>
              <a:rPr lang="en-US"/>
              <a:t>Body text</a:t>
            </a:r>
          </a:p>
          <a:p>
            <a:pPr lvl="1"/>
            <a:r>
              <a:rPr lang="en-US"/>
              <a:t>Second level</a:t>
            </a:r>
          </a:p>
          <a:p>
            <a:pPr lvl="2"/>
            <a:r>
              <a:rPr lang="en-US"/>
              <a:t>Third level</a:t>
            </a:r>
          </a:p>
        </p:txBody>
      </p:sp>
      <p:sp>
        <p:nvSpPr>
          <p:cNvPr id="15" name="Content Placeholder 2">
            <a:extLst>
              <a:ext uri="{FF2B5EF4-FFF2-40B4-BE49-F238E27FC236}">
                <a16:creationId xmlns:a16="http://schemas.microsoft.com/office/drawing/2014/main" id="{871206BD-6EBD-4C0F-9510-54BF87786B99}"/>
              </a:ext>
            </a:extLst>
          </p:cNvPr>
          <p:cNvSpPr>
            <a:spLocks noGrp="1"/>
          </p:cNvSpPr>
          <p:nvPr>
            <p:ph idx="12" hasCustomPrompt="1"/>
          </p:nvPr>
        </p:nvSpPr>
        <p:spPr>
          <a:xfrm>
            <a:off x="4774531" y="1323474"/>
            <a:ext cx="4044219" cy="3381876"/>
          </a:xfrm>
          <a:prstGeom prst="rect">
            <a:avLst/>
          </a:prstGeom>
        </p:spPr>
        <p:txBody>
          <a:bodyPr lIns="36576" tIns="0" rIns="0" bIns="0">
            <a:normAutofit/>
          </a:bodyPr>
          <a:lstStyle>
            <a:lvl1pPr marL="228600" indent="-228600">
              <a:lnSpc>
                <a:spcPct val="110000"/>
              </a:lnSpc>
              <a:spcBef>
                <a:spcPts val="300"/>
              </a:spcBef>
              <a:spcAft>
                <a:spcPts val="800"/>
              </a:spcAft>
              <a:buClr>
                <a:schemeClr val="accent1"/>
              </a:buClr>
              <a:defRPr sz="1800" baseline="0">
                <a:solidFill>
                  <a:schemeClr val="tx2"/>
                </a:solidFill>
              </a:defRPr>
            </a:lvl1pPr>
            <a:lvl2pPr marL="517525" indent="-288925">
              <a:lnSpc>
                <a:spcPct val="110000"/>
              </a:lnSpc>
              <a:spcBef>
                <a:spcPts val="0"/>
              </a:spcBef>
              <a:spcAft>
                <a:spcPts val="700"/>
              </a:spcAft>
              <a:buClr>
                <a:schemeClr val="accent1"/>
              </a:buClr>
              <a:buFont typeface="Calibri"/>
              <a:buChar char="‒"/>
              <a:defRPr sz="1600">
                <a:solidFill>
                  <a:schemeClr val="tx2"/>
                </a:solidFill>
              </a:defRPr>
            </a:lvl2pPr>
            <a:lvl3pPr marL="746125" indent="-228600">
              <a:lnSpc>
                <a:spcPct val="110000"/>
              </a:lnSpc>
              <a:spcBef>
                <a:spcPts val="0"/>
              </a:spcBef>
              <a:spcAft>
                <a:spcPts val="700"/>
              </a:spcAft>
              <a:buClr>
                <a:schemeClr val="accent4"/>
              </a:buClr>
              <a:buFont typeface="Arial" panose="020B0604020202020204" pitchFamily="34" charset="0"/>
              <a:buChar char="•"/>
              <a:defRPr sz="1400">
                <a:solidFill>
                  <a:schemeClr val="tx2"/>
                </a:solidFill>
              </a:defRPr>
            </a:lvl3pPr>
            <a:lvl4pPr>
              <a:buClr>
                <a:schemeClr val="bg2"/>
              </a:buClr>
              <a:defRPr>
                <a:solidFill>
                  <a:srgbClr val="595959"/>
                </a:solidFill>
              </a:defRPr>
            </a:lvl4pPr>
            <a:lvl5pPr>
              <a:buClr>
                <a:schemeClr val="bg2"/>
              </a:buClr>
              <a:defRPr>
                <a:solidFill>
                  <a:srgbClr val="595959"/>
                </a:solidFill>
              </a:defRPr>
            </a:lvl5pPr>
          </a:lstStyle>
          <a:p>
            <a:pPr lvl="0"/>
            <a:r>
              <a:rPr lang="en-US"/>
              <a:t>Body text</a:t>
            </a:r>
          </a:p>
          <a:p>
            <a:pPr lvl="1"/>
            <a:r>
              <a:rPr lang="en-US"/>
              <a:t>Second level</a:t>
            </a:r>
          </a:p>
          <a:p>
            <a:pPr lvl="2"/>
            <a:r>
              <a:rPr lang="en-US"/>
              <a:t>Third level</a:t>
            </a:r>
          </a:p>
        </p:txBody>
      </p:sp>
      <p:pic>
        <p:nvPicPr>
          <p:cNvPr id="7" name="Picture 6">
            <a:extLst>
              <a:ext uri="{FF2B5EF4-FFF2-40B4-BE49-F238E27FC236}">
                <a16:creationId xmlns:a16="http://schemas.microsoft.com/office/drawing/2014/main" id="{BB8B4A88-C0ED-42D6-A74D-BF9DB4C9E5A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0" y="694822"/>
            <a:ext cx="9144000" cy="27432"/>
          </a:xfrm>
          <a:prstGeom prst="rect">
            <a:avLst/>
          </a:prstGeom>
        </p:spPr>
      </p:pic>
      <p:sp>
        <p:nvSpPr>
          <p:cNvPr id="8" name="Text Placeholder 16">
            <a:extLst>
              <a:ext uri="{FF2B5EF4-FFF2-40B4-BE49-F238E27FC236}">
                <a16:creationId xmlns:a16="http://schemas.microsoft.com/office/drawing/2014/main" id="{DD6C1C2C-7DFC-4AAD-A1B5-B0A46F76F04E}"/>
              </a:ext>
            </a:extLst>
          </p:cNvPr>
          <p:cNvSpPr>
            <a:spLocks noGrp="1"/>
          </p:cNvSpPr>
          <p:nvPr>
            <p:ph type="body" sz="quarter" idx="14" hasCustomPrompt="1"/>
          </p:nvPr>
        </p:nvSpPr>
        <p:spPr>
          <a:xfrm>
            <a:off x="333666" y="829750"/>
            <a:ext cx="8493502" cy="214314"/>
          </a:xfrm>
          <a:prstGeom prst="rect">
            <a:avLst/>
          </a:prstGeom>
        </p:spPr>
        <p:txBody>
          <a:bodyPr lIns="27432" tIns="0" rIns="0" bIns="0" anchor="t" anchorCtr="0"/>
          <a:lstStyle>
            <a:lvl1pPr marL="0" indent="0">
              <a:buNone/>
              <a:defRPr lang="en-US" sz="1600" b="0" i="0" kern="1200" cap="all" baseline="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1pPr>
            <a:lvl2pPr>
              <a:defRPr lang="en-US" sz="1400" b="0" i="0" kern="1200" cap="all" baseline="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2pPr>
            <a:lvl3pPr>
              <a:defRPr lang="en-US" sz="1400" b="0" i="0" kern="1200" cap="all" baseline="0" dirty="0" smtClean="0">
                <a:solidFill>
                  <a:schemeClr val="accent1"/>
                </a:solidFill>
                <a:latin typeface="Arial" panose="020B0604020202020204" pitchFamily="34" charset="0"/>
                <a:ea typeface="Arial" panose="020B0604020202020204" pitchFamily="34" charset="0"/>
                <a:cs typeface="Arial" panose="020B0604020202020204" pitchFamily="34" charset="0"/>
              </a:defRPr>
            </a:lvl3pPr>
          </a:lstStyle>
          <a:p>
            <a:pPr lvl="0"/>
            <a:r>
              <a:rPr lang="en-US"/>
              <a:t>Content subtitle</a:t>
            </a:r>
          </a:p>
        </p:txBody>
      </p:sp>
      <p:sp>
        <p:nvSpPr>
          <p:cNvPr id="10" name="Title 3">
            <a:extLst>
              <a:ext uri="{FF2B5EF4-FFF2-40B4-BE49-F238E27FC236}">
                <a16:creationId xmlns:a16="http://schemas.microsoft.com/office/drawing/2014/main" id="{BB5DF79B-97D3-CB4F-9985-339F8EF39155}"/>
              </a:ext>
            </a:extLst>
          </p:cNvPr>
          <p:cNvSpPr>
            <a:spLocks noGrp="1"/>
          </p:cNvSpPr>
          <p:nvPr>
            <p:ph type="title" hasCustomPrompt="1"/>
          </p:nvPr>
        </p:nvSpPr>
        <p:spPr>
          <a:xfrm>
            <a:off x="325248" y="247650"/>
            <a:ext cx="7751952" cy="373585"/>
          </a:xfrm>
          <a:prstGeom prst="rect">
            <a:avLst/>
          </a:prstGeom>
        </p:spPr>
        <p:txBody>
          <a:bodyPr lIns="0" tIns="0" rIns="0" bIns="0" anchor="b" anchorCtr="0"/>
          <a:lstStyle>
            <a:lvl1pPr>
              <a:defRPr lang="en-US" sz="2400" b="0" i="0" kern="1200" cap="none" baseline="0" dirty="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685800" rtl="0" eaLnBrk="1" fontAlgn="base" latinLnBrk="0" hangingPunct="1">
              <a:lnSpc>
                <a:spcPct val="100000"/>
              </a:lnSpc>
              <a:spcBef>
                <a:spcPts val="0"/>
              </a:spcBef>
              <a:spcAft>
                <a:spcPct val="0"/>
              </a:spcAft>
              <a:buClr>
                <a:schemeClr val="bg2"/>
              </a:buClr>
              <a:buSzPct val="120000"/>
              <a:buFont typeface="Arial" panose="020B0604020202020204" pitchFamily="34" charset="0"/>
              <a:buNone/>
            </a:pPr>
            <a:r>
              <a:rPr lang="en-US"/>
              <a:t>Slide title</a:t>
            </a:r>
          </a:p>
        </p:txBody>
      </p:sp>
    </p:spTree>
    <p:extLst>
      <p:ext uri="{BB962C8B-B14F-4D97-AF65-F5344CB8AC3E}">
        <p14:creationId xmlns:p14="http://schemas.microsoft.com/office/powerpoint/2010/main" val="101294888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CDEAA-EC80-494F-BE9C-1B6E8112519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0" y="694822"/>
            <a:ext cx="9144000" cy="27432"/>
          </a:xfrm>
          <a:prstGeom prst="rect">
            <a:avLst/>
          </a:prstGeom>
        </p:spPr>
      </p:pic>
      <p:sp>
        <p:nvSpPr>
          <p:cNvPr id="6" name="Title 3">
            <a:extLst>
              <a:ext uri="{FF2B5EF4-FFF2-40B4-BE49-F238E27FC236}">
                <a16:creationId xmlns:a16="http://schemas.microsoft.com/office/drawing/2014/main" id="{E3C2CC4B-B981-EB44-A2A0-6F36254C0DFB}"/>
              </a:ext>
            </a:extLst>
          </p:cNvPr>
          <p:cNvSpPr>
            <a:spLocks noGrp="1"/>
          </p:cNvSpPr>
          <p:nvPr>
            <p:ph type="title" hasCustomPrompt="1"/>
          </p:nvPr>
        </p:nvSpPr>
        <p:spPr>
          <a:xfrm>
            <a:off x="325248" y="247650"/>
            <a:ext cx="7751952" cy="373585"/>
          </a:xfrm>
          <a:prstGeom prst="rect">
            <a:avLst/>
          </a:prstGeom>
        </p:spPr>
        <p:txBody>
          <a:bodyPr lIns="0" tIns="0" rIns="0" bIns="0" anchor="b" anchorCtr="0"/>
          <a:lstStyle>
            <a:lvl1pPr>
              <a:defRPr lang="en-US" sz="2400" b="0" i="0" kern="1200" cap="none" baseline="0" dirty="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685800" rtl="0" eaLnBrk="1" fontAlgn="base" latinLnBrk="0" hangingPunct="1">
              <a:lnSpc>
                <a:spcPct val="100000"/>
              </a:lnSpc>
              <a:spcBef>
                <a:spcPts val="0"/>
              </a:spcBef>
              <a:spcAft>
                <a:spcPct val="0"/>
              </a:spcAft>
              <a:buClr>
                <a:schemeClr val="bg2"/>
              </a:buClr>
              <a:buSzPct val="120000"/>
              <a:buFont typeface="Arial" panose="020B0604020202020204" pitchFamily="34" charset="0"/>
              <a:buNone/>
            </a:pPr>
            <a:r>
              <a:rPr lang="en-US"/>
              <a:t>Slide title</a:t>
            </a:r>
          </a:p>
        </p:txBody>
      </p:sp>
    </p:spTree>
    <p:extLst>
      <p:ext uri="{BB962C8B-B14F-4D97-AF65-F5344CB8AC3E}">
        <p14:creationId xmlns:p14="http://schemas.microsoft.com/office/powerpoint/2010/main" val="7123077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3562F-66CF-8243-AF9C-423A603D5A3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790700" y="-1"/>
            <a:ext cx="7353300" cy="4222083"/>
          </a:xfrm>
          <a:prstGeom prst="rect">
            <a:avLst/>
          </a:prstGeom>
        </p:spPr>
      </p:pic>
      <p:sp>
        <p:nvSpPr>
          <p:cNvPr id="4" name="Rectangle 3">
            <a:extLst>
              <a:ext uri="{FF2B5EF4-FFF2-40B4-BE49-F238E27FC236}">
                <a16:creationId xmlns:a16="http://schemas.microsoft.com/office/drawing/2014/main" id="{29822F7B-F72F-024A-AB7D-FBE39E578AF1}"/>
              </a:ext>
            </a:extLst>
          </p:cNvPr>
          <p:cNvSpPr/>
          <p:nvPr userDrawn="1"/>
        </p:nvSpPr>
        <p:spPr>
          <a:xfrm>
            <a:off x="6876" y="0"/>
            <a:ext cx="7232124" cy="4197196"/>
          </a:xfrm>
          <a:prstGeom prst="rect">
            <a:avLst/>
          </a:prstGeom>
          <a:gradFill>
            <a:gsLst>
              <a:gs pos="0">
                <a:schemeClr val="bg2">
                  <a:lumMod val="20000"/>
                  <a:lumOff val="80000"/>
                  <a:alpha val="0"/>
                </a:schemeClr>
              </a:gs>
              <a:gs pos="50000">
                <a:schemeClr val="bg2">
                  <a:lumMod val="20000"/>
                  <a:lumOff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A29671DF-CE2B-0A40-8C71-542A95929E27}"/>
              </a:ext>
            </a:extLst>
          </p:cNvPr>
          <p:cNvSpPr>
            <a:spLocks noGrp="1"/>
          </p:cNvSpPr>
          <p:nvPr>
            <p:ph type="body" sz="quarter" idx="11" hasCustomPrompt="1"/>
          </p:nvPr>
        </p:nvSpPr>
        <p:spPr>
          <a:xfrm>
            <a:off x="533399" y="2571750"/>
            <a:ext cx="3733801" cy="253572"/>
          </a:xfrm>
          <a:prstGeom prst="rect">
            <a:avLst/>
          </a:prstGeom>
        </p:spPr>
        <p:txBody>
          <a:bodyPr wrap="square" lIns="18288" tIns="0" rIns="0" bIns="0" anchor="t" anchorCtr="0">
            <a:spAutoFit/>
          </a:bodyPr>
          <a:lstStyle>
            <a:lvl1pPr marL="0" indent="0" algn="l" defTabSz="685800" rtl="0" eaLnBrk="1" latinLnBrk="0" hangingPunct="1">
              <a:lnSpc>
                <a:spcPct val="100000"/>
              </a:lnSpc>
              <a:spcBef>
                <a:spcPts val="0"/>
              </a:spcBef>
              <a:buNone/>
              <a:defRPr lang="en-US" sz="1600" b="0" i="0" kern="1200" cap="all"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lvl="0"/>
            <a:r>
              <a:rPr lang="en-US"/>
              <a:t>SUBTITLE</a:t>
            </a:r>
          </a:p>
        </p:txBody>
      </p:sp>
      <p:sp>
        <p:nvSpPr>
          <p:cNvPr id="6" name="Title 1">
            <a:extLst>
              <a:ext uri="{FF2B5EF4-FFF2-40B4-BE49-F238E27FC236}">
                <a16:creationId xmlns:a16="http://schemas.microsoft.com/office/drawing/2014/main" id="{BE49F9BC-8B56-D54F-ADD9-F58F9D7D1264}"/>
              </a:ext>
            </a:extLst>
          </p:cNvPr>
          <p:cNvSpPr>
            <a:spLocks noGrp="1"/>
          </p:cNvSpPr>
          <p:nvPr>
            <p:ph type="title" hasCustomPrompt="1"/>
          </p:nvPr>
        </p:nvSpPr>
        <p:spPr>
          <a:xfrm>
            <a:off x="533400" y="1872820"/>
            <a:ext cx="3733799" cy="445359"/>
          </a:xfrm>
          <a:prstGeom prst="rect">
            <a:avLst/>
          </a:prstGeom>
        </p:spPr>
        <p:txBody>
          <a:bodyPr lIns="0" tIns="0" rIns="0" bIns="0" anchor="b" anchorCtr="0"/>
          <a:lstStyle>
            <a:lvl1pPr>
              <a:defRPr lang="en-US" sz="2600" b="0" i="0" kern="1200" cap="none" baseline="0" dirty="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685800" rtl="0" eaLnBrk="1" fontAlgn="base" latinLnBrk="0" hangingPunct="1">
              <a:lnSpc>
                <a:spcPct val="100000"/>
              </a:lnSpc>
              <a:spcBef>
                <a:spcPts val="0"/>
              </a:spcBef>
              <a:spcAft>
                <a:spcPct val="0"/>
              </a:spcAft>
              <a:buClr>
                <a:schemeClr val="bg2"/>
              </a:buClr>
              <a:buSzPct val="120000"/>
              <a:buFont typeface="Arial" panose="020B0604020202020204" pitchFamily="34" charset="0"/>
              <a:buNone/>
            </a:pPr>
            <a:r>
              <a:rPr lang="en-US"/>
              <a:t>Section title</a:t>
            </a:r>
          </a:p>
        </p:txBody>
      </p:sp>
      <p:pic>
        <p:nvPicPr>
          <p:cNvPr id="7" name="Picture 6">
            <a:extLst>
              <a:ext uri="{FF2B5EF4-FFF2-40B4-BE49-F238E27FC236}">
                <a16:creationId xmlns:a16="http://schemas.microsoft.com/office/drawing/2014/main" id="{2F8B5EBF-4D04-BB4B-9086-0AB5CFB289D5}"/>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0" y="4176362"/>
            <a:ext cx="9144000" cy="45720"/>
          </a:xfrm>
          <a:prstGeom prst="rect">
            <a:avLst/>
          </a:prstGeom>
        </p:spPr>
      </p:pic>
    </p:spTree>
    <p:extLst>
      <p:ext uri="{BB962C8B-B14F-4D97-AF65-F5344CB8AC3E}">
        <p14:creationId xmlns:p14="http://schemas.microsoft.com/office/powerpoint/2010/main" val="381401252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keaway bar">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337281" y="971550"/>
            <a:ext cx="8469437" cy="3218768"/>
          </a:xfrm>
          <a:prstGeom prst="rect">
            <a:avLst/>
          </a:prstGeom>
        </p:spPr>
        <p:txBody>
          <a:bodyPr lIns="36576" tIns="0" rIns="0" bIns="0">
            <a:normAutofit/>
          </a:bodyPr>
          <a:lstStyle>
            <a:lvl1pPr marL="228600" indent="-228600">
              <a:lnSpc>
                <a:spcPct val="110000"/>
              </a:lnSpc>
              <a:spcBef>
                <a:spcPts val="300"/>
              </a:spcBef>
              <a:spcAft>
                <a:spcPts val="800"/>
              </a:spcAft>
              <a:buClr>
                <a:schemeClr val="accent1"/>
              </a:buClr>
              <a:defRPr sz="2000" baseline="0">
                <a:solidFill>
                  <a:schemeClr val="tx2"/>
                </a:solidFill>
              </a:defRPr>
            </a:lvl1pPr>
            <a:lvl2pPr marL="517525" indent="-288925">
              <a:lnSpc>
                <a:spcPct val="110000"/>
              </a:lnSpc>
              <a:spcBef>
                <a:spcPts val="0"/>
              </a:spcBef>
              <a:spcAft>
                <a:spcPts val="700"/>
              </a:spcAft>
              <a:buClr>
                <a:schemeClr val="accent1"/>
              </a:buClr>
              <a:buFont typeface="Calibri"/>
              <a:buChar char="‒"/>
              <a:defRPr sz="1800">
                <a:solidFill>
                  <a:schemeClr val="tx2"/>
                </a:solidFill>
              </a:defRPr>
            </a:lvl2pPr>
            <a:lvl3pPr marL="746125" indent="-228600">
              <a:lnSpc>
                <a:spcPct val="110000"/>
              </a:lnSpc>
              <a:spcBef>
                <a:spcPts val="0"/>
              </a:spcBef>
              <a:spcAft>
                <a:spcPts val="700"/>
              </a:spcAft>
              <a:buClr>
                <a:schemeClr val="accent4"/>
              </a:buClr>
              <a:buFont typeface="Arial" panose="020B0604020202020204" pitchFamily="34" charset="0"/>
              <a:buChar char="•"/>
              <a:defRPr sz="1600">
                <a:solidFill>
                  <a:schemeClr val="tx2"/>
                </a:solidFill>
              </a:defRPr>
            </a:lvl3pPr>
            <a:lvl4pPr>
              <a:buClr>
                <a:schemeClr val="bg2"/>
              </a:buClr>
              <a:defRPr>
                <a:solidFill>
                  <a:srgbClr val="595959"/>
                </a:solidFill>
              </a:defRPr>
            </a:lvl4pPr>
            <a:lvl5pPr>
              <a:buClr>
                <a:schemeClr val="bg2"/>
              </a:buClr>
              <a:defRPr>
                <a:solidFill>
                  <a:srgbClr val="595959"/>
                </a:solidFill>
              </a:defRPr>
            </a:lvl5pPr>
          </a:lstStyle>
          <a:p>
            <a:pPr lvl="0"/>
            <a:r>
              <a:rPr lang="en-US"/>
              <a:t>Body text</a:t>
            </a:r>
          </a:p>
          <a:p>
            <a:pPr lvl="1"/>
            <a:r>
              <a:rPr lang="en-US"/>
              <a:t>Second level</a:t>
            </a:r>
          </a:p>
          <a:p>
            <a:pPr lvl="2"/>
            <a:r>
              <a:rPr lang="en-US"/>
              <a:t>Third level</a:t>
            </a:r>
          </a:p>
        </p:txBody>
      </p:sp>
      <p:pic>
        <p:nvPicPr>
          <p:cNvPr id="7" name="Picture 6">
            <a:extLst>
              <a:ext uri="{FF2B5EF4-FFF2-40B4-BE49-F238E27FC236}">
                <a16:creationId xmlns:a16="http://schemas.microsoft.com/office/drawing/2014/main" id="{1F0D5ECE-7FF2-446B-87F7-5C271C4AD3A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0" y="694822"/>
            <a:ext cx="9144000" cy="27432"/>
          </a:xfrm>
          <a:prstGeom prst="rect">
            <a:avLst/>
          </a:prstGeom>
        </p:spPr>
      </p:pic>
      <p:sp>
        <p:nvSpPr>
          <p:cNvPr id="8" name="Rectangle 7">
            <a:extLst>
              <a:ext uri="{FF2B5EF4-FFF2-40B4-BE49-F238E27FC236}">
                <a16:creationId xmlns:a16="http://schemas.microsoft.com/office/drawing/2014/main" id="{D3C18B3C-9ABE-405A-B4E6-A357D0181803}"/>
              </a:ext>
            </a:extLst>
          </p:cNvPr>
          <p:cNvSpPr/>
          <p:nvPr userDrawn="1"/>
        </p:nvSpPr>
        <p:spPr bwMode="auto">
          <a:xfrm>
            <a:off x="-1" y="4476750"/>
            <a:ext cx="9144000" cy="353076"/>
          </a:xfrm>
          <a:prstGeom prst="rect">
            <a:avLst/>
          </a:prstGeom>
          <a:solidFill>
            <a:schemeClr val="hlink"/>
          </a:solidFill>
          <a:ln w="9525" cap="flat" cmpd="sng" algn="ctr">
            <a:noFill/>
            <a:prstDash val="solid"/>
            <a:round/>
            <a:headEnd type="none" w="med" len="med"/>
            <a:tailEnd type="none" w="med" len="med"/>
          </a:ln>
          <a:effectLst/>
        </p:spPr>
        <p:txBody>
          <a:bodyPr vert="horz" wrap="square" lIns="182880" tIns="45720" rIns="18288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all" normalizeH="0" baseline="0">
              <a:ln>
                <a:noFill/>
              </a:ln>
              <a:solidFill>
                <a:schemeClr val="bg1"/>
              </a:solidFill>
              <a:effectLst/>
              <a:latin typeface="Arial" charset="0"/>
            </a:endParaRPr>
          </a:p>
        </p:txBody>
      </p:sp>
      <p:sp>
        <p:nvSpPr>
          <p:cNvPr id="9" name="Text Placeholder 7">
            <a:extLst>
              <a:ext uri="{FF2B5EF4-FFF2-40B4-BE49-F238E27FC236}">
                <a16:creationId xmlns:a16="http://schemas.microsoft.com/office/drawing/2014/main" id="{18DB11CA-97DE-495E-969A-D0A2AA6B2E25}"/>
              </a:ext>
            </a:extLst>
          </p:cNvPr>
          <p:cNvSpPr>
            <a:spLocks noGrp="1"/>
          </p:cNvSpPr>
          <p:nvPr>
            <p:ph type="body" sz="quarter" idx="15" hasCustomPrompt="1"/>
          </p:nvPr>
        </p:nvSpPr>
        <p:spPr>
          <a:xfrm>
            <a:off x="337281" y="4414146"/>
            <a:ext cx="8469437" cy="481704"/>
          </a:xfrm>
          <a:prstGeom prst="rect">
            <a:avLst/>
          </a:prstGeom>
        </p:spPr>
        <p:txBody>
          <a:bodyPr anchor="ctr" anchorCtr="1"/>
          <a:lstStyle>
            <a:lvl1pPr marL="0" indent="0" algn="ctr">
              <a:buNone/>
              <a:defRPr sz="1400" b="1" i="0" cap="all" baseline="0">
                <a:solidFill>
                  <a:schemeClr val="bg1"/>
                </a:solidFill>
              </a:defRPr>
            </a:lvl1pPr>
          </a:lstStyle>
          <a:p>
            <a:r>
              <a:rPr lang="en-US"/>
              <a:t>SLIDE TAKEAWAY POINT</a:t>
            </a:r>
          </a:p>
        </p:txBody>
      </p:sp>
      <p:sp>
        <p:nvSpPr>
          <p:cNvPr id="11" name="Title 3">
            <a:extLst>
              <a:ext uri="{FF2B5EF4-FFF2-40B4-BE49-F238E27FC236}">
                <a16:creationId xmlns:a16="http://schemas.microsoft.com/office/drawing/2014/main" id="{CDCC0554-F94B-F24D-BA0F-C1FAEECEAD07}"/>
              </a:ext>
            </a:extLst>
          </p:cNvPr>
          <p:cNvSpPr>
            <a:spLocks noGrp="1"/>
          </p:cNvSpPr>
          <p:nvPr>
            <p:ph type="title" hasCustomPrompt="1"/>
          </p:nvPr>
        </p:nvSpPr>
        <p:spPr>
          <a:xfrm>
            <a:off x="325248" y="247650"/>
            <a:ext cx="7751952" cy="373585"/>
          </a:xfrm>
          <a:prstGeom prst="rect">
            <a:avLst/>
          </a:prstGeom>
        </p:spPr>
        <p:txBody>
          <a:bodyPr lIns="0" tIns="0" rIns="0" bIns="0" anchor="b" anchorCtr="0"/>
          <a:lstStyle>
            <a:lvl1pPr>
              <a:defRPr lang="en-US" sz="2400" b="0" i="0" kern="1200" cap="none" baseline="0" dirty="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685800" rtl="0" eaLnBrk="1" fontAlgn="base" latinLnBrk="0" hangingPunct="1">
              <a:lnSpc>
                <a:spcPct val="100000"/>
              </a:lnSpc>
              <a:spcBef>
                <a:spcPts val="0"/>
              </a:spcBef>
              <a:spcAft>
                <a:spcPct val="0"/>
              </a:spcAft>
              <a:buClr>
                <a:schemeClr val="bg2"/>
              </a:buClr>
              <a:buSzPct val="120000"/>
              <a:buFont typeface="Arial" panose="020B0604020202020204" pitchFamily="34" charset="0"/>
              <a:buNone/>
            </a:pPr>
            <a:r>
              <a:rPr lang="en-US"/>
              <a:t>Slide title</a:t>
            </a:r>
          </a:p>
        </p:txBody>
      </p:sp>
    </p:spTree>
    <p:extLst>
      <p:ext uri="{BB962C8B-B14F-4D97-AF65-F5344CB8AC3E}">
        <p14:creationId xmlns:p14="http://schemas.microsoft.com/office/powerpoint/2010/main" val="1018862972"/>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A8A03E-6AE8-584E-9DAD-BDBE1D630A6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379014" y="0"/>
            <a:ext cx="8777391" cy="5143500"/>
          </a:xfrm>
          <a:prstGeom prst="rect">
            <a:avLst/>
          </a:prstGeom>
        </p:spPr>
      </p:pic>
      <p:sp>
        <p:nvSpPr>
          <p:cNvPr id="4" name="Rectangle 3">
            <a:extLst>
              <a:ext uri="{FF2B5EF4-FFF2-40B4-BE49-F238E27FC236}">
                <a16:creationId xmlns:a16="http://schemas.microsoft.com/office/drawing/2014/main" id="{EFC58D45-1BA1-3346-A2C7-4983FF371E74}"/>
              </a:ext>
            </a:extLst>
          </p:cNvPr>
          <p:cNvSpPr/>
          <p:nvPr userDrawn="1"/>
        </p:nvSpPr>
        <p:spPr>
          <a:xfrm>
            <a:off x="6875" y="0"/>
            <a:ext cx="5327125" cy="5143500"/>
          </a:xfrm>
          <a:prstGeom prst="rect">
            <a:avLst/>
          </a:prstGeom>
          <a:gradFill>
            <a:gsLst>
              <a:gs pos="0">
                <a:schemeClr val="bg2">
                  <a:lumMod val="20000"/>
                  <a:lumOff val="80000"/>
                  <a:alpha val="0"/>
                </a:schemeClr>
              </a:gs>
              <a:gs pos="53000">
                <a:schemeClr val="bg2">
                  <a:lumMod val="20000"/>
                  <a:lumOff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7A3C54-13C3-4B4C-B6B8-1425A33DC32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76300" y="1166654"/>
            <a:ext cx="1974343" cy="955734"/>
          </a:xfrm>
          <a:prstGeom prst="rect">
            <a:avLst/>
          </a:prstGeom>
        </p:spPr>
      </p:pic>
      <p:sp>
        <p:nvSpPr>
          <p:cNvPr id="6" name="Title 1">
            <a:extLst>
              <a:ext uri="{FF2B5EF4-FFF2-40B4-BE49-F238E27FC236}">
                <a16:creationId xmlns:a16="http://schemas.microsoft.com/office/drawing/2014/main" id="{658DBB08-E63D-F146-9EEF-212903BC2F61}"/>
              </a:ext>
            </a:extLst>
          </p:cNvPr>
          <p:cNvSpPr>
            <a:spLocks noGrp="1"/>
          </p:cNvSpPr>
          <p:nvPr>
            <p:ph type="title" hasCustomPrompt="1"/>
          </p:nvPr>
        </p:nvSpPr>
        <p:spPr>
          <a:xfrm>
            <a:off x="723900" y="2914650"/>
            <a:ext cx="2514600" cy="1111975"/>
          </a:xfrm>
          <a:prstGeom prst="rect">
            <a:avLst/>
          </a:prstGeom>
        </p:spPr>
        <p:txBody>
          <a:bodyPr lIns="0" tIns="0" rIns="0" bIns="0" anchor="t" anchorCtr="1"/>
          <a:lstStyle>
            <a:lvl1pPr algn="ctr">
              <a:defRPr sz="2400" b="0">
                <a:solidFill>
                  <a:schemeClr val="tx2"/>
                </a:solidFill>
              </a:defRPr>
            </a:lvl1pPr>
          </a:lstStyle>
          <a:p>
            <a:r>
              <a:rPr lang="en-US"/>
              <a:t>Questions and answers</a:t>
            </a:r>
          </a:p>
        </p:txBody>
      </p:sp>
    </p:spTree>
    <p:extLst>
      <p:ext uri="{BB962C8B-B14F-4D97-AF65-F5344CB8AC3E}">
        <p14:creationId xmlns:p14="http://schemas.microsoft.com/office/powerpoint/2010/main" val="418859586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gradFill>
          <a:gsLst>
            <a:gs pos="0">
              <a:schemeClr val="bg1"/>
            </a:gs>
            <a:gs pos="83000">
              <a:schemeClr val="accent1">
                <a:lumMod val="5000"/>
                <a:lumOff val="95000"/>
              </a:schemeClr>
            </a:gs>
            <a:gs pos="100000">
              <a:schemeClr val="accent1">
                <a:lumMod val="30000"/>
                <a:lumOff val="70000"/>
              </a:schemeClr>
            </a:gs>
          </a:gsLst>
          <a:lin ang="16200000" scaled="0"/>
        </a:gra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91A6A38-E278-4C97-8C68-BF1466DCB525}"/>
              </a:ext>
            </a:extLst>
          </p:cNvPr>
          <p:cNvSpPr/>
          <p:nvPr userDrawn="1"/>
        </p:nvSpPr>
        <p:spPr>
          <a:xfrm>
            <a:off x="369201" y="4939118"/>
            <a:ext cx="149020" cy="147232"/>
          </a:xfrm>
          <a:prstGeom prst="ellipse">
            <a:avLst/>
          </a:prstGeom>
          <a:noFill/>
        </p:spPr>
        <p:txBody>
          <a:bodyPr wrap="square" lIns="0" tIns="0" rIns="0" bIns="0" anchor="ctr" anchorCtr="0">
            <a:noAutofit/>
          </a:bodyPr>
          <a:lstStyle/>
          <a:p>
            <a:pPr algn="ctr"/>
            <a:fld id="{0C13B2AD-03D9-F04C-BA7D-39BEB0772ABB}" type="slidenum">
              <a:rPr lang="en-US" sz="600" kern="1200" smtClean="0">
                <a:solidFill>
                  <a:schemeClr val="accent4"/>
                </a:solidFill>
                <a:latin typeface="Arial" charset="0"/>
                <a:ea typeface="ＭＳ Ｐゴシック" pitchFamily="34" charset="-128"/>
                <a:cs typeface="Arial" charset="0"/>
              </a:rPr>
              <a:pPr algn="ctr"/>
              <a:t>‹#›</a:t>
            </a:fld>
            <a:endParaRPr lang="en-US" sz="600" kern="1200">
              <a:solidFill>
                <a:schemeClr val="accent4"/>
              </a:solidFill>
              <a:latin typeface="Arial" charset="0"/>
              <a:ea typeface="ＭＳ Ｐゴシック" pitchFamily="34" charset="-128"/>
              <a:cs typeface="Arial" charset="0"/>
            </a:endParaRPr>
          </a:p>
        </p:txBody>
      </p:sp>
      <p:sp>
        <p:nvSpPr>
          <p:cNvPr id="8" name="Text Box 5">
            <a:extLst>
              <a:ext uri="{FF2B5EF4-FFF2-40B4-BE49-F238E27FC236}">
                <a16:creationId xmlns:a16="http://schemas.microsoft.com/office/drawing/2014/main" id="{FF3B7BDE-ED9F-5E4E-AD08-F56E811D5F0D}"/>
              </a:ext>
            </a:extLst>
          </p:cNvPr>
          <p:cNvSpPr txBox="1">
            <a:spLocks noChangeArrowheads="1"/>
          </p:cNvSpPr>
          <p:nvPr userDrawn="1"/>
        </p:nvSpPr>
        <p:spPr bwMode="auto">
          <a:xfrm>
            <a:off x="7097567" y="4945492"/>
            <a:ext cx="1894033" cy="92333"/>
          </a:xfrm>
          <a:prstGeom prst="rect">
            <a:avLst/>
          </a:prstGeom>
          <a:noFill/>
          <a:ln w="9525">
            <a:noFill/>
            <a:miter lim="800000"/>
            <a:headEnd/>
            <a:tailEnd/>
          </a:ln>
          <a:effectLst/>
        </p:spPr>
        <p:txBody>
          <a:bodyPr wrap="square" lIns="0" tIns="0" rIns="0" bIns="0" anchor="b" anchorCtr="0">
            <a:spAutoFit/>
          </a:bodyPr>
          <a:lstStyle/>
          <a:p>
            <a:pPr marL="0" marR="0" indent="0" algn="r" defTabSz="835853" rtl="0" eaLnBrk="0" fontAlgn="base" latinLnBrk="0" hangingPunct="0">
              <a:lnSpc>
                <a:spcPct val="100000"/>
              </a:lnSpc>
              <a:spcBef>
                <a:spcPct val="50000"/>
              </a:spcBef>
              <a:spcAft>
                <a:spcPct val="0"/>
              </a:spcAft>
              <a:buClrTx/>
              <a:buSzTx/>
              <a:buFontTx/>
              <a:buNone/>
              <a:tabLst/>
              <a:defRPr/>
            </a:pPr>
            <a:r>
              <a:rPr lang="sv-SE" sz="600" dirty="0">
                <a:solidFill>
                  <a:schemeClr val="accent4"/>
                </a:solidFill>
                <a:cs typeface="Arial" charset="0"/>
              </a:rPr>
              <a:t>© 2023 DH Tech. </a:t>
            </a:r>
            <a:r>
              <a:rPr lang="sv-SE" sz="600" dirty="0" err="1">
                <a:solidFill>
                  <a:schemeClr val="accent4"/>
                </a:solidFill>
                <a:cs typeface="Arial" charset="0"/>
              </a:rPr>
              <a:t>Dev</a:t>
            </a:r>
            <a:r>
              <a:rPr lang="sv-SE" sz="600" dirty="0">
                <a:solidFill>
                  <a:schemeClr val="accent4"/>
                </a:solidFill>
                <a:cs typeface="Arial" charset="0"/>
              </a:rPr>
              <a:t>. </a:t>
            </a:r>
            <a:r>
              <a:rPr lang="sv-SE" sz="600" dirty="0" err="1">
                <a:solidFill>
                  <a:schemeClr val="accent4"/>
                </a:solidFill>
                <a:cs typeface="Arial" charset="0"/>
              </a:rPr>
              <a:t>Pte</a:t>
            </a:r>
            <a:r>
              <a:rPr lang="sv-SE" sz="600" dirty="0">
                <a:solidFill>
                  <a:schemeClr val="accent4"/>
                </a:solidFill>
                <a:cs typeface="Arial" charset="0"/>
              </a:rPr>
              <a:t>. Ltd.</a:t>
            </a:r>
            <a:endParaRPr lang="en-US" sz="600" dirty="0">
              <a:solidFill>
                <a:schemeClr val="accent4"/>
              </a:solidFill>
              <a:cs typeface="Arial" charset="0"/>
            </a:endParaRPr>
          </a:p>
        </p:txBody>
      </p:sp>
      <p:pic>
        <p:nvPicPr>
          <p:cNvPr id="9" name="Picture 8">
            <a:extLst>
              <a:ext uri="{FF2B5EF4-FFF2-40B4-BE49-F238E27FC236}">
                <a16:creationId xmlns:a16="http://schemas.microsoft.com/office/drawing/2014/main" id="{74969A0F-AF25-E748-BF88-6E57A1AFBBA1}"/>
              </a:ext>
            </a:extLst>
          </p:cNvPr>
          <p:cNvPicPr>
            <a:picLocks noChangeAspect="1"/>
          </p:cNvPicPr>
          <p:nvPr userDrawn="1"/>
        </p:nvPicPr>
        <p:blipFill>
          <a:blip r:embed="rId9"/>
          <a:srcRect/>
          <a:stretch/>
        </p:blipFill>
        <p:spPr>
          <a:xfrm>
            <a:off x="8191500" y="164088"/>
            <a:ext cx="800100" cy="385835"/>
          </a:xfrm>
          <a:prstGeom prst="rect">
            <a:avLst/>
          </a:prstGeom>
        </p:spPr>
      </p:pic>
      <p:sp>
        <p:nvSpPr>
          <p:cNvPr id="10" name="Rectangle 9">
            <a:extLst>
              <a:ext uri="{FF2B5EF4-FFF2-40B4-BE49-F238E27FC236}">
                <a16:creationId xmlns:a16="http://schemas.microsoft.com/office/drawing/2014/main" id="{DB4BFEDB-4363-3243-8831-7A071DF976B2}"/>
              </a:ext>
            </a:extLst>
          </p:cNvPr>
          <p:cNvSpPr/>
          <p:nvPr userDrawn="1"/>
        </p:nvSpPr>
        <p:spPr>
          <a:xfrm>
            <a:off x="6214281" y="4946261"/>
            <a:ext cx="1558119" cy="92333"/>
          </a:xfrm>
          <a:prstGeom prst="rect">
            <a:avLst/>
          </a:prstGeom>
        </p:spPr>
        <p:txBody>
          <a:bodyPr wrap="none" lIns="0" tIns="0" rIns="0" bIns="0" anchor="b" anchorCtr="0">
            <a:spAutoFit/>
          </a:bodyPr>
          <a:lstStyle/>
          <a:p>
            <a:pPr algn="r" defTabSz="1114471">
              <a:defRPr/>
            </a:pPr>
            <a:r>
              <a:rPr lang="en-US" sz="600">
                <a:solidFill>
                  <a:schemeClr val="accent4"/>
                </a:solidFill>
                <a:cs typeface="Arial" charset="0"/>
              </a:rPr>
              <a:t>For Internal Use Only. Company Confidential.</a:t>
            </a:r>
          </a:p>
        </p:txBody>
      </p:sp>
    </p:spTree>
  </p:cSld>
  <p:clrMap bg1="lt1" tx1="dk1" bg2="lt2" tx2="dk2" accent1="accent1" accent2="accent2" accent3="accent3" accent4="accent4" accent5="accent5" accent6="accent6" hlink="hlink" folHlink="folHlink"/>
  <p:sldLayoutIdLst>
    <p:sldLayoutId id="2147483739" r:id="rId1"/>
    <p:sldLayoutId id="2147483711" r:id="rId2"/>
    <p:sldLayoutId id="2147483734" r:id="rId3"/>
    <p:sldLayoutId id="2147483738" r:id="rId4"/>
    <p:sldLayoutId id="2147483740" r:id="rId5"/>
    <p:sldLayoutId id="2147483737" r:id="rId6"/>
    <p:sldLayoutId id="2147483741" r:id="rId7"/>
  </p:sldLayoutIdLst>
  <p:transition>
    <p:wipe dir="r"/>
  </p:transition>
  <p:hf sldNum="0" hdr="0" ftr="0" dt="0"/>
  <p:txStyles>
    <p:titleStyle>
      <a:lvl1pPr algn="l" rtl="0" eaLnBrk="1" fontAlgn="base" hangingPunct="1">
        <a:lnSpc>
          <a:spcPct val="90000"/>
        </a:lnSpc>
        <a:spcBef>
          <a:spcPct val="0"/>
        </a:spcBef>
        <a:spcAft>
          <a:spcPct val="0"/>
        </a:spcAft>
        <a:defRPr sz="2175" b="1">
          <a:solidFill>
            <a:schemeClr val="tx2"/>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2550" b="1">
          <a:solidFill>
            <a:schemeClr val="tx2"/>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2550" b="1">
          <a:solidFill>
            <a:schemeClr val="tx2"/>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2550" b="1">
          <a:solidFill>
            <a:schemeClr val="tx2"/>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2550" b="1">
          <a:solidFill>
            <a:schemeClr val="tx2"/>
          </a:solidFill>
          <a:latin typeface="Arial" charset="0"/>
          <a:ea typeface="ＭＳ Ｐゴシック" charset="-128"/>
          <a:cs typeface="ＭＳ Ｐゴシック" charset="-128"/>
        </a:defRPr>
      </a:lvl5pPr>
      <a:lvl6pPr marL="417926" algn="l" rtl="0" eaLnBrk="1" fontAlgn="base" hangingPunct="1">
        <a:lnSpc>
          <a:spcPct val="90000"/>
        </a:lnSpc>
        <a:spcBef>
          <a:spcPct val="0"/>
        </a:spcBef>
        <a:spcAft>
          <a:spcPct val="0"/>
        </a:spcAft>
        <a:defRPr sz="2550">
          <a:solidFill>
            <a:srgbClr val="0050B4"/>
          </a:solidFill>
          <a:latin typeface="Arial" charset="0"/>
        </a:defRPr>
      </a:lvl6pPr>
      <a:lvl7pPr marL="835853" algn="l" rtl="0" eaLnBrk="1" fontAlgn="base" hangingPunct="1">
        <a:lnSpc>
          <a:spcPct val="90000"/>
        </a:lnSpc>
        <a:spcBef>
          <a:spcPct val="0"/>
        </a:spcBef>
        <a:spcAft>
          <a:spcPct val="0"/>
        </a:spcAft>
        <a:defRPr sz="2550">
          <a:solidFill>
            <a:srgbClr val="0050B4"/>
          </a:solidFill>
          <a:latin typeface="Arial" charset="0"/>
        </a:defRPr>
      </a:lvl7pPr>
      <a:lvl8pPr marL="1253780" algn="l" rtl="0" eaLnBrk="1" fontAlgn="base" hangingPunct="1">
        <a:lnSpc>
          <a:spcPct val="90000"/>
        </a:lnSpc>
        <a:spcBef>
          <a:spcPct val="0"/>
        </a:spcBef>
        <a:spcAft>
          <a:spcPct val="0"/>
        </a:spcAft>
        <a:defRPr sz="2550">
          <a:solidFill>
            <a:srgbClr val="0050B4"/>
          </a:solidFill>
          <a:latin typeface="Arial" charset="0"/>
        </a:defRPr>
      </a:lvl8pPr>
      <a:lvl9pPr marL="1671706" algn="l" rtl="0" eaLnBrk="1" fontAlgn="base" hangingPunct="1">
        <a:lnSpc>
          <a:spcPct val="90000"/>
        </a:lnSpc>
        <a:spcBef>
          <a:spcPct val="0"/>
        </a:spcBef>
        <a:spcAft>
          <a:spcPct val="0"/>
        </a:spcAft>
        <a:defRPr sz="2550">
          <a:solidFill>
            <a:srgbClr val="0050B4"/>
          </a:solidFill>
          <a:latin typeface="Arial" charset="0"/>
        </a:defRPr>
      </a:lvl9pPr>
    </p:titleStyle>
    <p:bodyStyle>
      <a:lvl1pPr marL="213317" indent="-213317" algn="l" rtl="0" eaLnBrk="1" fontAlgn="base" hangingPunct="1">
        <a:lnSpc>
          <a:spcPct val="100000"/>
        </a:lnSpc>
        <a:spcBef>
          <a:spcPts val="1097"/>
        </a:spcBef>
        <a:spcAft>
          <a:spcPct val="0"/>
        </a:spcAft>
        <a:buClr>
          <a:schemeClr val="bg2"/>
        </a:buClr>
        <a:buSzPct val="120000"/>
        <a:buFont typeface="Arial" panose="020B0604020202020204" pitchFamily="34" charset="0"/>
        <a:buChar char="•"/>
        <a:defRPr sz="2025">
          <a:solidFill>
            <a:srgbClr val="595959"/>
          </a:solidFill>
          <a:latin typeface="+mn-lt"/>
          <a:ea typeface="ＭＳ Ｐゴシック" charset="-128"/>
          <a:cs typeface="ＭＳ Ｐゴシック" charset="-128"/>
        </a:defRPr>
      </a:lvl1pPr>
      <a:lvl2pPr marL="577551" indent="-214768" algn="l" rtl="0" eaLnBrk="1" fontAlgn="base" hangingPunct="1">
        <a:lnSpc>
          <a:spcPct val="100000"/>
        </a:lnSpc>
        <a:spcBef>
          <a:spcPts val="275"/>
        </a:spcBef>
        <a:spcAft>
          <a:spcPct val="0"/>
        </a:spcAft>
        <a:buClr>
          <a:schemeClr val="bg2"/>
        </a:buClr>
        <a:buFont typeface="Calibri" panose="020F0502020204030204" pitchFamily="34" charset="0"/>
        <a:buChar char="‒"/>
        <a:defRPr>
          <a:solidFill>
            <a:srgbClr val="595959"/>
          </a:solidFill>
          <a:latin typeface="+mn-lt"/>
          <a:ea typeface="ＭＳ Ｐゴシック" charset="-128"/>
        </a:defRPr>
      </a:lvl2pPr>
      <a:lvl3pPr marL="889546" indent="-207512" algn="l" rtl="0" eaLnBrk="1" fontAlgn="base" hangingPunct="1">
        <a:lnSpc>
          <a:spcPct val="100000"/>
        </a:lnSpc>
        <a:spcBef>
          <a:spcPts val="275"/>
        </a:spcBef>
        <a:spcAft>
          <a:spcPct val="0"/>
        </a:spcAft>
        <a:buClr>
          <a:schemeClr val="bg2"/>
        </a:buClr>
        <a:buFont typeface="Calibri" panose="020F0502020204030204" pitchFamily="34" charset="0"/>
        <a:buChar char="‒"/>
        <a:defRPr sz="1500">
          <a:solidFill>
            <a:srgbClr val="595959"/>
          </a:solidFill>
          <a:latin typeface="+mn-lt"/>
          <a:ea typeface="ＭＳ Ｐゴシック" charset="-128"/>
        </a:defRPr>
      </a:lvl3pPr>
      <a:lvl4pPr marL="1200088" indent="-204611" algn="l" rtl="0" eaLnBrk="1" fontAlgn="base" hangingPunct="1">
        <a:lnSpc>
          <a:spcPct val="100000"/>
        </a:lnSpc>
        <a:spcBef>
          <a:spcPts val="275"/>
        </a:spcBef>
        <a:spcAft>
          <a:spcPct val="0"/>
        </a:spcAft>
        <a:buClr>
          <a:schemeClr val="bg2"/>
        </a:buClr>
        <a:buFont typeface="Calibri" panose="020F0502020204030204" pitchFamily="34" charset="0"/>
        <a:buChar char="‒"/>
        <a:defRPr sz="1275">
          <a:solidFill>
            <a:srgbClr val="595959"/>
          </a:solidFill>
          <a:latin typeface="+mn-lt"/>
          <a:ea typeface="ＭＳ Ｐゴシック" charset="-128"/>
        </a:defRPr>
      </a:lvl4pPr>
      <a:lvl5pPr marL="1512081" indent="-204611" algn="l" rtl="0" eaLnBrk="1" fontAlgn="base" hangingPunct="1">
        <a:lnSpc>
          <a:spcPct val="100000"/>
        </a:lnSpc>
        <a:spcBef>
          <a:spcPts val="275"/>
        </a:spcBef>
        <a:spcAft>
          <a:spcPct val="0"/>
        </a:spcAft>
        <a:buClr>
          <a:schemeClr val="bg2"/>
        </a:buClr>
        <a:buFont typeface="Calibri" panose="020F0502020204030204" pitchFamily="34" charset="0"/>
        <a:buChar char="‒"/>
        <a:defRPr sz="1125">
          <a:solidFill>
            <a:srgbClr val="595959"/>
          </a:solidFill>
          <a:latin typeface="+mn-lt"/>
          <a:ea typeface="ＭＳ Ｐゴシック" charset="-128"/>
        </a:defRPr>
      </a:lvl5pPr>
      <a:lvl6pPr marL="2041746" indent="-208964" algn="l" rtl="0" eaLnBrk="1" fontAlgn="base" hangingPunct="1">
        <a:spcBef>
          <a:spcPct val="30000"/>
        </a:spcBef>
        <a:spcAft>
          <a:spcPct val="0"/>
        </a:spcAft>
        <a:buClr>
          <a:srgbClr val="EFA900"/>
        </a:buClr>
        <a:buChar char="»"/>
        <a:defRPr>
          <a:solidFill>
            <a:schemeClr val="tx1"/>
          </a:solidFill>
          <a:latin typeface="+mn-lt"/>
        </a:defRPr>
      </a:lvl6pPr>
      <a:lvl7pPr marL="2459672" indent="-208964" algn="l" rtl="0" eaLnBrk="1" fontAlgn="base" hangingPunct="1">
        <a:spcBef>
          <a:spcPct val="30000"/>
        </a:spcBef>
        <a:spcAft>
          <a:spcPct val="0"/>
        </a:spcAft>
        <a:buClr>
          <a:srgbClr val="EFA900"/>
        </a:buClr>
        <a:buChar char="»"/>
        <a:defRPr>
          <a:solidFill>
            <a:schemeClr val="tx1"/>
          </a:solidFill>
          <a:latin typeface="+mn-lt"/>
        </a:defRPr>
      </a:lvl7pPr>
      <a:lvl8pPr marL="2877599" indent="-208964" algn="l" rtl="0" eaLnBrk="1" fontAlgn="base" hangingPunct="1">
        <a:spcBef>
          <a:spcPct val="30000"/>
        </a:spcBef>
        <a:spcAft>
          <a:spcPct val="0"/>
        </a:spcAft>
        <a:buClr>
          <a:srgbClr val="EFA900"/>
        </a:buClr>
        <a:buChar char="»"/>
        <a:defRPr>
          <a:solidFill>
            <a:schemeClr val="tx1"/>
          </a:solidFill>
          <a:latin typeface="+mn-lt"/>
        </a:defRPr>
      </a:lvl8pPr>
      <a:lvl9pPr marL="3295526" indent="-208964" algn="l" rtl="0" eaLnBrk="1" fontAlgn="base" hangingPunct="1">
        <a:spcBef>
          <a:spcPct val="30000"/>
        </a:spcBef>
        <a:spcAft>
          <a:spcPct val="0"/>
        </a:spcAft>
        <a:buClr>
          <a:srgbClr val="EFA900"/>
        </a:buClr>
        <a:buChar char="»"/>
        <a:defRPr>
          <a:solidFill>
            <a:schemeClr val="tx1"/>
          </a:solidFill>
          <a:latin typeface="+mn-lt"/>
        </a:defRPr>
      </a:lvl9pPr>
    </p:bodyStyle>
    <p:otherStyle>
      <a:defPPr>
        <a:defRPr lang="en-US"/>
      </a:defPPr>
      <a:lvl1pPr marL="0" algn="l" defTabSz="835853" rtl="0" eaLnBrk="1" latinLnBrk="0" hangingPunct="1">
        <a:defRPr sz="1650" kern="1200">
          <a:solidFill>
            <a:schemeClr val="tx1"/>
          </a:solidFill>
          <a:latin typeface="+mn-lt"/>
          <a:ea typeface="+mn-ea"/>
          <a:cs typeface="+mn-cs"/>
        </a:defRPr>
      </a:lvl1pPr>
      <a:lvl2pPr marL="417926" algn="l" defTabSz="835853" rtl="0" eaLnBrk="1" latinLnBrk="0" hangingPunct="1">
        <a:defRPr sz="1650" kern="1200">
          <a:solidFill>
            <a:schemeClr val="tx1"/>
          </a:solidFill>
          <a:latin typeface="+mn-lt"/>
          <a:ea typeface="+mn-ea"/>
          <a:cs typeface="+mn-cs"/>
        </a:defRPr>
      </a:lvl2pPr>
      <a:lvl3pPr marL="835853" algn="l" defTabSz="835853" rtl="0" eaLnBrk="1" latinLnBrk="0" hangingPunct="1">
        <a:defRPr sz="1650" kern="1200">
          <a:solidFill>
            <a:schemeClr val="tx1"/>
          </a:solidFill>
          <a:latin typeface="+mn-lt"/>
          <a:ea typeface="+mn-ea"/>
          <a:cs typeface="+mn-cs"/>
        </a:defRPr>
      </a:lvl3pPr>
      <a:lvl4pPr marL="1253780" algn="l" defTabSz="835853" rtl="0" eaLnBrk="1" latinLnBrk="0" hangingPunct="1">
        <a:defRPr sz="1650" kern="1200">
          <a:solidFill>
            <a:schemeClr val="tx1"/>
          </a:solidFill>
          <a:latin typeface="+mn-lt"/>
          <a:ea typeface="+mn-ea"/>
          <a:cs typeface="+mn-cs"/>
        </a:defRPr>
      </a:lvl4pPr>
      <a:lvl5pPr marL="1671706" algn="l" defTabSz="835853" rtl="0" eaLnBrk="1" latinLnBrk="0" hangingPunct="1">
        <a:defRPr sz="1650" kern="1200">
          <a:solidFill>
            <a:schemeClr val="tx1"/>
          </a:solidFill>
          <a:latin typeface="+mn-lt"/>
          <a:ea typeface="+mn-ea"/>
          <a:cs typeface="+mn-cs"/>
        </a:defRPr>
      </a:lvl5pPr>
      <a:lvl6pPr marL="2089633" algn="l" defTabSz="835853" rtl="0" eaLnBrk="1" latinLnBrk="0" hangingPunct="1">
        <a:defRPr sz="1650" kern="1200">
          <a:solidFill>
            <a:schemeClr val="tx1"/>
          </a:solidFill>
          <a:latin typeface="+mn-lt"/>
          <a:ea typeface="+mn-ea"/>
          <a:cs typeface="+mn-cs"/>
        </a:defRPr>
      </a:lvl6pPr>
      <a:lvl7pPr marL="2507559" algn="l" defTabSz="835853" rtl="0" eaLnBrk="1" latinLnBrk="0" hangingPunct="1">
        <a:defRPr sz="1650" kern="1200">
          <a:solidFill>
            <a:schemeClr val="tx1"/>
          </a:solidFill>
          <a:latin typeface="+mn-lt"/>
          <a:ea typeface="+mn-ea"/>
          <a:cs typeface="+mn-cs"/>
        </a:defRPr>
      </a:lvl7pPr>
      <a:lvl8pPr marL="2925486" algn="l" defTabSz="835853" rtl="0" eaLnBrk="1" latinLnBrk="0" hangingPunct="1">
        <a:defRPr sz="1650" kern="1200">
          <a:solidFill>
            <a:schemeClr val="tx1"/>
          </a:solidFill>
          <a:latin typeface="+mn-lt"/>
          <a:ea typeface="+mn-ea"/>
          <a:cs typeface="+mn-cs"/>
        </a:defRPr>
      </a:lvl8pPr>
      <a:lvl9pPr marL="3343412" algn="l" defTabSz="835853" rtl="0" eaLnBrk="1" latinLnBrk="0" hangingPunct="1">
        <a:defRPr sz="16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68"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sciex.com/trademarks" TargetMode="External"/><Relationship Id="rId2" Type="http://schemas.openxmlformats.org/officeDocument/2006/relationships/hyperlink" Target="http://www.sciex.com/diagnostic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35B297-2911-FE4C-8B53-50B4AC70ED79}"/>
              </a:ext>
            </a:extLst>
          </p:cNvPr>
          <p:cNvSpPr>
            <a:spLocks noGrp="1"/>
          </p:cNvSpPr>
          <p:nvPr>
            <p:ph type="body" sz="quarter" idx="12"/>
          </p:nvPr>
        </p:nvSpPr>
        <p:spPr/>
        <p:txBody>
          <a:bodyPr/>
          <a:lstStyle/>
          <a:p>
            <a:r>
              <a:rPr lang="en-US" dirty="0"/>
              <a:t>07/06/2023</a:t>
            </a:r>
          </a:p>
        </p:txBody>
      </p:sp>
      <p:sp>
        <p:nvSpPr>
          <p:cNvPr id="3" name="Text Placeholder 2">
            <a:extLst>
              <a:ext uri="{FF2B5EF4-FFF2-40B4-BE49-F238E27FC236}">
                <a16:creationId xmlns:a16="http://schemas.microsoft.com/office/drawing/2014/main" id="{AF495E97-AD40-9347-878E-0527DD02D3B2}"/>
              </a:ext>
            </a:extLst>
          </p:cNvPr>
          <p:cNvSpPr>
            <a:spLocks noGrp="1"/>
          </p:cNvSpPr>
          <p:nvPr>
            <p:ph type="body" sz="quarter" idx="11"/>
          </p:nvPr>
        </p:nvSpPr>
        <p:spPr/>
        <p:txBody>
          <a:bodyPr/>
          <a:lstStyle/>
          <a:p>
            <a:r>
              <a:rPr lang="en-US" dirty="0"/>
              <a:t>Ambarish V.C | Intern</a:t>
            </a:r>
          </a:p>
        </p:txBody>
      </p:sp>
      <p:sp>
        <p:nvSpPr>
          <p:cNvPr id="4" name="Title 3">
            <a:extLst>
              <a:ext uri="{FF2B5EF4-FFF2-40B4-BE49-F238E27FC236}">
                <a16:creationId xmlns:a16="http://schemas.microsoft.com/office/drawing/2014/main" id="{A22620A8-68A5-1942-A527-9E62C614CFF6}"/>
              </a:ext>
            </a:extLst>
          </p:cNvPr>
          <p:cNvSpPr>
            <a:spLocks noGrp="1"/>
          </p:cNvSpPr>
          <p:nvPr>
            <p:ph type="title"/>
          </p:nvPr>
        </p:nvSpPr>
        <p:spPr/>
        <p:txBody>
          <a:bodyPr/>
          <a:lstStyle/>
          <a:p>
            <a:r>
              <a:rPr lang="en-US" dirty="0"/>
              <a:t>Onboarding demo</a:t>
            </a:r>
          </a:p>
        </p:txBody>
      </p:sp>
    </p:spTree>
    <p:extLst>
      <p:ext uri="{BB962C8B-B14F-4D97-AF65-F5344CB8AC3E}">
        <p14:creationId xmlns:p14="http://schemas.microsoft.com/office/powerpoint/2010/main" val="211857138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13C9A0-5D31-A34F-9E41-EE8441093027}"/>
              </a:ext>
            </a:extLst>
          </p:cNvPr>
          <p:cNvSpPr>
            <a:spLocks noGrp="1"/>
          </p:cNvSpPr>
          <p:nvPr>
            <p:ph type="title"/>
          </p:nvPr>
        </p:nvSpPr>
        <p:spPr/>
        <p:txBody>
          <a:bodyPr/>
          <a:lstStyle/>
          <a:p>
            <a:r>
              <a:rPr lang="en-US" dirty="0"/>
              <a:t>My learnings in the past 6 months</a:t>
            </a:r>
          </a:p>
        </p:txBody>
      </p:sp>
      <p:sp>
        <p:nvSpPr>
          <p:cNvPr id="4" name="Text Placeholder 3">
            <a:extLst>
              <a:ext uri="{FF2B5EF4-FFF2-40B4-BE49-F238E27FC236}">
                <a16:creationId xmlns:a16="http://schemas.microsoft.com/office/drawing/2014/main" id="{2120B7CE-8875-3D4E-A98C-E24A136D9C33}"/>
              </a:ext>
            </a:extLst>
          </p:cNvPr>
          <p:cNvSpPr>
            <a:spLocks noGrp="1"/>
          </p:cNvSpPr>
          <p:nvPr>
            <p:ph type="body" sz="quarter" idx="12"/>
          </p:nvPr>
        </p:nvSpPr>
        <p:spPr/>
        <p:txBody>
          <a:bodyPr/>
          <a:lstStyle/>
          <a:p>
            <a:r>
              <a:rPr lang="en-US" dirty="0"/>
              <a:t>Key elements </a:t>
            </a:r>
          </a:p>
        </p:txBody>
      </p:sp>
      <p:sp>
        <p:nvSpPr>
          <p:cNvPr id="5" name="Content Placeholder 4">
            <a:extLst>
              <a:ext uri="{FF2B5EF4-FFF2-40B4-BE49-F238E27FC236}">
                <a16:creationId xmlns:a16="http://schemas.microsoft.com/office/drawing/2014/main" id="{9AE3B9D2-CF3F-714A-941C-241F11A7FF53}"/>
              </a:ext>
            </a:extLst>
          </p:cNvPr>
          <p:cNvSpPr>
            <a:spLocks noGrp="1"/>
          </p:cNvSpPr>
          <p:nvPr>
            <p:ph idx="15"/>
          </p:nvPr>
        </p:nvSpPr>
        <p:spPr>
          <a:xfrm>
            <a:off x="263465" y="1125765"/>
            <a:ext cx="5618351" cy="3952861"/>
          </a:xfrm>
        </p:spPr>
        <p:txBody>
          <a:bodyPr>
            <a:normAutofit/>
          </a:bodyPr>
          <a:lstStyle/>
          <a:p>
            <a:r>
              <a:rPr lang="en-US" sz="1800" dirty="0"/>
              <a:t>C# basics and advanced concepts </a:t>
            </a:r>
          </a:p>
          <a:p>
            <a:r>
              <a:rPr lang="en-US" sz="1800" dirty="0"/>
              <a:t>Web API basics</a:t>
            </a:r>
          </a:p>
          <a:p>
            <a:r>
              <a:rPr lang="en-US" sz="1800" dirty="0"/>
              <a:t>Agile processes and methodologies and tools used.</a:t>
            </a:r>
          </a:p>
          <a:p>
            <a:r>
              <a:rPr lang="en-US" sz="1800" dirty="0"/>
              <a:t>Feature Driven Development process followed in SCIEX</a:t>
            </a:r>
          </a:p>
          <a:p>
            <a:r>
              <a:rPr lang="en-US" sz="1800" dirty="0"/>
              <a:t>SCIEX product and domain Knowledge</a:t>
            </a:r>
          </a:p>
          <a:p>
            <a:pPr marL="0" indent="0">
              <a:buNone/>
            </a:pPr>
            <a:r>
              <a:rPr lang="en-US" dirty="0"/>
              <a:t> </a:t>
            </a:r>
            <a:r>
              <a:rPr lang="en-US" b="1" dirty="0"/>
              <a:t>Certifications</a:t>
            </a:r>
          </a:p>
          <a:p>
            <a:pPr>
              <a:buFont typeface="Wingdings" panose="05000000000000000000" pitchFamily="2" charset="2"/>
              <a:buChar char="ü"/>
            </a:pPr>
            <a:r>
              <a:rPr lang="en-US" sz="1800" dirty="0"/>
              <a:t>Microsoft AZ-900 certified </a:t>
            </a:r>
          </a:p>
          <a:p>
            <a:r>
              <a:rPr lang="en-US" sz="1800" dirty="0"/>
              <a:t>AWS cloud </a:t>
            </a:r>
            <a:r>
              <a:rPr lang="en-US" sz="1800" dirty="0" err="1"/>
              <a:t>practiotioner</a:t>
            </a:r>
            <a:r>
              <a:rPr lang="en-US" sz="1800" dirty="0"/>
              <a:t> in progress </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7078820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124F2A-D959-A44A-B2FC-22C6E072E04B}"/>
              </a:ext>
            </a:extLst>
          </p:cNvPr>
          <p:cNvSpPr>
            <a:spLocks noGrp="1"/>
          </p:cNvSpPr>
          <p:nvPr>
            <p:ph idx="1"/>
          </p:nvPr>
        </p:nvSpPr>
        <p:spPr/>
        <p:txBody>
          <a:bodyPr>
            <a:normAutofit fontScale="92500" lnSpcReduction="20000"/>
          </a:bodyPr>
          <a:lstStyle/>
          <a:p>
            <a:r>
              <a:rPr lang="en-US" dirty="0"/>
              <a:t>Created a simple web application that performs CRUD operations using MVC Model. </a:t>
            </a:r>
          </a:p>
          <a:p>
            <a:r>
              <a:rPr lang="en-US" dirty="0"/>
              <a:t>It is an employee model that takes in user input and creates, reads, updates and deletes it in the database.</a:t>
            </a:r>
          </a:p>
          <a:p>
            <a:r>
              <a:rPr lang="en-US" dirty="0"/>
              <a:t>Tools used:</a:t>
            </a:r>
          </a:p>
          <a:p>
            <a:r>
              <a:rPr lang="en-US" dirty="0"/>
              <a:t>SQL Server </a:t>
            </a:r>
          </a:p>
          <a:p>
            <a:r>
              <a:rPr lang="en-US" dirty="0"/>
              <a:t>Visual Studio 2019</a:t>
            </a:r>
          </a:p>
          <a:p>
            <a:r>
              <a:rPr lang="en-US" dirty="0"/>
              <a:t>.NET 7 SDK</a:t>
            </a:r>
          </a:p>
          <a:p>
            <a:endParaRPr lang="en-US" dirty="0"/>
          </a:p>
          <a:p>
            <a:endParaRPr lang="en-US" dirty="0"/>
          </a:p>
        </p:txBody>
      </p:sp>
      <p:sp>
        <p:nvSpPr>
          <p:cNvPr id="3" name="Content Placeholder 2">
            <a:extLst>
              <a:ext uri="{FF2B5EF4-FFF2-40B4-BE49-F238E27FC236}">
                <a16:creationId xmlns:a16="http://schemas.microsoft.com/office/drawing/2014/main" id="{CCB5AB84-038C-2C46-91F5-F88B085097A6}"/>
              </a:ext>
            </a:extLst>
          </p:cNvPr>
          <p:cNvSpPr>
            <a:spLocks noGrp="1"/>
          </p:cNvSpPr>
          <p:nvPr>
            <p:ph idx="12"/>
          </p:nvPr>
        </p:nvSpPr>
        <p:spPr/>
        <p:txBody>
          <a:bodyPr/>
          <a:lstStyle/>
          <a:p>
            <a:r>
              <a:rPr lang="en-US" dirty="0"/>
              <a:t>Here is an image of the web app:</a:t>
            </a:r>
          </a:p>
          <a:p>
            <a:endParaRPr lang="en-US" dirty="0"/>
          </a:p>
        </p:txBody>
      </p:sp>
      <p:sp>
        <p:nvSpPr>
          <p:cNvPr id="4" name="Text Placeholder 3">
            <a:extLst>
              <a:ext uri="{FF2B5EF4-FFF2-40B4-BE49-F238E27FC236}">
                <a16:creationId xmlns:a16="http://schemas.microsoft.com/office/drawing/2014/main" id="{900EBF6F-9376-9B42-AD88-0B3D08132EF0}"/>
              </a:ext>
            </a:extLst>
          </p:cNvPr>
          <p:cNvSpPr>
            <a:spLocks noGrp="1"/>
          </p:cNvSpPr>
          <p:nvPr>
            <p:ph type="body" sz="quarter" idx="14"/>
          </p:nvPr>
        </p:nvSpPr>
        <p:spPr/>
        <p:txBody>
          <a:bodyPr/>
          <a:lstStyle/>
          <a:p>
            <a:r>
              <a:rPr lang="en-US" dirty="0"/>
              <a:t>CRUD operations- simple project </a:t>
            </a:r>
          </a:p>
        </p:txBody>
      </p:sp>
      <p:sp>
        <p:nvSpPr>
          <p:cNvPr id="5" name="Title 4">
            <a:extLst>
              <a:ext uri="{FF2B5EF4-FFF2-40B4-BE49-F238E27FC236}">
                <a16:creationId xmlns:a16="http://schemas.microsoft.com/office/drawing/2014/main" id="{FD2BEC00-71FF-EA40-B091-A20C4E6AB2FE}"/>
              </a:ext>
            </a:extLst>
          </p:cNvPr>
          <p:cNvSpPr>
            <a:spLocks noGrp="1"/>
          </p:cNvSpPr>
          <p:nvPr>
            <p:ph type="title"/>
          </p:nvPr>
        </p:nvSpPr>
        <p:spPr/>
        <p:txBody>
          <a:bodyPr/>
          <a:lstStyle/>
          <a:p>
            <a:r>
              <a:rPr lang="en-US" dirty="0"/>
              <a:t>ASP.NET Core Web API</a:t>
            </a:r>
          </a:p>
        </p:txBody>
      </p:sp>
      <p:pic>
        <p:nvPicPr>
          <p:cNvPr id="7" name="Picture 6">
            <a:extLst>
              <a:ext uri="{FF2B5EF4-FFF2-40B4-BE49-F238E27FC236}">
                <a16:creationId xmlns:a16="http://schemas.microsoft.com/office/drawing/2014/main" id="{1705977F-CD1E-B0C2-8061-934887E46CC3}"/>
              </a:ext>
            </a:extLst>
          </p:cNvPr>
          <p:cNvPicPr>
            <a:picLocks noChangeAspect="1"/>
          </p:cNvPicPr>
          <p:nvPr/>
        </p:nvPicPr>
        <p:blipFill>
          <a:blip r:embed="rId2"/>
          <a:stretch>
            <a:fillRect/>
          </a:stretch>
        </p:blipFill>
        <p:spPr>
          <a:xfrm>
            <a:off x="4969436" y="2091018"/>
            <a:ext cx="3951524" cy="2222732"/>
          </a:xfrm>
          <a:prstGeom prst="rect">
            <a:avLst/>
          </a:prstGeom>
        </p:spPr>
      </p:pic>
    </p:spTree>
    <p:extLst>
      <p:ext uri="{BB962C8B-B14F-4D97-AF65-F5344CB8AC3E}">
        <p14:creationId xmlns:p14="http://schemas.microsoft.com/office/powerpoint/2010/main" val="81196517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6FB264-1ACD-7D21-584E-8621356224A4}"/>
              </a:ext>
            </a:extLst>
          </p:cNvPr>
          <p:cNvSpPr>
            <a:spLocks noGrp="1"/>
          </p:cNvSpPr>
          <p:nvPr>
            <p:ph idx="1"/>
          </p:nvPr>
        </p:nvSpPr>
        <p:spPr>
          <a:xfrm>
            <a:off x="275497" y="1323474"/>
            <a:ext cx="4044219" cy="3381876"/>
          </a:xfrm>
        </p:spPr>
        <p:txBody>
          <a:bodyPr/>
          <a:lstStyle/>
          <a:p>
            <a:r>
              <a:rPr lang="en-IN" sz="900" b="0" i="0" dirty="0">
                <a:solidFill>
                  <a:srgbClr val="333333"/>
                </a:solidFill>
                <a:effectLst/>
                <a:latin typeface="Noto Serif" panose="020B0604020202020204" pitchFamily="18" charset="0"/>
              </a:rPr>
              <a:t>There are now three main approaches to building a web application using ASP.NET Core</a:t>
            </a:r>
            <a:r>
              <a:rPr lang="en-IN" sz="900" dirty="0">
                <a:solidFill>
                  <a:srgbClr val="333333"/>
                </a:solidFill>
                <a:latin typeface="Noto Serif" panose="020B0604020202020204" pitchFamily="18" charset="0"/>
              </a:rPr>
              <a:t>:</a:t>
            </a:r>
          </a:p>
          <a:p>
            <a:pPr algn="l" fontAlgn="base">
              <a:buFont typeface="+mj-lt"/>
              <a:buAutoNum type="arabicPeriod"/>
            </a:pPr>
            <a:r>
              <a:rPr lang="en-IN" sz="900" b="0" i="0" dirty="0">
                <a:solidFill>
                  <a:srgbClr val="333333"/>
                </a:solidFill>
                <a:effectLst/>
                <a:latin typeface="inherit"/>
              </a:rPr>
              <a:t>NET Core MVC, which uses controllers, actions and views</a:t>
            </a:r>
          </a:p>
          <a:p>
            <a:pPr algn="l" fontAlgn="base">
              <a:buFont typeface="+mj-lt"/>
              <a:buAutoNum type="arabicPeriod"/>
            </a:pPr>
            <a:r>
              <a:rPr lang="en-IN" sz="900" b="0" i="0" dirty="0">
                <a:solidFill>
                  <a:srgbClr val="333333"/>
                </a:solidFill>
                <a:effectLst/>
                <a:latin typeface="inherit"/>
              </a:rPr>
              <a:t>NET Core Razor Pages, which has pages with associated code</a:t>
            </a:r>
          </a:p>
          <a:p>
            <a:pPr algn="l" fontAlgn="base">
              <a:buFont typeface="+mj-lt"/>
              <a:buAutoNum type="arabicPeriod"/>
            </a:pPr>
            <a:r>
              <a:rPr lang="en-IN" sz="900" b="0" i="0" dirty="0">
                <a:solidFill>
                  <a:srgbClr val="333333"/>
                </a:solidFill>
                <a:effectLst/>
                <a:latin typeface="inherit"/>
              </a:rPr>
              <a:t>NET Core Web API, which can be queried by a framework, like React.js, or an external system.</a:t>
            </a:r>
          </a:p>
          <a:p>
            <a:pPr algn="l" fontAlgn="base">
              <a:buFont typeface="+mj-lt"/>
              <a:buAutoNum type="arabicPeriod"/>
            </a:pPr>
            <a:r>
              <a:rPr lang="en-IN" sz="900" b="0" i="0" dirty="0">
                <a:solidFill>
                  <a:srgbClr val="333333"/>
                </a:solidFill>
                <a:effectLst/>
                <a:latin typeface="Noto Serif" panose="02020600060500020200" pitchFamily="18" charset="0"/>
              </a:rPr>
              <a:t>The first two have the ASP.NET Core web app deliver HTML pages, with the help of the built-in Razor syntax. In these cases, the ASP.NET Core web app is in charge of what is shown on the screen</a:t>
            </a:r>
            <a:r>
              <a:rPr lang="en-IN" sz="900" dirty="0">
                <a:solidFill>
                  <a:srgbClr val="333333"/>
                </a:solidFill>
                <a:latin typeface="inherit"/>
              </a:rPr>
              <a:t>.</a:t>
            </a:r>
          </a:p>
          <a:p>
            <a:pPr algn="l" fontAlgn="base">
              <a:buFont typeface="+mj-lt"/>
              <a:buAutoNum type="arabicPeriod"/>
            </a:pPr>
            <a:r>
              <a:rPr lang="en-IN" sz="900" b="0" i="0" dirty="0">
                <a:solidFill>
                  <a:srgbClr val="333333"/>
                </a:solidFill>
                <a:effectLst/>
                <a:latin typeface="Noto Serif" panose="02020600060500020200" pitchFamily="18" charset="0"/>
              </a:rPr>
              <a:t>But in the ASP.NET Core Web API case what is shown to the user is controlled by something outside ASP.NET Core. For the human-user example its either framework (like AngularJS or React.js) or mobile application makes requests to the ASP.NET Core application to either get data or execute some business logic</a:t>
            </a:r>
            <a:endParaRPr lang="en-IN" sz="900" b="0" i="0" dirty="0">
              <a:solidFill>
                <a:srgbClr val="333333"/>
              </a:solidFill>
              <a:effectLst/>
              <a:latin typeface="inherit"/>
            </a:endParaRPr>
          </a:p>
          <a:p>
            <a:endParaRPr lang="en-IN" b="0" i="0" dirty="0">
              <a:solidFill>
                <a:srgbClr val="333333"/>
              </a:solidFill>
              <a:effectLst/>
              <a:latin typeface="Noto Serif" panose="020B0604020202020204" pitchFamily="18" charset="0"/>
            </a:endParaRPr>
          </a:p>
          <a:p>
            <a:endParaRPr lang="en-IN" b="0" i="0" dirty="0">
              <a:solidFill>
                <a:srgbClr val="333333"/>
              </a:solidFill>
              <a:effectLst/>
              <a:latin typeface="Noto Serif" panose="020B0604020202020204" pitchFamily="18" charset="0"/>
            </a:endParaRPr>
          </a:p>
          <a:p>
            <a:endParaRPr lang="en-IN" dirty="0"/>
          </a:p>
        </p:txBody>
      </p:sp>
      <p:pic>
        <p:nvPicPr>
          <p:cNvPr id="7" name="Content Placeholder 6" descr="A diagram of a computer application&#10;&#10;Description automatically generated">
            <a:extLst>
              <a:ext uri="{FF2B5EF4-FFF2-40B4-BE49-F238E27FC236}">
                <a16:creationId xmlns:a16="http://schemas.microsoft.com/office/drawing/2014/main" id="{15E75122-B84D-D64F-CDA0-CCC39EE12D37}"/>
              </a:ext>
            </a:extLst>
          </p:cNvPr>
          <p:cNvPicPr>
            <a:picLocks noGrp="1" noChangeAspect="1"/>
          </p:cNvPicPr>
          <p:nvPr>
            <p:ph idx="12"/>
          </p:nvPr>
        </p:nvPicPr>
        <p:blipFill>
          <a:blip r:embed="rId2"/>
          <a:stretch>
            <a:fillRect/>
          </a:stretch>
        </p:blipFill>
        <p:spPr>
          <a:xfrm>
            <a:off x="4707965" y="1142279"/>
            <a:ext cx="4043363" cy="1429471"/>
          </a:xfrm>
        </p:spPr>
      </p:pic>
      <p:sp>
        <p:nvSpPr>
          <p:cNvPr id="4" name="Text Placeholder 3">
            <a:extLst>
              <a:ext uri="{FF2B5EF4-FFF2-40B4-BE49-F238E27FC236}">
                <a16:creationId xmlns:a16="http://schemas.microsoft.com/office/drawing/2014/main" id="{B75DBDDD-483D-85B9-DB71-833022EB3409}"/>
              </a:ext>
            </a:extLst>
          </p:cNvPr>
          <p:cNvSpPr>
            <a:spLocks noGrp="1"/>
          </p:cNvSpPr>
          <p:nvPr>
            <p:ph type="body" sz="quarter" idx="14"/>
          </p:nvPr>
        </p:nvSpPr>
        <p:spPr/>
        <p:txBody>
          <a:bodyPr/>
          <a:lstStyle/>
          <a:p>
            <a:r>
              <a:rPr lang="en-US" dirty="0"/>
              <a:t>How it works?</a:t>
            </a:r>
            <a:endParaRPr lang="en-IN" dirty="0"/>
          </a:p>
        </p:txBody>
      </p:sp>
      <p:sp>
        <p:nvSpPr>
          <p:cNvPr id="5" name="Title 4">
            <a:extLst>
              <a:ext uri="{FF2B5EF4-FFF2-40B4-BE49-F238E27FC236}">
                <a16:creationId xmlns:a16="http://schemas.microsoft.com/office/drawing/2014/main" id="{A9F7C6BC-E201-9563-6704-39DD01D96F7F}"/>
              </a:ext>
            </a:extLst>
          </p:cNvPr>
          <p:cNvSpPr>
            <a:spLocks noGrp="1"/>
          </p:cNvSpPr>
          <p:nvPr>
            <p:ph type="title"/>
          </p:nvPr>
        </p:nvSpPr>
        <p:spPr/>
        <p:txBody>
          <a:bodyPr/>
          <a:lstStyle/>
          <a:p>
            <a:r>
              <a:rPr lang="en-IN" dirty="0"/>
              <a:t>MVC Model </a:t>
            </a:r>
          </a:p>
        </p:txBody>
      </p:sp>
      <p:pic>
        <p:nvPicPr>
          <p:cNvPr id="9" name="Picture 8" descr="A diagram of a web api&#10;&#10;Description automatically generated">
            <a:extLst>
              <a:ext uri="{FF2B5EF4-FFF2-40B4-BE49-F238E27FC236}">
                <a16:creationId xmlns:a16="http://schemas.microsoft.com/office/drawing/2014/main" id="{7FE17542-700A-34B0-D14A-AA92D74397E8}"/>
              </a:ext>
            </a:extLst>
          </p:cNvPr>
          <p:cNvPicPr>
            <a:picLocks noChangeAspect="1"/>
          </p:cNvPicPr>
          <p:nvPr/>
        </p:nvPicPr>
        <p:blipFill>
          <a:blip r:embed="rId3"/>
          <a:stretch>
            <a:fillRect/>
          </a:stretch>
        </p:blipFill>
        <p:spPr>
          <a:xfrm>
            <a:off x="4707965" y="2669965"/>
            <a:ext cx="4043364" cy="1713263"/>
          </a:xfrm>
          <a:prstGeom prst="rect">
            <a:avLst/>
          </a:prstGeom>
        </p:spPr>
      </p:pic>
    </p:spTree>
    <p:extLst>
      <p:ext uri="{BB962C8B-B14F-4D97-AF65-F5344CB8AC3E}">
        <p14:creationId xmlns:p14="http://schemas.microsoft.com/office/powerpoint/2010/main" val="336628376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D1945C-1A08-87F1-C121-3CD148195760}"/>
              </a:ext>
            </a:extLst>
          </p:cNvPr>
          <p:cNvSpPr>
            <a:spLocks noGrp="1"/>
          </p:cNvSpPr>
          <p:nvPr>
            <p:ph type="title"/>
          </p:nvPr>
        </p:nvSpPr>
        <p:spPr/>
        <p:txBody>
          <a:bodyPr/>
          <a:lstStyle/>
          <a:p>
            <a:r>
              <a:rPr lang="en-IN" dirty="0"/>
              <a:t>Bachelor's degree - project Summary </a:t>
            </a:r>
          </a:p>
        </p:txBody>
      </p:sp>
      <p:sp>
        <p:nvSpPr>
          <p:cNvPr id="6" name="TextBox 5">
            <a:extLst>
              <a:ext uri="{FF2B5EF4-FFF2-40B4-BE49-F238E27FC236}">
                <a16:creationId xmlns:a16="http://schemas.microsoft.com/office/drawing/2014/main" id="{10F0B218-0BC8-D169-E88A-F8ECDFF22E1E}"/>
              </a:ext>
            </a:extLst>
          </p:cNvPr>
          <p:cNvSpPr txBox="1"/>
          <p:nvPr/>
        </p:nvSpPr>
        <p:spPr bwMode="auto">
          <a:xfrm>
            <a:off x="166852" y="979157"/>
            <a:ext cx="5239231" cy="4164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27" tIns="45713" rIns="91427" bIns="45713" rtlCol="0">
            <a:spAutoFit/>
          </a:bodyPr>
          <a:lstStyle/>
          <a:p>
            <a:pPr marL="0" marR="0" indent="0" algn="l" defTabSz="914400" rtl="0" eaLnBrk="1" fontAlgn="base" latinLnBrk="0" hangingPunct="1">
              <a:lnSpc>
                <a:spcPct val="90000"/>
              </a:lnSpc>
              <a:spcBef>
                <a:spcPts val="0"/>
              </a:spcBef>
              <a:spcAft>
                <a:spcPct val="0"/>
              </a:spcAft>
              <a:buClrTx/>
              <a:buSzTx/>
              <a:buFontTx/>
              <a:buNone/>
              <a:tabLst/>
            </a:pPr>
            <a:r>
              <a:rPr lang="en-IN" sz="1400" b="1" dirty="0">
                <a:solidFill>
                  <a:schemeClr val="tx2"/>
                </a:solidFill>
                <a:latin typeface="+mj-lt"/>
                <a:cs typeface="Montserrat Semi" charset="0"/>
              </a:rPr>
              <a:t>Project description </a:t>
            </a:r>
          </a:p>
          <a:p>
            <a:pPr marL="0" marR="0" indent="0" algn="just" defTabSz="914400" rtl="0" eaLnBrk="1" fontAlgn="base" latinLnBrk="0" hangingPunct="1">
              <a:lnSpc>
                <a:spcPct val="90000"/>
              </a:lnSpc>
              <a:spcBef>
                <a:spcPts val="0"/>
              </a:spcBef>
              <a:spcAft>
                <a:spcPct val="0"/>
              </a:spcAft>
              <a:buClrTx/>
              <a:buSzTx/>
              <a:buFontTx/>
              <a:buNone/>
              <a:tabLst/>
            </a:pPr>
            <a:r>
              <a:rPr lang="en-IN" sz="1400" dirty="0">
                <a:solidFill>
                  <a:schemeClr val="tx2"/>
                </a:solidFill>
                <a:latin typeface="+mj-lt"/>
                <a:cs typeface="Montserrat Semi" charset="0"/>
              </a:rPr>
              <a:t>The project is aimed to prognose the likelihood of a person prone to cardio-vascular diseases.</a:t>
            </a:r>
          </a:p>
          <a:p>
            <a:pPr marL="0" marR="0" indent="0" algn="just" defTabSz="914400" rtl="0" eaLnBrk="1" fontAlgn="base" latinLnBrk="0" hangingPunct="1">
              <a:lnSpc>
                <a:spcPct val="90000"/>
              </a:lnSpc>
              <a:spcBef>
                <a:spcPts val="0"/>
              </a:spcBef>
              <a:spcAft>
                <a:spcPct val="0"/>
              </a:spcAft>
              <a:buClrTx/>
              <a:buSzTx/>
              <a:buFontTx/>
              <a:buNone/>
              <a:tabLst/>
            </a:pPr>
            <a:r>
              <a:rPr lang="en-IN" sz="1400" dirty="0">
                <a:solidFill>
                  <a:schemeClr val="tx2"/>
                </a:solidFill>
                <a:latin typeface="+mj-lt"/>
                <a:cs typeface="Montserrat Semi" charset="0"/>
              </a:rPr>
              <a:t>The application is a web application using technologies such as SQL Server, React JS for the front end and the prediction was done at the back end by an algorithm that uses RANDOM FOREST, DECISION TREES and K-nearest neighbour. 3000 sample data points were used and about 70% of them were used for training the model. 14 different parameters were used to arrive at a Risk index. </a:t>
            </a:r>
          </a:p>
          <a:p>
            <a:pPr marL="0" marR="0" indent="0" algn="l" defTabSz="914400" rtl="0" eaLnBrk="1" fontAlgn="base" latinLnBrk="0" hangingPunct="1">
              <a:lnSpc>
                <a:spcPct val="90000"/>
              </a:lnSpc>
              <a:spcBef>
                <a:spcPts val="0"/>
              </a:spcBef>
              <a:spcAft>
                <a:spcPct val="0"/>
              </a:spcAft>
              <a:buClrTx/>
              <a:buSzTx/>
              <a:buFontTx/>
              <a:buNone/>
              <a:tabLst/>
            </a:pPr>
            <a:endParaRPr lang="en-IN" sz="1400" dirty="0">
              <a:solidFill>
                <a:schemeClr val="tx2"/>
              </a:solidFill>
              <a:latin typeface="+mj-lt"/>
              <a:cs typeface="Montserrat Semi" charset="0"/>
            </a:endParaRPr>
          </a:p>
          <a:p>
            <a:pPr marL="0" marR="0" indent="0" algn="l" defTabSz="914400" rtl="0" eaLnBrk="1" fontAlgn="base" latinLnBrk="0" hangingPunct="1">
              <a:lnSpc>
                <a:spcPct val="90000"/>
              </a:lnSpc>
              <a:spcBef>
                <a:spcPts val="0"/>
              </a:spcBef>
              <a:spcAft>
                <a:spcPct val="0"/>
              </a:spcAft>
              <a:buClrTx/>
              <a:buSzTx/>
              <a:buFontTx/>
              <a:buNone/>
              <a:tabLst/>
            </a:pPr>
            <a:r>
              <a:rPr lang="en-IN" sz="1400" dirty="0">
                <a:solidFill>
                  <a:schemeClr val="tx2"/>
                </a:solidFill>
                <a:latin typeface="+mj-lt"/>
                <a:cs typeface="Montserrat Semi" charset="0"/>
              </a:rPr>
              <a:t>Application :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400" dirty="0">
                <a:solidFill>
                  <a:schemeClr val="tx2"/>
                </a:solidFill>
                <a:latin typeface="+mj-lt"/>
                <a:cs typeface="Montserrat Semi" charset="0"/>
              </a:rPr>
              <a:t>The application can be deployed at hospitals and chest clinics and cardiac care clinics to enable the physician to assess the patient </a:t>
            </a:r>
          </a:p>
          <a:p>
            <a:pPr marL="0" marR="0" indent="0" algn="l" defTabSz="914400" rtl="0" eaLnBrk="1" fontAlgn="base" latinLnBrk="0" hangingPunct="1">
              <a:lnSpc>
                <a:spcPct val="90000"/>
              </a:lnSpc>
              <a:spcBef>
                <a:spcPts val="0"/>
              </a:spcBef>
              <a:spcAft>
                <a:spcPct val="0"/>
              </a:spcAft>
              <a:buClrTx/>
              <a:buSzTx/>
              <a:buFontTx/>
              <a:buNone/>
              <a:tabLst/>
            </a:pPr>
            <a:endParaRPr lang="en-IN" sz="1400" dirty="0">
              <a:solidFill>
                <a:schemeClr val="tx2"/>
              </a:solidFill>
              <a:latin typeface="+mj-lt"/>
              <a:cs typeface="Montserrat Semi" charset="0"/>
            </a:endParaRPr>
          </a:p>
          <a:p>
            <a:pPr marL="0" marR="0" indent="0" algn="l" defTabSz="914400" rtl="0" eaLnBrk="1" fontAlgn="base" latinLnBrk="0" hangingPunct="1">
              <a:lnSpc>
                <a:spcPct val="90000"/>
              </a:lnSpc>
              <a:spcBef>
                <a:spcPts val="0"/>
              </a:spcBef>
              <a:spcAft>
                <a:spcPct val="0"/>
              </a:spcAft>
              <a:buClrTx/>
              <a:buSzTx/>
              <a:buFontTx/>
              <a:buNone/>
              <a:tabLst/>
            </a:pPr>
            <a:r>
              <a:rPr lang="en-IN" sz="1400" dirty="0">
                <a:solidFill>
                  <a:schemeClr val="tx2"/>
                </a:solidFill>
                <a:latin typeface="+mj-lt"/>
                <a:cs typeface="Montserrat Semi" charset="0"/>
              </a:rPr>
              <a:t>Team Size and My Role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400" dirty="0">
                <a:solidFill>
                  <a:schemeClr val="tx2"/>
                </a:solidFill>
                <a:latin typeface="+mj-lt"/>
                <a:cs typeface="Montserrat Semi" charset="0"/>
              </a:rPr>
              <a:t>4 members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400" dirty="0">
                <a:solidFill>
                  <a:schemeClr val="tx2"/>
                </a:solidFill>
                <a:latin typeface="+mj-lt"/>
                <a:cs typeface="Montserrat Semi" charset="0"/>
              </a:rPr>
              <a:t>Project management back -end application development and testing </a:t>
            </a:r>
          </a:p>
          <a:p>
            <a:pPr marL="0" marR="0" indent="0" algn="l" defTabSz="914400" rtl="0" eaLnBrk="1" fontAlgn="base" latinLnBrk="0" hangingPunct="1">
              <a:lnSpc>
                <a:spcPct val="90000"/>
              </a:lnSpc>
              <a:spcBef>
                <a:spcPts val="0"/>
              </a:spcBef>
              <a:spcAft>
                <a:spcPct val="0"/>
              </a:spcAft>
              <a:buClrTx/>
              <a:buSzTx/>
              <a:buFontTx/>
              <a:buNone/>
              <a:tabLst/>
            </a:pPr>
            <a:endParaRPr lang="en-IN" sz="1400" dirty="0">
              <a:solidFill>
                <a:schemeClr val="tx2"/>
              </a:solidFill>
              <a:latin typeface="+mj-lt"/>
              <a:cs typeface="Montserrat Semi" charset="0"/>
            </a:endParaRPr>
          </a:p>
        </p:txBody>
      </p:sp>
      <p:sp>
        <p:nvSpPr>
          <p:cNvPr id="7" name="Text Placeholder 3">
            <a:extLst>
              <a:ext uri="{FF2B5EF4-FFF2-40B4-BE49-F238E27FC236}">
                <a16:creationId xmlns:a16="http://schemas.microsoft.com/office/drawing/2014/main" id="{1A337D00-57B1-5816-EB3B-62AEF1FE3C54}"/>
              </a:ext>
            </a:extLst>
          </p:cNvPr>
          <p:cNvSpPr txBox="1">
            <a:spLocks/>
          </p:cNvSpPr>
          <p:nvPr/>
        </p:nvSpPr>
        <p:spPr>
          <a:xfrm>
            <a:off x="222455" y="788070"/>
            <a:ext cx="8493502" cy="214314"/>
          </a:xfrm>
          <a:prstGeom prst="rect">
            <a:avLst/>
          </a:prstGeom>
        </p:spPr>
        <p:txBody>
          <a:bodyPr lIns="36576" tIns="0" rIns="0" bIns="0">
            <a:normAutofit fontScale="77500" lnSpcReduction="20000"/>
          </a:bodyPr>
          <a:lstStyle>
            <a:lvl1pPr marL="228600" indent="-228600" algn="l" rtl="0" eaLnBrk="1" fontAlgn="base" hangingPunct="1">
              <a:lnSpc>
                <a:spcPct val="110000"/>
              </a:lnSpc>
              <a:spcBef>
                <a:spcPts val="300"/>
              </a:spcBef>
              <a:spcAft>
                <a:spcPts val="800"/>
              </a:spcAft>
              <a:buClr>
                <a:schemeClr val="accent1"/>
              </a:buClr>
              <a:buSzPct val="120000"/>
              <a:buFont typeface="Arial" panose="020B0604020202020204" pitchFamily="34" charset="0"/>
              <a:buChar char="•"/>
              <a:defRPr sz="1800" baseline="0">
                <a:solidFill>
                  <a:schemeClr val="tx2"/>
                </a:solidFill>
                <a:latin typeface="+mn-lt"/>
                <a:ea typeface="ＭＳ Ｐゴシック" charset="-128"/>
                <a:cs typeface="ＭＳ Ｐゴシック" charset="-128"/>
              </a:defRPr>
            </a:lvl1pPr>
            <a:lvl2pPr marL="517525" indent="-288925" algn="l" rtl="0" eaLnBrk="1" fontAlgn="base" hangingPunct="1">
              <a:lnSpc>
                <a:spcPct val="110000"/>
              </a:lnSpc>
              <a:spcBef>
                <a:spcPts val="0"/>
              </a:spcBef>
              <a:spcAft>
                <a:spcPts val="700"/>
              </a:spcAft>
              <a:buClr>
                <a:schemeClr val="accent1"/>
              </a:buClr>
              <a:buFont typeface="Calibri"/>
              <a:buChar char="‒"/>
              <a:defRPr sz="1600">
                <a:solidFill>
                  <a:schemeClr val="tx2"/>
                </a:solidFill>
                <a:latin typeface="+mn-lt"/>
                <a:ea typeface="ＭＳ Ｐゴシック" charset="-128"/>
              </a:defRPr>
            </a:lvl2pPr>
            <a:lvl3pPr marL="746125" indent="-228600" algn="l" rtl="0" eaLnBrk="1" fontAlgn="base" hangingPunct="1">
              <a:lnSpc>
                <a:spcPct val="110000"/>
              </a:lnSpc>
              <a:spcBef>
                <a:spcPts val="0"/>
              </a:spcBef>
              <a:spcAft>
                <a:spcPts val="700"/>
              </a:spcAft>
              <a:buClr>
                <a:schemeClr val="accent4"/>
              </a:buClr>
              <a:buFont typeface="Arial" panose="020B0604020202020204" pitchFamily="34" charset="0"/>
              <a:buChar char="•"/>
              <a:defRPr sz="1400">
                <a:solidFill>
                  <a:schemeClr val="tx2"/>
                </a:solidFill>
                <a:latin typeface="+mn-lt"/>
                <a:ea typeface="ＭＳ Ｐゴシック" charset="-128"/>
              </a:defRPr>
            </a:lvl3pPr>
            <a:lvl4pPr marL="1200088" indent="-204611" algn="l" rtl="0" eaLnBrk="1" fontAlgn="base" hangingPunct="1">
              <a:lnSpc>
                <a:spcPct val="100000"/>
              </a:lnSpc>
              <a:spcBef>
                <a:spcPts val="275"/>
              </a:spcBef>
              <a:spcAft>
                <a:spcPct val="0"/>
              </a:spcAft>
              <a:buClr>
                <a:schemeClr val="bg2"/>
              </a:buClr>
              <a:buFont typeface="Calibri" panose="020F0502020204030204" pitchFamily="34" charset="0"/>
              <a:buChar char="‒"/>
              <a:defRPr sz="1275">
                <a:solidFill>
                  <a:srgbClr val="595959"/>
                </a:solidFill>
                <a:latin typeface="+mn-lt"/>
                <a:ea typeface="ＭＳ Ｐゴシック" charset="-128"/>
              </a:defRPr>
            </a:lvl4pPr>
            <a:lvl5pPr marL="1512081" indent="-204611" algn="l" rtl="0" eaLnBrk="1" fontAlgn="base" hangingPunct="1">
              <a:lnSpc>
                <a:spcPct val="100000"/>
              </a:lnSpc>
              <a:spcBef>
                <a:spcPts val="275"/>
              </a:spcBef>
              <a:spcAft>
                <a:spcPct val="0"/>
              </a:spcAft>
              <a:buClr>
                <a:schemeClr val="bg2"/>
              </a:buClr>
              <a:buFont typeface="Calibri" panose="020F0502020204030204" pitchFamily="34" charset="0"/>
              <a:buChar char="‒"/>
              <a:defRPr sz="1125">
                <a:solidFill>
                  <a:srgbClr val="595959"/>
                </a:solidFill>
                <a:latin typeface="+mn-lt"/>
                <a:ea typeface="ＭＳ Ｐゴシック" charset="-128"/>
              </a:defRPr>
            </a:lvl5pPr>
            <a:lvl6pPr marL="2041746" indent="-208964" algn="l" rtl="0" eaLnBrk="1" fontAlgn="base" hangingPunct="1">
              <a:spcBef>
                <a:spcPct val="30000"/>
              </a:spcBef>
              <a:spcAft>
                <a:spcPct val="0"/>
              </a:spcAft>
              <a:buClr>
                <a:srgbClr val="EFA900"/>
              </a:buClr>
              <a:buChar char="»"/>
              <a:defRPr>
                <a:solidFill>
                  <a:schemeClr val="tx1"/>
                </a:solidFill>
                <a:latin typeface="+mn-lt"/>
              </a:defRPr>
            </a:lvl6pPr>
            <a:lvl7pPr marL="2459672" indent="-208964" algn="l" rtl="0" eaLnBrk="1" fontAlgn="base" hangingPunct="1">
              <a:spcBef>
                <a:spcPct val="30000"/>
              </a:spcBef>
              <a:spcAft>
                <a:spcPct val="0"/>
              </a:spcAft>
              <a:buClr>
                <a:srgbClr val="EFA900"/>
              </a:buClr>
              <a:buChar char="»"/>
              <a:defRPr>
                <a:solidFill>
                  <a:schemeClr val="tx1"/>
                </a:solidFill>
                <a:latin typeface="+mn-lt"/>
              </a:defRPr>
            </a:lvl7pPr>
            <a:lvl8pPr marL="2877599" indent="-208964" algn="l" rtl="0" eaLnBrk="1" fontAlgn="base" hangingPunct="1">
              <a:spcBef>
                <a:spcPct val="30000"/>
              </a:spcBef>
              <a:spcAft>
                <a:spcPct val="0"/>
              </a:spcAft>
              <a:buClr>
                <a:srgbClr val="EFA900"/>
              </a:buClr>
              <a:buChar char="»"/>
              <a:defRPr>
                <a:solidFill>
                  <a:schemeClr val="tx1"/>
                </a:solidFill>
                <a:latin typeface="+mn-lt"/>
              </a:defRPr>
            </a:lvl8pPr>
            <a:lvl9pPr marL="3295526" indent="-208964" algn="l" rtl="0" eaLnBrk="1" fontAlgn="base" hangingPunct="1">
              <a:spcBef>
                <a:spcPct val="30000"/>
              </a:spcBef>
              <a:spcAft>
                <a:spcPct val="0"/>
              </a:spcAft>
              <a:buClr>
                <a:srgbClr val="EFA900"/>
              </a:buClr>
              <a:buChar char="»"/>
              <a:defRPr>
                <a:solidFill>
                  <a:schemeClr val="tx1"/>
                </a:solidFill>
                <a:latin typeface="+mn-lt"/>
              </a:defRPr>
            </a:lvl9pPr>
          </a:lstStyle>
          <a:p>
            <a:pPr marL="0" indent="0">
              <a:buNone/>
            </a:pPr>
            <a:r>
              <a:rPr lang="en-US" b="1" kern="0" dirty="0"/>
              <a:t>ENHANCING CARDIOVASCULAR DISEASE PREDICTION USING HVT IN MACHINE LEARNING</a:t>
            </a:r>
          </a:p>
        </p:txBody>
      </p:sp>
    </p:spTree>
    <p:extLst>
      <p:ext uri="{BB962C8B-B14F-4D97-AF65-F5344CB8AC3E}">
        <p14:creationId xmlns:p14="http://schemas.microsoft.com/office/powerpoint/2010/main" val="1843341132"/>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D1945C-1A08-87F1-C121-3CD148195760}"/>
              </a:ext>
            </a:extLst>
          </p:cNvPr>
          <p:cNvSpPr>
            <a:spLocks noGrp="1"/>
          </p:cNvSpPr>
          <p:nvPr>
            <p:ph type="title"/>
          </p:nvPr>
        </p:nvSpPr>
        <p:spPr/>
        <p:txBody>
          <a:bodyPr/>
          <a:lstStyle/>
          <a:p>
            <a:r>
              <a:rPr lang="en-IN" dirty="0"/>
              <a:t>Aspirations and Interest </a:t>
            </a:r>
          </a:p>
        </p:txBody>
      </p:sp>
      <p:sp>
        <p:nvSpPr>
          <p:cNvPr id="2" name="TextBox 1">
            <a:extLst>
              <a:ext uri="{FF2B5EF4-FFF2-40B4-BE49-F238E27FC236}">
                <a16:creationId xmlns:a16="http://schemas.microsoft.com/office/drawing/2014/main" id="{EEF4EF8D-FA47-2489-58F3-7747FEBF8168}"/>
              </a:ext>
            </a:extLst>
          </p:cNvPr>
          <p:cNvSpPr txBox="1"/>
          <p:nvPr/>
        </p:nvSpPr>
        <p:spPr bwMode="auto">
          <a:xfrm>
            <a:off x="183144" y="951469"/>
            <a:ext cx="8330661" cy="25299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27" tIns="45713" rIns="91427" bIns="45713" rtlCol="0">
            <a:spAutoFit/>
          </a:bodyPr>
          <a:lstStyle/>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600" dirty="0">
                <a:solidFill>
                  <a:schemeClr val="tx2"/>
                </a:solidFill>
                <a:latin typeface="+mj-lt"/>
                <a:cs typeface="Montserrat Semi" charset="0"/>
              </a:rPr>
              <a:t>Looking forward for a career in Healthcare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600" dirty="0">
                <a:solidFill>
                  <a:schemeClr val="tx2"/>
                </a:solidFill>
                <a:latin typeface="+mj-lt"/>
                <a:cs typeface="Montserrat Semi" charset="0"/>
              </a:rPr>
              <a:t>Keen to learn SW automation testing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600" dirty="0">
                <a:solidFill>
                  <a:schemeClr val="tx2"/>
                </a:solidFill>
                <a:latin typeface="+mj-lt"/>
                <a:cs typeface="Montserrat Semi" charset="0"/>
              </a:rPr>
              <a:t>SCIEX products and application Software that goes into the product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endParaRPr lang="en-IN" sz="1600" dirty="0">
              <a:solidFill>
                <a:schemeClr val="tx2"/>
              </a:solidFill>
              <a:latin typeface="+mj-lt"/>
              <a:cs typeface="Montserrat Semi" charset="0"/>
            </a:endParaRP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endParaRPr lang="en-IN" sz="1600" dirty="0">
              <a:solidFill>
                <a:schemeClr val="tx2"/>
              </a:solidFill>
              <a:latin typeface="+mj-lt"/>
              <a:cs typeface="Montserrat Semi" charset="0"/>
            </a:endParaRPr>
          </a:p>
          <a:p>
            <a:pPr marR="0" algn="l" defTabSz="914400" rtl="0" eaLnBrk="1" fontAlgn="base" latinLnBrk="0" hangingPunct="1">
              <a:lnSpc>
                <a:spcPct val="90000"/>
              </a:lnSpc>
              <a:spcBef>
                <a:spcPts val="0"/>
              </a:spcBef>
              <a:spcAft>
                <a:spcPct val="0"/>
              </a:spcAft>
              <a:buClrTx/>
              <a:buSzTx/>
              <a:tabLst/>
            </a:pPr>
            <a:endParaRPr lang="en-IN" sz="1600" b="1" dirty="0">
              <a:solidFill>
                <a:schemeClr val="tx2"/>
              </a:solidFill>
              <a:latin typeface="+mj-lt"/>
              <a:cs typeface="Montserrat Semi" charset="0"/>
            </a:endParaRPr>
          </a:p>
          <a:p>
            <a:pPr marR="0" algn="l" defTabSz="914400" rtl="0" eaLnBrk="1" fontAlgn="base" latinLnBrk="0" hangingPunct="1">
              <a:lnSpc>
                <a:spcPct val="90000"/>
              </a:lnSpc>
              <a:spcBef>
                <a:spcPts val="0"/>
              </a:spcBef>
              <a:spcAft>
                <a:spcPct val="0"/>
              </a:spcAft>
              <a:buClrTx/>
              <a:buSzTx/>
              <a:tabLst/>
            </a:pPr>
            <a:r>
              <a:rPr lang="en-IN" sz="1600" b="1" dirty="0">
                <a:solidFill>
                  <a:schemeClr val="tx2"/>
                </a:solidFill>
                <a:latin typeface="+mj-lt"/>
                <a:cs typeface="Montserrat Semi" charset="0"/>
              </a:rPr>
              <a:t>Long-term Interest Areas </a:t>
            </a:r>
          </a:p>
          <a:p>
            <a:pPr marR="0" algn="l" defTabSz="914400" rtl="0" eaLnBrk="1" fontAlgn="base" latinLnBrk="0" hangingPunct="1">
              <a:lnSpc>
                <a:spcPct val="90000"/>
              </a:lnSpc>
              <a:spcBef>
                <a:spcPts val="0"/>
              </a:spcBef>
              <a:spcAft>
                <a:spcPct val="0"/>
              </a:spcAft>
              <a:buClrTx/>
              <a:buSzTx/>
              <a:tabLst/>
            </a:pPr>
            <a:endParaRPr lang="en-IN" sz="1600" dirty="0">
              <a:solidFill>
                <a:schemeClr val="tx2"/>
              </a:solidFill>
              <a:latin typeface="+mj-lt"/>
              <a:cs typeface="Montserrat Semi" charset="0"/>
            </a:endParaRP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600" dirty="0">
                <a:solidFill>
                  <a:schemeClr val="tx2"/>
                </a:solidFill>
                <a:latin typeface="+mj-lt"/>
                <a:cs typeface="Montserrat Semi" charset="0"/>
              </a:rPr>
              <a:t>Product Cybersecurity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600" dirty="0">
                <a:solidFill>
                  <a:schemeClr val="tx2"/>
                </a:solidFill>
                <a:latin typeface="+mj-lt"/>
                <a:cs typeface="Montserrat Semi" charset="0"/>
              </a:rPr>
              <a:t>Project Management skills  </a:t>
            </a:r>
          </a:p>
          <a:p>
            <a:pPr marL="285750" marR="0" indent="-285750" algn="l" defTabSz="914400" rtl="0" eaLnBrk="1" fontAlgn="base" latinLnBrk="0" hangingPunct="1">
              <a:lnSpc>
                <a:spcPct val="90000"/>
              </a:lnSpc>
              <a:spcBef>
                <a:spcPts val="0"/>
              </a:spcBef>
              <a:spcAft>
                <a:spcPct val="0"/>
              </a:spcAft>
              <a:buClrTx/>
              <a:buSzTx/>
              <a:buFont typeface="Arial" panose="020B0604020202020204" pitchFamily="34" charset="0"/>
              <a:buChar char="•"/>
              <a:tabLst/>
            </a:pPr>
            <a:r>
              <a:rPr lang="en-IN" sz="1600" dirty="0">
                <a:solidFill>
                  <a:schemeClr val="tx2"/>
                </a:solidFill>
                <a:latin typeface="+mj-lt"/>
                <a:cs typeface="Montserrat Semi" charset="0"/>
              </a:rPr>
              <a:t>Pursue Postgraduate program </a:t>
            </a:r>
            <a:r>
              <a:rPr lang="en-IN" sz="1600">
                <a:solidFill>
                  <a:schemeClr val="tx2"/>
                </a:solidFill>
                <a:latin typeface="+mj-lt"/>
                <a:cs typeface="Montserrat Semi" charset="0"/>
              </a:rPr>
              <a:t>in Cybersecurity.</a:t>
            </a:r>
            <a:endParaRPr lang="en-IN" sz="1600" dirty="0">
              <a:solidFill>
                <a:schemeClr val="tx2"/>
              </a:solidFill>
              <a:latin typeface="+mj-lt"/>
              <a:cs typeface="Montserrat Semi" charset="0"/>
            </a:endParaRPr>
          </a:p>
        </p:txBody>
      </p:sp>
    </p:spTree>
    <p:extLst>
      <p:ext uri="{BB962C8B-B14F-4D97-AF65-F5344CB8AC3E}">
        <p14:creationId xmlns:p14="http://schemas.microsoft.com/office/powerpoint/2010/main" val="1067367593"/>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368E-CC74-DDA0-7C58-876928AAC19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7813250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8B488E-209E-CE49-88FC-98931488E47B}"/>
              </a:ext>
            </a:extLst>
          </p:cNvPr>
          <p:cNvSpPr>
            <a:spLocks noGrp="1"/>
          </p:cNvSpPr>
          <p:nvPr>
            <p:ph type="title"/>
          </p:nvPr>
        </p:nvSpPr>
        <p:spPr/>
        <p:txBody>
          <a:bodyPr/>
          <a:lstStyle/>
          <a:p>
            <a:r>
              <a:rPr lang="en-US"/>
              <a:t>Trademarks / Licensing</a:t>
            </a:r>
          </a:p>
        </p:txBody>
      </p:sp>
      <p:sp>
        <p:nvSpPr>
          <p:cNvPr id="6" name="Content Placeholder 1">
            <a:extLst>
              <a:ext uri="{FF2B5EF4-FFF2-40B4-BE49-F238E27FC236}">
                <a16:creationId xmlns:a16="http://schemas.microsoft.com/office/drawing/2014/main" id="{65939E87-CB63-324B-AAD6-4FCEF006D3CA}"/>
              </a:ext>
            </a:extLst>
          </p:cNvPr>
          <p:cNvSpPr txBox="1">
            <a:spLocks/>
          </p:cNvSpPr>
          <p:nvPr/>
        </p:nvSpPr>
        <p:spPr>
          <a:xfrm>
            <a:off x="337281" y="971550"/>
            <a:ext cx="8469437" cy="3218768"/>
          </a:xfrm>
          <a:prstGeom prst="rect">
            <a:avLst/>
          </a:prstGeom>
        </p:spPr>
        <p:txBody>
          <a:bodyPr>
            <a:normAutofit/>
          </a:bodyPr>
          <a:lstStyle>
            <a:lvl1pPr marL="213317" indent="-213317" algn="l" rtl="0" eaLnBrk="1" fontAlgn="base" hangingPunct="1">
              <a:lnSpc>
                <a:spcPct val="100000"/>
              </a:lnSpc>
              <a:spcBef>
                <a:spcPts val="1097"/>
              </a:spcBef>
              <a:spcAft>
                <a:spcPct val="0"/>
              </a:spcAft>
              <a:buClr>
                <a:schemeClr val="bg2"/>
              </a:buClr>
              <a:buSzPct val="120000"/>
              <a:buFont typeface="Arial" panose="020B0604020202020204" pitchFamily="34" charset="0"/>
              <a:buChar char="•"/>
              <a:defRPr sz="2025">
                <a:solidFill>
                  <a:srgbClr val="595959"/>
                </a:solidFill>
                <a:latin typeface="+mn-lt"/>
                <a:ea typeface="ＭＳ Ｐゴシック" charset="-128"/>
                <a:cs typeface="ＭＳ Ｐゴシック" charset="-128"/>
              </a:defRPr>
            </a:lvl1pPr>
            <a:lvl2pPr marL="577551" indent="-214768" algn="l" rtl="0" eaLnBrk="1" fontAlgn="base" hangingPunct="1">
              <a:lnSpc>
                <a:spcPct val="100000"/>
              </a:lnSpc>
              <a:spcBef>
                <a:spcPts val="275"/>
              </a:spcBef>
              <a:spcAft>
                <a:spcPct val="0"/>
              </a:spcAft>
              <a:buClr>
                <a:schemeClr val="bg2"/>
              </a:buClr>
              <a:buFont typeface="Calibri" panose="020F0502020204030204" pitchFamily="34" charset="0"/>
              <a:buChar char="‒"/>
              <a:defRPr>
                <a:solidFill>
                  <a:srgbClr val="595959"/>
                </a:solidFill>
                <a:latin typeface="+mn-lt"/>
                <a:ea typeface="ＭＳ Ｐゴシック" charset="-128"/>
              </a:defRPr>
            </a:lvl2pPr>
            <a:lvl3pPr marL="889546" indent="-207512" algn="l" rtl="0" eaLnBrk="1" fontAlgn="base" hangingPunct="1">
              <a:lnSpc>
                <a:spcPct val="100000"/>
              </a:lnSpc>
              <a:spcBef>
                <a:spcPts val="275"/>
              </a:spcBef>
              <a:spcAft>
                <a:spcPct val="0"/>
              </a:spcAft>
              <a:buClr>
                <a:schemeClr val="bg2"/>
              </a:buClr>
              <a:buFont typeface="Calibri" panose="020F0502020204030204" pitchFamily="34" charset="0"/>
              <a:buChar char="‒"/>
              <a:defRPr sz="1500">
                <a:solidFill>
                  <a:srgbClr val="595959"/>
                </a:solidFill>
                <a:latin typeface="+mn-lt"/>
                <a:ea typeface="ＭＳ Ｐゴシック" charset="-128"/>
              </a:defRPr>
            </a:lvl3pPr>
            <a:lvl4pPr marL="1200088" indent="-204611" algn="l" rtl="0" eaLnBrk="1" fontAlgn="base" hangingPunct="1">
              <a:lnSpc>
                <a:spcPct val="100000"/>
              </a:lnSpc>
              <a:spcBef>
                <a:spcPts val="275"/>
              </a:spcBef>
              <a:spcAft>
                <a:spcPct val="0"/>
              </a:spcAft>
              <a:buClr>
                <a:schemeClr val="bg2"/>
              </a:buClr>
              <a:buFont typeface="Calibri" panose="020F0502020204030204" pitchFamily="34" charset="0"/>
              <a:buChar char="‒"/>
              <a:defRPr sz="1275">
                <a:solidFill>
                  <a:srgbClr val="595959"/>
                </a:solidFill>
                <a:latin typeface="+mn-lt"/>
                <a:ea typeface="ＭＳ Ｐゴシック" charset="-128"/>
              </a:defRPr>
            </a:lvl4pPr>
            <a:lvl5pPr marL="1512081" indent="-204611" algn="l" rtl="0" eaLnBrk="1" fontAlgn="base" hangingPunct="1">
              <a:lnSpc>
                <a:spcPct val="100000"/>
              </a:lnSpc>
              <a:spcBef>
                <a:spcPts val="275"/>
              </a:spcBef>
              <a:spcAft>
                <a:spcPct val="0"/>
              </a:spcAft>
              <a:buClr>
                <a:schemeClr val="bg2"/>
              </a:buClr>
              <a:buFont typeface="Calibri" panose="020F0502020204030204" pitchFamily="34" charset="0"/>
              <a:buChar char="‒"/>
              <a:defRPr sz="1125">
                <a:solidFill>
                  <a:srgbClr val="595959"/>
                </a:solidFill>
                <a:latin typeface="+mn-lt"/>
                <a:ea typeface="ＭＳ Ｐゴシック" charset="-128"/>
              </a:defRPr>
            </a:lvl5pPr>
            <a:lvl6pPr marL="2041746" indent="-208964" algn="l" rtl="0" eaLnBrk="1" fontAlgn="base" hangingPunct="1">
              <a:spcBef>
                <a:spcPct val="30000"/>
              </a:spcBef>
              <a:spcAft>
                <a:spcPct val="0"/>
              </a:spcAft>
              <a:buClr>
                <a:srgbClr val="EFA900"/>
              </a:buClr>
              <a:buChar char="»"/>
              <a:defRPr>
                <a:solidFill>
                  <a:schemeClr val="tx1"/>
                </a:solidFill>
                <a:latin typeface="+mn-lt"/>
              </a:defRPr>
            </a:lvl6pPr>
            <a:lvl7pPr marL="2459672" indent="-208964" algn="l" rtl="0" eaLnBrk="1" fontAlgn="base" hangingPunct="1">
              <a:spcBef>
                <a:spcPct val="30000"/>
              </a:spcBef>
              <a:spcAft>
                <a:spcPct val="0"/>
              </a:spcAft>
              <a:buClr>
                <a:srgbClr val="EFA900"/>
              </a:buClr>
              <a:buChar char="»"/>
              <a:defRPr>
                <a:solidFill>
                  <a:schemeClr val="tx1"/>
                </a:solidFill>
                <a:latin typeface="+mn-lt"/>
              </a:defRPr>
            </a:lvl7pPr>
            <a:lvl8pPr marL="2877599" indent="-208964" algn="l" rtl="0" eaLnBrk="1" fontAlgn="base" hangingPunct="1">
              <a:spcBef>
                <a:spcPct val="30000"/>
              </a:spcBef>
              <a:spcAft>
                <a:spcPct val="0"/>
              </a:spcAft>
              <a:buClr>
                <a:srgbClr val="EFA900"/>
              </a:buClr>
              <a:buChar char="»"/>
              <a:defRPr>
                <a:solidFill>
                  <a:schemeClr val="tx1"/>
                </a:solidFill>
                <a:latin typeface="+mn-lt"/>
              </a:defRPr>
            </a:lvl8pPr>
            <a:lvl9pPr marL="3295526" indent="-208964" algn="l" rtl="0" eaLnBrk="1" fontAlgn="base" hangingPunct="1">
              <a:spcBef>
                <a:spcPct val="30000"/>
              </a:spcBef>
              <a:spcAft>
                <a:spcPct val="0"/>
              </a:spcAft>
              <a:buClr>
                <a:srgbClr val="EFA900"/>
              </a:buClr>
              <a:buChar char="»"/>
              <a:defRPr>
                <a:solidFill>
                  <a:schemeClr val="tx1"/>
                </a:solidFill>
                <a:latin typeface="+mn-lt"/>
              </a:defRPr>
            </a:lvl9pPr>
          </a:lstStyle>
          <a:p>
            <a:pPr marL="0" indent="0">
              <a:buFont typeface="Arial" panose="020B0604020202020204" pitchFamily="34" charset="0"/>
              <a:buNone/>
            </a:pPr>
            <a:r>
              <a:rPr lang="en-US" sz="1600" kern="0" dirty="0"/>
              <a:t>The SCIEX clinical diagnostic portfolio is For In Vitro Diagnostic Use. Rx Only. Product(s) not available in all countries. For information on availability, please contact your local sales representative or refer to </a:t>
            </a:r>
            <a:r>
              <a:rPr lang="en-US" sz="1600" kern="0" dirty="0">
                <a:hlinkClick r:id="rId2"/>
              </a:rPr>
              <a:t>www.sciex.com/diagnostics</a:t>
            </a:r>
            <a:r>
              <a:rPr lang="en-US" sz="1600" kern="0" dirty="0"/>
              <a:t>. All other products are For Research Use Only. Not for use in Diagnostic Procedures. </a:t>
            </a:r>
          </a:p>
          <a:p>
            <a:pPr marL="0" indent="0">
              <a:buFont typeface="Arial" panose="020B0604020202020204" pitchFamily="34" charset="0"/>
              <a:buNone/>
            </a:pPr>
            <a:r>
              <a:rPr lang="en-US" sz="1600" kern="0" dirty="0"/>
              <a:t>Trademarks and/or registered trademarks mentioned herein, including associated logos, are the property of AB </a:t>
            </a:r>
            <a:r>
              <a:rPr lang="en-US" sz="1600" kern="0" dirty="0" err="1"/>
              <a:t>Sciex</a:t>
            </a:r>
            <a:r>
              <a:rPr lang="en-US" sz="1600" kern="0" dirty="0"/>
              <a:t> Pte. Ltd. or their respective owners in the United States and/or certain other countries (see </a:t>
            </a:r>
            <a:r>
              <a:rPr lang="en-US" sz="1600" kern="0" dirty="0">
                <a:hlinkClick r:id="rId3"/>
              </a:rPr>
              <a:t>www.sciex.com/trademarks</a:t>
            </a:r>
            <a:r>
              <a:rPr lang="en-US" sz="1600" kern="0" dirty="0"/>
              <a:t>).</a:t>
            </a:r>
          </a:p>
          <a:p>
            <a:pPr marL="0" indent="0">
              <a:buFont typeface="Arial" panose="020B0604020202020204" pitchFamily="34" charset="0"/>
              <a:buNone/>
            </a:pPr>
            <a:r>
              <a:rPr lang="en-US" sz="1600" kern="0" dirty="0"/>
              <a:t>© 2023 DH Tech. Dev. Pte. Ltd. </a:t>
            </a:r>
            <a:r>
              <a:rPr lang="en-US" sz="1600" kern="0" dirty="0">
                <a:solidFill>
                  <a:srgbClr val="FF0000"/>
                </a:solidFill>
              </a:rPr>
              <a:t>DOC-XXX-XX-XXXX-X</a:t>
            </a:r>
          </a:p>
        </p:txBody>
      </p:sp>
      <p:sp>
        <p:nvSpPr>
          <p:cNvPr id="9" name="Speech Bubble: Rectangle 12">
            <a:extLst>
              <a:ext uri="{FF2B5EF4-FFF2-40B4-BE49-F238E27FC236}">
                <a16:creationId xmlns:a16="http://schemas.microsoft.com/office/drawing/2014/main" id="{B0487551-D6E3-A44C-B748-8FD3402B00C4}"/>
              </a:ext>
            </a:extLst>
          </p:cNvPr>
          <p:cNvSpPr/>
          <p:nvPr/>
        </p:nvSpPr>
        <p:spPr bwMode="auto">
          <a:xfrm>
            <a:off x="1333500" y="1777421"/>
            <a:ext cx="5448300" cy="3266320"/>
          </a:xfrm>
          <a:prstGeom prst="wedgeRectCallout">
            <a:avLst>
              <a:gd name="adj1" fmla="val 2582"/>
              <a:gd name="adj2" fmla="val -75700"/>
            </a:avLst>
          </a:prstGeom>
          <a:solidFill>
            <a:schemeClr val="hlink">
              <a:alpha val="90000"/>
            </a:schemeClr>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30000"/>
              </a:spcBef>
              <a:spcAft>
                <a:spcPct val="0"/>
              </a:spcAft>
              <a:buClrTx/>
              <a:buSzTx/>
              <a:buFontTx/>
              <a:buNone/>
              <a:tabLst/>
            </a:pPr>
            <a:endParaRPr kumimoji="0" lang="en-US" sz="1400" b="0" i="0" u="none" strike="noStrike" cap="none" normalizeH="0" baseline="0">
              <a:ln>
                <a:noFill/>
              </a:ln>
              <a:solidFill>
                <a:schemeClr val="bg1"/>
              </a:solidFill>
              <a:effectLst/>
              <a:latin typeface="Arial" charset="0"/>
            </a:endParaRPr>
          </a:p>
        </p:txBody>
      </p:sp>
      <p:sp>
        <p:nvSpPr>
          <p:cNvPr id="10" name="Rectangle 9">
            <a:extLst>
              <a:ext uri="{FF2B5EF4-FFF2-40B4-BE49-F238E27FC236}">
                <a16:creationId xmlns:a16="http://schemas.microsoft.com/office/drawing/2014/main" id="{813D7125-7E87-BE4D-ABC4-B8181B7ECE79}"/>
              </a:ext>
            </a:extLst>
          </p:cNvPr>
          <p:cNvSpPr/>
          <p:nvPr/>
        </p:nvSpPr>
        <p:spPr>
          <a:xfrm>
            <a:off x="1469018" y="1824291"/>
            <a:ext cx="5251450" cy="3223959"/>
          </a:xfrm>
          <a:prstGeom prst="rect">
            <a:avLst/>
          </a:prstGeom>
        </p:spPr>
        <p:txBody>
          <a:bodyPr wrap="square">
            <a:spAutoFit/>
          </a:bodyPr>
          <a:lstStyle/>
          <a:p>
            <a:pPr marL="0" indent="0">
              <a:buNone/>
            </a:pPr>
            <a:r>
              <a:rPr lang="en-US" sz="1100">
                <a:solidFill>
                  <a:schemeClr val="bg1"/>
                </a:solidFill>
              </a:rPr>
              <a:t>Include Statements 2 - 6 below if there is use in document.</a:t>
            </a:r>
          </a:p>
          <a:p>
            <a:pPr marL="0" indent="0">
              <a:buNone/>
            </a:pPr>
            <a:r>
              <a:rPr lang="en-US" sz="1100">
                <a:solidFill>
                  <a:schemeClr val="bg1"/>
                </a:solidFill>
              </a:rPr>
              <a:t>2. AB SCIEX™ is being used under license.</a:t>
            </a:r>
          </a:p>
          <a:p>
            <a:pPr marL="0" indent="0">
              <a:buNone/>
            </a:pPr>
            <a:r>
              <a:rPr lang="en-US" sz="1100">
                <a:solidFill>
                  <a:schemeClr val="bg1"/>
                </a:solidFill>
              </a:rPr>
              <a:t>3. Beckman Coulter</a:t>
            </a:r>
            <a:r>
              <a:rPr lang="en-US" sz="1100" baseline="30000">
                <a:solidFill>
                  <a:schemeClr val="bg1"/>
                </a:solidFill>
              </a:rPr>
              <a:t>®</a:t>
            </a:r>
            <a:r>
              <a:rPr lang="en-US" sz="1100">
                <a:solidFill>
                  <a:schemeClr val="bg1"/>
                </a:solidFill>
              </a:rPr>
              <a:t> is being used under license.</a:t>
            </a:r>
          </a:p>
          <a:p>
            <a:pPr marL="0" indent="0">
              <a:buNone/>
            </a:pPr>
            <a:r>
              <a:rPr lang="en-US" sz="1100">
                <a:solidFill>
                  <a:schemeClr val="bg1"/>
                </a:solidFill>
              </a:rPr>
              <a:t>4. Echo and Echo MS are trademarks or registered trademarks of Labcyte, Inc. in the United States and other countries, and are being used under license.</a:t>
            </a:r>
          </a:p>
          <a:p>
            <a:pPr marL="0" indent="0">
              <a:buNone/>
            </a:pPr>
            <a:r>
              <a:rPr lang="en-US" sz="1100" i="1">
                <a:solidFill>
                  <a:schemeClr val="bg1"/>
                </a:solidFill>
              </a:rPr>
              <a:t>Add the following statement if using images or animations of the clear box or 3D illustrations: </a:t>
            </a:r>
          </a:p>
          <a:p>
            <a:pPr marL="0" indent="0">
              <a:buNone/>
            </a:pPr>
            <a:r>
              <a:rPr lang="en-US" sz="1100">
                <a:solidFill>
                  <a:schemeClr val="bg1"/>
                </a:solidFill>
              </a:rPr>
              <a:t>The images shown may be for illustration purposes only and may not be an exact representation of the product and/or the technology.</a:t>
            </a:r>
          </a:p>
          <a:p>
            <a:pPr marL="0" indent="0">
              <a:buNone/>
            </a:pPr>
            <a:r>
              <a:rPr lang="en-US" sz="1100" i="1">
                <a:solidFill>
                  <a:schemeClr val="bg1"/>
                </a:solidFill>
              </a:rPr>
              <a:t>Add the following statement to indicate that plates are supplied by Beckman Coulter: </a:t>
            </a:r>
          </a:p>
          <a:p>
            <a:pPr marL="0" indent="0">
              <a:buNone/>
            </a:pPr>
            <a:r>
              <a:rPr lang="en-US" sz="1100">
                <a:solidFill>
                  <a:schemeClr val="bg1"/>
                </a:solidFill>
              </a:rPr>
              <a:t>Plates are available from Beckman Coulter Life Sciences.</a:t>
            </a:r>
          </a:p>
          <a:p>
            <a:pPr marL="0" indent="0">
              <a:buNone/>
            </a:pPr>
            <a:r>
              <a:rPr lang="en-US" sz="1100">
                <a:solidFill>
                  <a:schemeClr val="bg1"/>
                </a:solidFill>
              </a:rPr>
              <a:t>5. IntaBio</a:t>
            </a:r>
            <a:r>
              <a:rPr lang="en-US" sz="1100" baseline="30000">
                <a:solidFill>
                  <a:schemeClr val="bg1"/>
                </a:solidFill>
              </a:rPr>
              <a:t>®</a:t>
            </a:r>
            <a:r>
              <a:rPr lang="en-US" sz="1100">
                <a:solidFill>
                  <a:schemeClr val="bg1"/>
                </a:solidFill>
              </a:rPr>
              <a:t> is being used under license.</a:t>
            </a:r>
          </a:p>
          <a:p>
            <a:r>
              <a:rPr lang="en-GB" sz="1100">
                <a:solidFill>
                  <a:schemeClr val="bg1"/>
                </a:solidFill>
                <a:latin typeface="Arial" panose="020B0604020202020204" pitchFamily="34" charset="0"/>
              </a:rPr>
              <a:t>6. Waters Empower™ software is being used under license.</a:t>
            </a:r>
            <a:endParaRPr lang="en-US" sz="1100">
              <a:solidFill>
                <a:schemeClr val="bg1"/>
              </a:solidFill>
            </a:endParaRPr>
          </a:p>
        </p:txBody>
      </p:sp>
    </p:spTree>
    <p:extLst>
      <p:ext uri="{BB962C8B-B14F-4D97-AF65-F5344CB8AC3E}">
        <p14:creationId xmlns:p14="http://schemas.microsoft.com/office/powerpoint/2010/main" val="3394514161"/>
      </p:ext>
    </p:extLst>
  </p:cSld>
  <p:clrMapOvr>
    <a:masterClrMapping/>
  </p:clrMapOvr>
  <p:transition>
    <p:wipe dir="r"/>
  </p:transition>
</p:sld>
</file>

<file path=ppt/theme/theme1.xml><?xml version="1.0" encoding="utf-8"?>
<a:theme xmlns:a="http://schemas.openxmlformats.org/drawingml/2006/main" name="Internal Widescreen">
  <a:themeElements>
    <a:clrScheme name="Custom 1 - New Palette">
      <a:dk1>
        <a:srgbClr val="000000"/>
      </a:dk1>
      <a:lt1>
        <a:srgbClr val="FFFFFF"/>
      </a:lt1>
      <a:dk2>
        <a:srgbClr val="0E4A62"/>
      </a:dk2>
      <a:lt2>
        <a:srgbClr val="0E4A62"/>
      </a:lt2>
      <a:accent1>
        <a:srgbClr val="1381A3"/>
      </a:accent1>
      <a:accent2>
        <a:srgbClr val="0E4A62"/>
      </a:accent2>
      <a:accent3>
        <a:srgbClr val="7CC04B"/>
      </a:accent3>
      <a:accent4>
        <a:srgbClr val="A6AAAA"/>
      </a:accent4>
      <a:accent5>
        <a:srgbClr val="D0D1D0"/>
      </a:accent5>
      <a:accent6>
        <a:srgbClr val="FFFFFF"/>
      </a:accent6>
      <a:hlink>
        <a:srgbClr val="1381A3"/>
      </a:hlink>
      <a:folHlink>
        <a:srgbClr val="0E4A6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hlink"/>
        </a:solidFill>
        <a:ln w="9525" cap="flat" cmpd="sng" algn="ctr">
          <a:solidFill>
            <a:schemeClr val="accent1"/>
          </a:solidFill>
          <a:prstDash val="solid"/>
          <a:round/>
          <a:headEnd type="none" w="med" len="med"/>
          <a:tailEnd type="none" w="med" len="med"/>
        </a:ln>
        <a:effectLst/>
      </a:spPr>
      <a:bodyPr vert="horz" wrap="square" lIns="182880" tIns="45720" rIns="182880" bIns="45720" numCol="1" rtlCol="0" anchor="ctr" anchorCtr="1" compatLnSpc="1">
        <a:prstTxWarp prst="textNoShape">
          <a:avLst/>
        </a:prstTxWarp>
        <a:noAutofit/>
      </a:bodyPr>
      <a:lstStyle>
        <a:defPPr marL="0" marR="0" indent="0" algn="l" defTabSz="914400" rtl="0" eaLnBrk="0" fontAlgn="base" latinLnBrk="0" hangingPunct="0">
          <a:lnSpc>
            <a:spcPct val="100000"/>
          </a:lnSpc>
          <a:spcBef>
            <a:spcPct val="30000"/>
          </a:spcBef>
          <a:spcAft>
            <a:spcPct val="0"/>
          </a:spcAft>
          <a:buClrTx/>
          <a:buSzTx/>
          <a:buFontTx/>
          <a:buNone/>
          <a:tabLst/>
          <a:defRPr kumimoji="0" sz="1400" b="0" i="0" u="none" strike="noStrike" cap="none" normalizeH="0" baseline="0" dirty="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a:spPr>
      <a:bodyPr wrap="none" lIns="91427" tIns="45713" rIns="91427" bIns="45713" rtlCol="0">
        <a:spAutoFit/>
      </a:bodyPr>
      <a:lstStyle>
        <a:defPPr marL="0" marR="0" indent="0" algn="l" defTabSz="914400" rtl="0" eaLnBrk="1" fontAlgn="base" latinLnBrk="0" hangingPunct="1">
          <a:lnSpc>
            <a:spcPct val="90000"/>
          </a:lnSpc>
          <a:spcBef>
            <a:spcPts val="0"/>
          </a:spcBef>
          <a:spcAft>
            <a:spcPct val="0"/>
          </a:spcAft>
          <a:buClrTx/>
          <a:buSzTx/>
          <a:buFontTx/>
          <a:buNone/>
          <a:tabLst/>
          <a:defRPr sz="1400" dirty="0" smtClean="0">
            <a:solidFill>
              <a:schemeClr val="tx2"/>
            </a:solidFill>
            <a:latin typeface="+mj-lt"/>
            <a:cs typeface="Montserrat Semi" charset="0"/>
          </a:defRPr>
        </a:defPPr>
      </a:lstStyle>
    </a:txDef>
  </a:objectDefaults>
  <a:extraClrSchemeLst>
    <a:extraClrScheme>
      <a:clrScheme name="AB Sciex">
        <a:dk1>
          <a:srgbClr val="606062"/>
        </a:dk1>
        <a:lt1>
          <a:srgbClr val="FFFFFF"/>
        </a:lt1>
        <a:dk2>
          <a:srgbClr val="0084A9"/>
        </a:dk2>
        <a:lt2>
          <a:srgbClr val="004A64"/>
        </a:lt2>
        <a:accent1>
          <a:srgbClr val="00AFDB"/>
        </a:accent1>
        <a:accent2>
          <a:srgbClr val="F99C3D"/>
        </a:accent2>
        <a:accent3>
          <a:srgbClr val="B70050"/>
        </a:accent3>
        <a:accent4>
          <a:srgbClr val="66BC29"/>
        </a:accent4>
        <a:accent5>
          <a:srgbClr val="00A18E"/>
        </a:accent5>
        <a:accent6>
          <a:srgbClr val="303031"/>
        </a:accent6>
        <a:hlink>
          <a:srgbClr val="BFBFC0"/>
        </a:hlink>
        <a:folHlink>
          <a:srgbClr val="AAD4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 SCIEX_Presentation_2014_legalV02Bp.potx" id="{2F931398-8A78-4306-8EEF-C3313558B496}" vid="{81865EAE-DFC4-4F6B-90D3-FFDD5000A6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1221757b-3d94-41c4-a190-9d61f1cc98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42903F5D4B2A49AB2BC01C3E0E29B1" ma:contentTypeVersion="16" ma:contentTypeDescription="Create a new document." ma:contentTypeScope="" ma:versionID="df1d7b6f4ad184cc3dae086331fd9700">
  <xsd:schema xmlns:xsd="http://www.w3.org/2001/XMLSchema" xmlns:xs="http://www.w3.org/2001/XMLSchema" xmlns:p="http://schemas.microsoft.com/office/2006/metadata/properties" xmlns:ns1="http://schemas.microsoft.com/sharepoint/v3" xmlns:ns2="44d1e9c6-ea1b-4435-ab11-4b1a7ab5c193" xmlns:ns3="1221757b-3d94-41c4-a190-9d61f1cc98b7" targetNamespace="http://schemas.microsoft.com/office/2006/metadata/properties" ma:root="true" ma:fieldsID="03f056e4dac04329da1654f0f2aef67e" ns1:_="" ns2:_="" ns3:_="">
    <xsd:import namespace="http://schemas.microsoft.com/sharepoint/v3"/>
    <xsd:import namespace="44d1e9c6-ea1b-4435-ab11-4b1a7ab5c193"/>
    <xsd:import namespace="1221757b-3d94-41c4-a190-9d61f1cc98b7"/>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5"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d1e9c6-ea1b-4435-ab11-4b1a7ab5c19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21757b-3d94-41c4-a190-9d61f1cc98b7"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db3d50b-7bee-404d-a27e-09c7fcd358ca}" ma:internalName="TaxCatchAll" ma:showField="CatchAllData" ma:web="1221757b-3d94-41c4-a190-9d61f1cc98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226FED-36DE-41C0-9767-F4985BA140E2}">
  <ds:schemaRefs>
    <ds:schemaRef ds:uri="http://schemas.microsoft.com/sharepoint/v3/contenttype/forms"/>
  </ds:schemaRefs>
</ds:datastoreItem>
</file>

<file path=customXml/itemProps2.xml><?xml version="1.0" encoding="utf-8"?>
<ds:datastoreItem xmlns:ds="http://schemas.openxmlformats.org/officeDocument/2006/customXml" ds:itemID="{6CA5E778-C402-44E2-8351-82A3BA5B8507}">
  <ds:schemaRefs>
    <ds:schemaRef ds:uri="ccd9317c-9595-49fe-8f65-d5d3d1f0272b"/>
    <ds:schemaRef ds:uri="f7088a6f-f8ba-486f-a11e-57effbbf46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1221757b-3d94-41c4-a190-9d61f1cc98b7"/>
  </ds:schemaRefs>
</ds:datastoreItem>
</file>

<file path=customXml/itemProps3.xml><?xml version="1.0" encoding="utf-8"?>
<ds:datastoreItem xmlns:ds="http://schemas.openxmlformats.org/officeDocument/2006/customXml" ds:itemID="{B9F596FE-4169-4FE5-8057-4AD565E1B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4d1e9c6-ea1b-4435-ab11-4b1a7ab5c193"/>
    <ds:schemaRef ds:uri="1221757b-3d94-41c4-a190-9d61f1cc98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SCIEX_PPT_Oct2016_Wide_RUO_SL.potx</Template>
  <TotalTime>103</TotalTime>
  <Words>765</Words>
  <Application>Microsoft Office PowerPoint</Application>
  <PresentationFormat>On-screen Show (16:9)</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inherit</vt:lpstr>
      <vt:lpstr>Noto Serif</vt:lpstr>
      <vt:lpstr>Wingdings</vt:lpstr>
      <vt:lpstr>Internal Widescreen</vt:lpstr>
      <vt:lpstr>Onboarding demo</vt:lpstr>
      <vt:lpstr>My learnings in the past 6 months</vt:lpstr>
      <vt:lpstr>ASP.NET Core Web API</vt:lpstr>
      <vt:lpstr>MVC Model </vt:lpstr>
      <vt:lpstr>Bachelor's degree - project Summary </vt:lpstr>
      <vt:lpstr>Aspirations and Interest </vt:lpstr>
      <vt:lpstr>Thank you</vt:lpstr>
      <vt:lpstr>Trademarks / Licensing</vt:lpstr>
    </vt:vector>
  </TitlesOfParts>
  <Company>Bluewave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SCIEX Presentation</dc:title>
  <dc:creator>Employee</dc:creator>
  <cp:lastModifiedBy>Chari, Ambarish</cp:lastModifiedBy>
  <cp:revision>6</cp:revision>
  <cp:lastPrinted>2014-12-04T18:51:25Z</cp:lastPrinted>
  <dcterms:created xsi:type="dcterms:W3CDTF">2014-05-08T23:11:29Z</dcterms:created>
  <dcterms:modified xsi:type="dcterms:W3CDTF">2023-07-09T06:40:16Z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0x0101003F42903F5D4B2A49AB2BC01C3E0E29B1</vt:lpwstr>
  </property>
  <property fmtid="{D5CDD505-2E9C-101B-9397-08002B2CF9AE}" pid="3" name="MSIP_Label_f48041ff-f5de-4583-8841-e2a1851ee5d2_Enabled">
    <vt:lpwstr>true</vt:lpwstr>
  </property>
  <property fmtid="{D5CDD505-2E9C-101B-9397-08002B2CF9AE}" pid="4" name="MSIP_Label_f48041ff-f5de-4583-8841-e2a1851ee5d2_SetDate">
    <vt:lpwstr>2022-02-24T09:40:04Z</vt:lpwstr>
  </property>
  <property fmtid="{D5CDD505-2E9C-101B-9397-08002B2CF9AE}" pid="5" name="MSIP_Label_f48041ff-f5de-4583-8841-e2a1851ee5d2_Method">
    <vt:lpwstr>Privileged</vt:lpwstr>
  </property>
  <property fmtid="{D5CDD505-2E9C-101B-9397-08002B2CF9AE}" pid="6" name="MSIP_Label_f48041ff-f5de-4583-8841-e2a1851ee5d2_Name">
    <vt:lpwstr>Confidential</vt:lpwstr>
  </property>
  <property fmtid="{D5CDD505-2E9C-101B-9397-08002B2CF9AE}" pid="7" name="MSIP_Label_f48041ff-f5de-4583-8841-e2a1851ee5d2_SiteId">
    <vt:lpwstr>771c9c47-7f24-44dc-958e-34f8713a8394</vt:lpwstr>
  </property>
  <property fmtid="{D5CDD505-2E9C-101B-9397-08002B2CF9AE}" pid="8" name="MSIP_Label_f48041ff-f5de-4583-8841-e2a1851ee5d2_ActionId">
    <vt:lpwstr>5cb59f7d-b5ef-4144-bb38-2dba99230172</vt:lpwstr>
  </property>
  <property fmtid="{D5CDD505-2E9C-101B-9397-08002B2CF9AE}" pid="9" name="MSIP_Label_f48041ff-f5de-4583-8841-e2a1851ee5d2_ContentBits">
    <vt:lpwstr>2</vt:lpwstr>
  </property>
  <property fmtid="{D5CDD505-2E9C-101B-9397-08002B2CF9AE}" pid="10" name="ClassificationContentMarkingFooterLocations">
    <vt:lpwstr>Internal Widescreen:3</vt:lpwstr>
  </property>
  <property fmtid="{D5CDD505-2E9C-101B-9397-08002B2CF9AE}" pid="11" name="ClassificationContentMarkingFooterText">
    <vt:lpwstr>Confidential - Company Proprietary</vt:lpwstr>
  </property>
</Properties>
</file>