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Raleway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Raleway-bold.fntdata"/><Relationship Id="rId12" Type="http://schemas.openxmlformats.org/officeDocument/2006/relationships/font" Target="fonts/Raleway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aleway-boldItalic.fntdata"/><Relationship Id="rId14" Type="http://schemas.openxmlformats.org/officeDocument/2006/relationships/font" Target="fonts/Raleway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slide" Target="slides/slide1.xml"/><Relationship Id="rId19" Type="http://schemas.openxmlformats.org/officeDocument/2006/relationships/font" Target="fonts/Lato-boldItalic.fntdata"/><Relationship Id="rId6" Type="http://schemas.openxmlformats.org/officeDocument/2006/relationships/slide" Target="slides/slide2.xml"/><Relationship Id="rId18" Type="http://schemas.openxmlformats.org/officeDocument/2006/relationships/font" Target="fonts/Lato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" name="Shape 11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" name="Shape 1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" name="Shape 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2390266" y="3238450"/>
            <a:ext cx="6331500" cy="1241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Shape 6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" name="Shape 62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" name="Shape 63"/>
          <p:cNvSpPr txBox="1"/>
          <p:nvPr>
            <p:ph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" name="Shape 18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" name="Shape 19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hape 2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" name="Shape 23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" name="Shape 2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" name="Shape 2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2410112" y="1595775"/>
            <a:ext cx="6321600" cy="3002399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hape 29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" name="Shape 30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" name="Shape 31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" name="Shape 32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2400302" y="1602675"/>
            <a:ext cx="3071400" cy="3002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2" type="body"/>
          </p:nvPr>
        </p:nvSpPr>
        <p:spPr>
          <a:xfrm>
            <a:off x="5650571" y="1602675"/>
            <a:ext cx="3071400" cy="3002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Shape 4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319500" y="1846803"/>
            <a:ext cx="2808000" cy="2806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hape 4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" name="Shape 46"/>
          <p:cNvSpPr txBox="1"/>
          <p:nvPr>
            <p:ph type="title"/>
          </p:nvPr>
        </p:nvSpPr>
        <p:spPr>
          <a:xfrm>
            <a:off x="283103" y="712140"/>
            <a:ext cx="6244200" cy="38355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50" name="Shape 5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" name="Shape 51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subTitle"/>
          </p:nvPr>
        </p:nvSpPr>
        <p:spPr>
          <a:xfrm>
            <a:off x="265500" y="2735370"/>
            <a:ext cx="4045200" cy="1345499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3" name="Shape 5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Shape 56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" name="Shape 5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" name="Shape 58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2410112" y="1595775"/>
            <a:ext cx="6321600" cy="3002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Web Development Workshop</a:t>
            </a:r>
          </a:p>
        </p:txBody>
      </p:sp>
      <p:sp>
        <p:nvSpPr>
          <p:cNvPr id="73" name="Shape 73"/>
          <p:cNvSpPr txBox="1"/>
          <p:nvPr>
            <p:ph idx="1" type="subTitle"/>
          </p:nvPr>
        </p:nvSpPr>
        <p:spPr>
          <a:xfrm>
            <a:off x="2390266" y="3238450"/>
            <a:ext cx="6331500" cy="1241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2400"/>
              <a:t>SVCE-ACM Student Chapter in collaboration with ACE, Interrupt 2k17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2400"/>
              <a:t>Ganesh Jayaraman and Keshav Aditya R P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idx="4294967295" type="title"/>
          </p:nvPr>
        </p:nvSpPr>
        <p:spPr>
          <a:xfrm>
            <a:off x="535775" y="712150"/>
            <a:ext cx="6129300" cy="768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lt1"/>
                </a:solidFill>
              </a:rPr>
              <a:t>Why Web Development ?</a:t>
            </a:r>
          </a:p>
        </p:txBody>
      </p:sp>
      <p:sp>
        <p:nvSpPr>
          <p:cNvPr id="79" name="Shape 79"/>
          <p:cNvSpPr txBox="1"/>
          <p:nvPr>
            <p:ph idx="4294967295" type="title"/>
          </p:nvPr>
        </p:nvSpPr>
        <p:spPr>
          <a:xfrm>
            <a:off x="535775" y="1553250"/>
            <a:ext cx="7674300" cy="349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Web Development is simple and easy to follow.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Almost every business out there have websites to market themselves and take them to the next level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0"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Career  Paths 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Frontend Dev - Client Side Scripting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Backend Dev - Server Side Scripting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Full Stack Web Dev - One who does Both 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idx="4294967295" type="body"/>
          </p:nvPr>
        </p:nvSpPr>
        <p:spPr>
          <a:xfrm>
            <a:off x="490600" y="1701300"/>
            <a:ext cx="4819200" cy="3165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16666"/>
              <a:buFont typeface="Raleway"/>
              <a:buChar char="➔"/>
            </a:pPr>
            <a:r>
              <a:rPr b="1" lang="en" sz="12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Being a Frontend developer you need to be more creative and be  able to implement a wide range of designs provided by the UI designer.</a:t>
            </a:r>
          </a:p>
          <a:p>
            <a:pPr indent="-304800" lvl="0" marL="457200" rtl="0">
              <a:spcBef>
                <a:spcPts val="0"/>
              </a:spcBef>
              <a:spcAft>
                <a:spcPts val="1000"/>
              </a:spcAft>
              <a:buSzPct val="100000"/>
              <a:buFont typeface="Raleway"/>
              <a:buChar char="➔"/>
            </a:pPr>
            <a:r>
              <a:rPr b="1" lang="en" sz="1200">
                <a:latin typeface="Raleway"/>
                <a:ea typeface="Raleway"/>
                <a:cs typeface="Raleway"/>
                <a:sym typeface="Raleway"/>
              </a:rPr>
              <a:t>Manipulate the DOM at will by the means of javascript to create an interactive dynamic website</a:t>
            </a:r>
          </a:p>
          <a:p>
            <a:pPr indent="-304800" lvl="0" marL="457200" rtl="0">
              <a:spcBef>
                <a:spcPts val="0"/>
              </a:spcBef>
              <a:spcAft>
                <a:spcPts val="1000"/>
              </a:spcAft>
              <a:buSzPct val="100000"/>
              <a:buFont typeface="Raleway"/>
              <a:buChar char="➔"/>
            </a:pPr>
            <a:r>
              <a:rPr b="1" lang="en" sz="1200">
                <a:latin typeface="Raleway"/>
                <a:ea typeface="Raleway"/>
                <a:cs typeface="Raleway"/>
                <a:sym typeface="Raleway"/>
              </a:rPr>
              <a:t>Always have the end user and mind and ensure the website created is highly responsive </a:t>
            </a:r>
          </a:p>
          <a:p>
            <a:pPr indent="-317500" lvl="0" marL="457200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16666"/>
              <a:buFont typeface="Raleway"/>
              <a:buChar char="➔"/>
            </a:pPr>
            <a:r>
              <a:rPr b="1" lang="en" sz="12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Being a Backend developer you need to have a complete understanding of the database and the data in it.</a:t>
            </a:r>
          </a:p>
          <a:p>
            <a:pPr indent="-304800" lvl="0" marL="457200" rtl="0">
              <a:spcBef>
                <a:spcPts val="0"/>
              </a:spcBef>
              <a:spcAft>
                <a:spcPts val="1000"/>
              </a:spcAft>
              <a:buSzPct val="100000"/>
              <a:buFont typeface="Raleway"/>
              <a:buChar char="➔"/>
            </a:pPr>
            <a:r>
              <a:rPr b="1" lang="en" sz="1200">
                <a:latin typeface="Raleway"/>
                <a:ea typeface="Raleway"/>
                <a:cs typeface="Raleway"/>
                <a:sym typeface="Raleway"/>
              </a:rPr>
              <a:t>Writing Efficient Queries that less burden the server </a:t>
            </a:r>
          </a:p>
        </p:txBody>
      </p:sp>
      <p:pic>
        <p:nvPicPr>
          <p:cNvPr descr="FrontendVsBackend.jpg" id="85" name="Shape 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5950" y="2269475"/>
            <a:ext cx="3192950" cy="141805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Shape 86"/>
          <p:cNvSpPr txBox="1"/>
          <p:nvPr/>
        </p:nvSpPr>
        <p:spPr>
          <a:xfrm>
            <a:off x="617225" y="324575"/>
            <a:ext cx="6995100" cy="130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600">
                <a:solidFill>
                  <a:srgbClr val="EFEFEF"/>
                </a:solidFill>
                <a:latin typeface="Raleway"/>
                <a:ea typeface="Raleway"/>
                <a:cs typeface="Raleway"/>
                <a:sym typeface="Raleway"/>
              </a:rPr>
              <a:t>Front</a:t>
            </a:r>
            <a:r>
              <a:rPr b="1" lang="en" sz="3600">
                <a:solidFill>
                  <a:srgbClr val="EFEFEF"/>
                </a:solidFill>
                <a:latin typeface="Raleway"/>
                <a:ea typeface="Raleway"/>
                <a:cs typeface="Raleway"/>
                <a:sym typeface="Raleway"/>
              </a:rPr>
              <a:t>end Vs Backend Web Dev</a:t>
            </a:r>
            <a:r>
              <a:rPr b="1" lang="en" sz="3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Development 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1TagMethod1.png" id="91" name="Shape 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725" y="152400"/>
            <a:ext cx="2863125" cy="483863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1TagMethod2.png" id="92" name="Shape 9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69550" y="152400"/>
            <a:ext cx="2863135" cy="4838698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Shape 93"/>
          <p:cNvSpPr txBox="1"/>
          <p:nvPr/>
        </p:nvSpPr>
        <p:spPr>
          <a:xfrm>
            <a:off x="3473650" y="1368737"/>
            <a:ext cx="2162100" cy="24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Myths about h1, h2, h3 etc tags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</a:rPr>
              <a:t>Are they used to displayed a larger font ?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Yes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Well absolutely Not !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</a:rPr>
              <a:t>They serve a greater purpose.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283100" y="227575"/>
            <a:ext cx="8622300" cy="4706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3600"/>
              <a:t>Frontend Backend Interaction ! </a:t>
            </a:r>
            <a:r>
              <a:rPr lang="en" sz="3600">
                <a:solidFill>
                  <a:schemeClr val="accent6"/>
                </a:solidFill>
              </a:rPr>
              <a:t>.</a:t>
            </a:r>
          </a:p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b="0" sz="2400"/>
          </a:p>
        </p:txBody>
      </p:sp>
      <p:pic>
        <p:nvPicPr>
          <p:cNvPr descr="FrontendBackendIntegrating.png" id="99" name="Shape 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000" y="1267950"/>
            <a:ext cx="8317249" cy="353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423600" y="579500"/>
            <a:ext cx="8296800" cy="956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Trust the Process</a:t>
            </a:r>
          </a:p>
        </p:txBody>
      </p:sp>
      <p:pic>
        <p:nvPicPr>
          <p:cNvPr descr="WebDevelopmentProcess.jpg" id="105" name="Shape 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3975" y="1664225"/>
            <a:ext cx="5716026" cy="291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Shape 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6"/>
            <a:ext cx="4254600" cy="481803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111" name="Shape 111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5999" y="147300"/>
            <a:ext cx="2071999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Shape 112"/>
          <p:cNvSpPr txBox="1"/>
          <p:nvPr/>
        </p:nvSpPr>
        <p:spPr>
          <a:xfrm>
            <a:off x="2855550" y="687397"/>
            <a:ext cx="3432899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 Thank You</a:t>
            </a:r>
          </a:p>
        </p:txBody>
      </p:sp>
      <p:sp>
        <p:nvSpPr>
          <p:cNvPr id="113" name="Shape 113"/>
          <p:cNvSpPr txBox="1"/>
          <p:nvPr>
            <p:ph idx="4294967295" type="body"/>
          </p:nvPr>
        </p:nvSpPr>
        <p:spPr>
          <a:xfrm>
            <a:off x="2855550" y="1377480"/>
            <a:ext cx="3432899" cy="3327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2"/>
              </a:buClr>
              <a:buSzPct val="91666"/>
              <a:buFont typeface="Arial"/>
              <a:buNone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Hope you guys were able to follow and we wish you the very best for your future</a:t>
            </a: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 </a:t>
            </a:r>
          </a:p>
          <a:p>
            <a:pPr indent="-317500" lvl="0" marL="457200" rtl="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What you need ask yourselves</a:t>
            </a:r>
            <a:br>
              <a:rPr lang="en" sz="1200">
                <a:latin typeface="Raleway"/>
                <a:ea typeface="Raleway"/>
                <a:cs typeface="Raleway"/>
                <a:sym typeface="Raleway"/>
              </a:rPr>
            </a:b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Is web development enough ? Does it solve all our problems ?</a:t>
            </a:r>
          </a:p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What are the latest trends in technology</a:t>
            </a:r>
            <a:br>
              <a:rPr lang="en" sz="1400">
                <a:latin typeface="Raleway"/>
                <a:ea typeface="Raleway"/>
                <a:cs typeface="Raleway"/>
                <a:sym typeface="Raleway"/>
              </a:rPr>
            </a:b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What is Iot, Machine Learning, AI ? Where do i start ?</a:t>
            </a:r>
          </a:p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