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58" r:id="rId3"/>
    <p:sldId id="259" r:id="rId4"/>
    <p:sldId id="262" r:id="rId5"/>
    <p:sldId id="314" r:id="rId6"/>
    <p:sldId id="312" r:id="rId7"/>
    <p:sldId id="271" r:id="rId8"/>
    <p:sldId id="310" r:id="rId9"/>
    <p:sldId id="311" r:id="rId10"/>
    <p:sldId id="306" r:id="rId11"/>
    <p:sldId id="27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2F24"/>
    <a:srgbClr val="050505"/>
    <a:srgbClr val="375E28"/>
    <a:srgbClr val="F72929"/>
    <a:srgbClr val="CC3399"/>
    <a:srgbClr val="00CC00"/>
    <a:srgbClr val="289DD8"/>
    <a:srgbClr val="FF3300"/>
    <a:srgbClr val="91FD01"/>
    <a:srgbClr val="27A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14E6A-52C2-4FBA-B387-BE9A97DCBE7F}" v="24" dt="2024-04-15T16:56:25.107"/>
  </p1510:revLst>
</p1510:revInfo>
</file>

<file path=ppt/tableStyles.xml><?xml version="1.0" encoding="utf-8"?>
<a:tblStyleLst xmlns:a="http://schemas.openxmlformats.org/drawingml/2006/main" def="{16FDF8D2-744B-4DC6-860D-39ADA44A52E5}">
  <a:tblStyle styleId="{16FDF8D2-744B-4DC6-860D-39ADA44A52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>
        <p:scale>
          <a:sx n="110" d="100"/>
          <a:sy n="110" d="100"/>
        </p:scale>
        <p:origin x="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7" name="Google Shape;492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8" name="Google Shape;492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0" name="Google Shape;437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1" name="Google Shape;437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333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4" name="Google Shape;4584;g100ea2c326c_0_24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5" name="Google Shape;4585;g100ea2c326c_0_24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4" name="Google Shape;4584;g100ea2c326c_0_24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5" name="Google Shape;4585;g100ea2c326c_0_24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857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4" name="Google Shape;4584;g100ea2c326c_0_24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5" name="Google Shape;4585;g100ea2c326c_0_24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643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0" name="Google Shape;4590;g100ea2c326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1" name="Google Shape;4591;g100ea2c326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91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oogle Shape;4210;p2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11" name="Google Shape;421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2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31" name="Google Shape;423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0" name="Google Shape;4250;p29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51" name="Google Shape;4251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8" name="Google Shape;4288;p2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289" name="Google Shape;4289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6"/>
          <p:cNvGrpSpPr/>
          <p:nvPr/>
        </p:nvGrpSpPr>
        <p:grpSpPr>
          <a:xfrm>
            <a:off x="5202063" y="4121297"/>
            <a:ext cx="3941609" cy="1021956"/>
            <a:chOff x="2582150" y="3714800"/>
            <a:chExt cx="2689050" cy="697200"/>
          </a:xfrm>
        </p:grpSpPr>
        <p:sp>
          <p:nvSpPr>
            <p:cNvPr id="501" name="Google Shape;501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6"/>
          <p:cNvGrpSpPr/>
          <p:nvPr/>
        </p:nvGrpSpPr>
        <p:grpSpPr>
          <a:xfrm flipH="1">
            <a:off x="38" y="4121297"/>
            <a:ext cx="3941609" cy="1021956"/>
            <a:chOff x="2582150" y="3714800"/>
            <a:chExt cx="2689050" cy="697200"/>
          </a:xfrm>
        </p:grpSpPr>
        <p:sp>
          <p:nvSpPr>
            <p:cNvPr id="562" name="Google Shape;562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6"/>
          <p:cNvGrpSpPr/>
          <p:nvPr/>
        </p:nvGrpSpPr>
        <p:grpSpPr>
          <a:xfrm rot="10800000">
            <a:off x="157" y="95"/>
            <a:ext cx="1146035" cy="1362783"/>
            <a:chOff x="3048875" y="2669025"/>
            <a:chExt cx="504550" cy="599975"/>
          </a:xfrm>
        </p:grpSpPr>
        <p:sp>
          <p:nvSpPr>
            <p:cNvPr id="623" name="Google Shape;623;p6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6"/>
          <p:cNvGrpSpPr/>
          <p:nvPr/>
        </p:nvGrpSpPr>
        <p:grpSpPr>
          <a:xfrm rot="10800000" flipH="1">
            <a:off x="7997632" y="95"/>
            <a:ext cx="1146035" cy="1362783"/>
            <a:chOff x="3048875" y="2669025"/>
            <a:chExt cx="504550" cy="599975"/>
          </a:xfrm>
        </p:grpSpPr>
        <p:sp>
          <p:nvSpPr>
            <p:cNvPr id="646" name="Google Shape;646;p6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8"/>
          <p:cNvGrpSpPr/>
          <p:nvPr/>
        </p:nvGrpSpPr>
        <p:grpSpPr>
          <a:xfrm rot="10800000">
            <a:off x="38" y="-3"/>
            <a:ext cx="3941609" cy="1021956"/>
            <a:chOff x="2582150" y="3714800"/>
            <a:chExt cx="2689050" cy="697200"/>
          </a:xfrm>
        </p:grpSpPr>
        <p:sp>
          <p:nvSpPr>
            <p:cNvPr id="813" name="Google Shape;813;p8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8"/>
          <p:cNvGrpSpPr/>
          <p:nvPr/>
        </p:nvGrpSpPr>
        <p:grpSpPr>
          <a:xfrm rot="10800000" flipH="1">
            <a:off x="5202063" y="-3"/>
            <a:ext cx="3941609" cy="1021956"/>
            <a:chOff x="2582150" y="3714800"/>
            <a:chExt cx="2689050" cy="697200"/>
          </a:xfrm>
        </p:grpSpPr>
        <p:sp>
          <p:nvSpPr>
            <p:cNvPr id="874" name="Google Shape;874;p8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8"/>
          <p:cNvGrpSpPr/>
          <p:nvPr/>
        </p:nvGrpSpPr>
        <p:grpSpPr>
          <a:xfrm>
            <a:off x="-27" y="3282339"/>
            <a:ext cx="3680939" cy="1565485"/>
            <a:chOff x="889075" y="3382100"/>
            <a:chExt cx="2866775" cy="1219225"/>
          </a:xfrm>
        </p:grpSpPr>
        <p:sp>
          <p:nvSpPr>
            <p:cNvPr id="935" name="Google Shape;935;p8"/>
            <p:cNvSpPr/>
            <p:nvPr/>
          </p:nvSpPr>
          <p:spPr>
            <a:xfrm>
              <a:off x="2285400" y="4527175"/>
              <a:ext cx="133950" cy="42000"/>
            </a:xfrm>
            <a:custGeom>
              <a:avLst/>
              <a:gdLst/>
              <a:ahLst/>
              <a:cxnLst/>
              <a:rect l="l" t="t" r="r" b="b"/>
              <a:pathLst>
                <a:path w="5358" h="1680" extrusionOk="0">
                  <a:moveTo>
                    <a:pt x="4906" y="0"/>
                  </a:moveTo>
                  <a:lnTo>
                    <a:pt x="72" y="1203"/>
                  </a:lnTo>
                  <a:lnTo>
                    <a:pt x="0" y="1679"/>
                  </a:lnTo>
                  <a:lnTo>
                    <a:pt x="5358" y="358"/>
                  </a:lnTo>
                  <a:lnTo>
                    <a:pt x="5334" y="215"/>
                  </a:lnTo>
                  <a:lnTo>
                    <a:pt x="490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2429750" y="45274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2111850" y="4560225"/>
              <a:ext cx="163750" cy="40800"/>
            </a:xfrm>
            <a:custGeom>
              <a:avLst/>
              <a:gdLst/>
              <a:ahLst/>
              <a:cxnLst/>
              <a:rect l="l" t="t" r="r" b="b"/>
              <a:pathLst>
                <a:path w="6550" h="1632" extrusionOk="0">
                  <a:moveTo>
                    <a:pt x="6549" y="0"/>
                  </a:moveTo>
                  <a:lnTo>
                    <a:pt x="1" y="1631"/>
                  </a:lnTo>
                  <a:lnTo>
                    <a:pt x="1858" y="1631"/>
                  </a:lnTo>
                  <a:lnTo>
                    <a:pt x="6478" y="476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2428575" y="45256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2426775" y="452420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0"/>
                  </a:moveTo>
                  <a:cubicBezTo>
                    <a:pt x="13" y="12"/>
                    <a:pt x="24" y="12"/>
                    <a:pt x="36" y="36"/>
                  </a:cubicBezTo>
                  <a:cubicBezTo>
                    <a:pt x="36" y="12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2428275" y="4525400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12" y="12"/>
                  </a:moveTo>
                  <a:cubicBezTo>
                    <a:pt x="12" y="0"/>
                    <a:pt x="0" y="0"/>
                    <a:pt x="12" y="12"/>
                  </a:cubicBezTo>
                  <a:cubicBezTo>
                    <a:pt x="0" y="0"/>
                    <a:pt x="12" y="0"/>
                    <a:pt x="12" y="12"/>
                  </a:cubicBezTo>
                  <a:cubicBezTo>
                    <a:pt x="12" y="0"/>
                    <a:pt x="12" y="0"/>
                    <a:pt x="12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2115725" y="4376850"/>
              <a:ext cx="176250" cy="92600"/>
            </a:xfrm>
            <a:custGeom>
              <a:avLst/>
              <a:gdLst/>
              <a:ahLst/>
              <a:cxnLst/>
              <a:rect l="l" t="t" r="r" b="b"/>
              <a:pathLst>
                <a:path w="7050" h="3704" extrusionOk="0">
                  <a:moveTo>
                    <a:pt x="429" y="1"/>
                  </a:moveTo>
                  <a:lnTo>
                    <a:pt x="1" y="287"/>
                  </a:lnTo>
                  <a:lnTo>
                    <a:pt x="6978" y="3704"/>
                  </a:lnTo>
                  <a:lnTo>
                    <a:pt x="7049" y="3251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2300575" y="4463175"/>
              <a:ext cx="126525" cy="69375"/>
            </a:xfrm>
            <a:custGeom>
              <a:avLst/>
              <a:gdLst/>
              <a:ahLst/>
              <a:cxnLst/>
              <a:rect l="l" t="t" r="r" b="b"/>
              <a:pathLst>
                <a:path w="5061" h="2775" extrusionOk="0">
                  <a:moveTo>
                    <a:pt x="5041" y="2436"/>
                  </a:moveTo>
                  <a:cubicBezTo>
                    <a:pt x="5047" y="2441"/>
                    <a:pt x="5061" y="2441"/>
                    <a:pt x="5061" y="2441"/>
                  </a:cubicBezTo>
                  <a:cubicBezTo>
                    <a:pt x="5054" y="2440"/>
                    <a:pt x="5047" y="2438"/>
                    <a:pt x="5041" y="2436"/>
                  </a:cubicBezTo>
                  <a:close/>
                  <a:moveTo>
                    <a:pt x="72" y="1"/>
                  </a:moveTo>
                  <a:lnTo>
                    <a:pt x="0" y="465"/>
                  </a:lnTo>
                  <a:lnTo>
                    <a:pt x="4299" y="2560"/>
                  </a:lnTo>
                  <a:lnTo>
                    <a:pt x="4727" y="2775"/>
                  </a:lnTo>
                  <a:lnTo>
                    <a:pt x="4715" y="2656"/>
                  </a:lnTo>
                  <a:cubicBezTo>
                    <a:pt x="4703" y="2537"/>
                    <a:pt x="4787" y="2418"/>
                    <a:pt x="4930" y="2418"/>
                  </a:cubicBezTo>
                  <a:cubicBezTo>
                    <a:pt x="4960" y="2418"/>
                    <a:pt x="5000" y="2426"/>
                    <a:pt x="5041" y="2436"/>
                  </a:cubicBezTo>
                  <a:lnTo>
                    <a:pt x="5041" y="2436"/>
                  </a:lnTo>
                  <a:cubicBezTo>
                    <a:pt x="5038" y="2435"/>
                    <a:pt x="5037" y="2433"/>
                    <a:pt x="5037" y="243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1777600" y="4208100"/>
              <a:ext cx="336950" cy="170275"/>
            </a:xfrm>
            <a:custGeom>
              <a:avLst/>
              <a:gdLst/>
              <a:ahLst/>
              <a:cxnLst/>
              <a:rect l="l" t="t" r="r" b="b"/>
              <a:pathLst>
                <a:path w="13478" h="6811" extrusionOk="0">
                  <a:moveTo>
                    <a:pt x="143" y="0"/>
                  </a:moveTo>
                  <a:cubicBezTo>
                    <a:pt x="119" y="131"/>
                    <a:pt x="83" y="262"/>
                    <a:pt x="0" y="369"/>
                  </a:cubicBezTo>
                  <a:lnTo>
                    <a:pt x="72" y="452"/>
                  </a:lnTo>
                  <a:lnTo>
                    <a:pt x="13049" y="6810"/>
                  </a:lnTo>
                  <a:lnTo>
                    <a:pt x="13478" y="652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2429750" y="45271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0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2428575" y="452540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3679325" y="4491150"/>
              <a:ext cx="76525" cy="109875"/>
            </a:xfrm>
            <a:custGeom>
              <a:avLst/>
              <a:gdLst/>
              <a:ahLst/>
              <a:cxnLst/>
              <a:rect l="l" t="t" r="r" b="b"/>
              <a:pathLst>
                <a:path w="3061" h="4395" extrusionOk="0">
                  <a:moveTo>
                    <a:pt x="405" y="1"/>
                  </a:moveTo>
                  <a:lnTo>
                    <a:pt x="0" y="203"/>
                  </a:lnTo>
                  <a:lnTo>
                    <a:pt x="2536" y="4394"/>
                  </a:lnTo>
                  <a:lnTo>
                    <a:pt x="3060" y="439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3424225" y="4426275"/>
              <a:ext cx="150925" cy="98550"/>
            </a:xfrm>
            <a:custGeom>
              <a:avLst/>
              <a:gdLst/>
              <a:ahLst/>
              <a:cxnLst/>
              <a:rect l="l" t="t" r="r" b="b"/>
              <a:pathLst>
                <a:path w="6037" h="3942" extrusionOk="0">
                  <a:moveTo>
                    <a:pt x="108" y="0"/>
                  </a:moveTo>
                  <a:cubicBezTo>
                    <a:pt x="120" y="0"/>
                    <a:pt x="131" y="24"/>
                    <a:pt x="143" y="24"/>
                  </a:cubicBezTo>
                  <a:cubicBezTo>
                    <a:pt x="131" y="0"/>
                    <a:pt x="120" y="0"/>
                    <a:pt x="108" y="0"/>
                  </a:cubicBezTo>
                  <a:close/>
                  <a:moveTo>
                    <a:pt x="143" y="24"/>
                  </a:moveTo>
                  <a:cubicBezTo>
                    <a:pt x="179" y="48"/>
                    <a:pt x="203" y="84"/>
                    <a:pt x="227" y="119"/>
                  </a:cubicBezTo>
                  <a:cubicBezTo>
                    <a:pt x="262" y="238"/>
                    <a:pt x="227" y="357"/>
                    <a:pt x="108" y="417"/>
                  </a:cubicBezTo>
                  <a:lnTo>
                    <a:pt x="1" y="465"/>
                  </a:lnTo>
                  <a:lnTo>
                    <a:pt x="5799" y="3941"/>
                  </a:lnTo>
                  <a:cubicBezTo>
                    <a:pt x="5835" y="3798"/>
                    <a:pt x="5918" y="3667"/>
                    <a:pt x="6037" y="3560"/>
                  </a:cubicBezTo>
                  <a:lnTo>
                    <a:pt x="143" y="2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3171525" y="4426275"/>
              <a:ext cx="259275" cy="123550"/>
            </a:xfrm>
            <a:custGeom>
              <a:avLst/>
              <a:gdLst/>
              <a:ahLst/>
              <a:cxnLst/>
              <a:rect l="l" t="t" r="r" b="b"/>
              <a:pathLst>
                <a:path w="10371" h="4942" extrusionOk="0">
                  <a:moveTo>
                    <a:pt x="10085" y="0"/>
                  </a:moveTo>
                  <a:cubicBezTo>
                    <a:pt x="10073" y="0"/>
                    <a:pt x="10061" y="0"/>
                    <a:pt x="10049" y="24"/>
                  </a:cubicBezTo>
                  <a:lnTo>
                    <a:pt x="0" y="4501"/>
                  </a:lnTo>
                  <a:cubicBezTo>
                    <a:pt x="83" y="4584"/>
                    <a:pt x="131" y="4703"/>
                    <a:pt x="119" y="4834"/>
                  </a:cubicBezTo>
                  <a:cubicBezTo>
                    <a:pt x="107" y="4870"/>
                    <a:pt x="95" y="4918"/>
                    <a:pt x="72" y="4941"/>
                  </a:cubicBezTo>
                  <a:lnTo>
                    <a:pt x="10109" y="465"/>
                  </a:lnTo>
                  <a:lnTo>
                    <a:pt x="10216" y="417"/>
                  </a:lnTo>
                  <a:cubicBezTo>
                    <a:pt x="10335" y="381"/>
                    <a:pt x="10370" y="238"/>
                    <a:pt x="10335" y="119"/>
                  </a:cubicBezTo>
                  <a:cubicBezTo>
                    <a:pt x="10311" y="84"/>
                    <a:pt x="10287" y="48"/>
                    <a:pt x="10239" y="24"/>
                  </a:cubicBezTo>
                  <a:cubicBezTo>
                    <a:pt x="10228" y="0"/>
                    <a:pt x="10204" y="0"/>
                    <a:pt x="1019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3599850" y="4534025"/>
              <a:ext cx="100925" cy="67000"/>
            </a:xfrm>
            <a:custGeom>
              <a:avLst/>
              <a:gdLst/>
              <a:ahLst/>
              <a:cxnLst/>
              <a:rect l="l" t="t" r="r" b="b"/>
              <a:pathLst>
                <a:path w="4037" h="2680" extrusionOk="0">
                  <a:moveTo>
                    <a:pt x="322" y="0"/>
                  </a:moveTo>
                  <a:lnTo>
                    <a:pt x="131" y="96"/>
                  </a:lnTo>
                  <a:cubicBezTo>
                    <a:pt x="107" y="179"/>
                    <a:pt x="60" y="250"/>
                    <a:pt x="0" y="310"/>
                  </a:cubicBezTo>
                  <a:lnTo>
                    <a:pt x="3274" y="2679"/>
                  </a:lnTo>
                  <a:lnTo>
                    <a:pt x="4036" y="2679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3456675" y="4539975"/>
              <a:ext cx="126825" cy="61050"/>
            </a:xfrm>
            <a:custGeom>
              <a:avLst/>
              <a:gdLst/>
              <a:ahLst/>
              <a:cxnLst/>
              <a:rect l="l" t="t" r="r" b="b"/>
              <a:pathLst>
                <a:path w="5073" h="2442" extrusionOk="0">
                  <a:moveTo>
                    <a:pt x="4620" y="0"/>
                  </a:moveTo>
                  <a:lnTo>
                    <a:pt x="0" y="2441"/>
                  </a:lnTo>
                  <a:lnTo>
                    <a:pt x="965" y="2441"/>
                  </a:lnTo>
                  <a:lnTo>
                    <a:pt x="5072" y="274"/>
                  </a:lnTo>
                  <a:cubicBezTo>
                    <a:pt x="4882" y="250"/>
                    <a:pt x="4715" y="143"/>
                    <a:pt x="4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3602825" y="4479850"/>
              <a:ext cx="91100" cy="56275"/>
            </a:xfrm>
            <a:custGeom>
              <a:avLst/>
              <a:gdLst/>
              <a:ahLst/>
              <a:cxnLst/>
              <a:rect l="l" t="t" r="r" b="b"/>
              <a:pathLst>
                <a:path w="3644" h="2251" extrusionOk="0">
                  <a:moveTo>
                    <a:pt x="3382" y="0"/>
                  </a:moveTo>
                  <a:cubicBezTo>
                    <a:pt x="3405" y="60"/>
                    <a:pt x="3441" y="131"/>
                    <a:pt x="3417" y="215"/>
                  </a:cubicBezTo>
                  <a:cubicBezTo>
                    <a:pt x="3407" y="388"/>
                    <a:pt x="3258" y="541"/>
                    <a:pt x="3088" y="541"/>
                  </a:cubicBezTo>
                  <a:cubicBezTo>
                    <a:pt x="3071" y="541"/>
                    <a:pt x="3054" y="539"/>
                    <a:pt x="3036" y="536"/>
                  </a:cubicBezTo>
                  <a:cubicBezTo>
                    <a:pt x="2882" y="524"/>
                    <a:pt x="2786" y="429"/>
                    <a:pt x="2739" y="310"/>
                  </a:cubicBezTo>
                  <a:lnTo>
                    <a:pt x="12" y="1751"/>
                  </a:lnTo>
                  <a:cubicBezTo>
                    <a:pt x="60" y="1834"/>
                    <a:pt x="72" y="1941"/>
                    <a:pt x="60" y="2048"/>
                  </a:cubicBezTo>
                  <a:cubicBezTo>
                    <a:pt x="60" y="2120"/>
                    <a:pt x="24" y="2191"/>
                    <a:pt x="0" y="2251"/>
                  </a:cubicBezTo>
                  <a:lnTo>
                    <a:pt x="191" y="2144"/>
                  </a:lnTo>
                  <a:lnTo>
                    <a:pt x="3060" y="643"/>
                  </a:lnTo>
                  <a:lnTo>
                    <a:pt x="3465" y="441"/>
                  </a:lnTo>
                  <a:lnTo>
                    <a:pt x="3501" y="417"/>
                  </a:lnTo>
                  <a:cubicBezTo>
                    <a:pt x="3596" y="358"/>
                    <a:pt x="3644" y="227"/>
                    <a:pt x="3584" y="119"/>
                  </a:cubicBezTo>
                  <a:cubicBezTo>
                    <a:pt x="3572" y="84"/>
                    <a:pt x="3536" y="48"/>
                    <a:pt x="3501" y="36"/>
                  </a:cubicBezTo>
                  <a:cubicBezTo>
                    <a:pt x="3465" y="12"/>
                    <a:pt x="3417" y="0"/>
                    <a:pt x="338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2987850" y="4144100"/>
              <a:ext cx="175650" cy="396800"/>
            </a:xfrm>
            <a:custGeom>
              <a:avLst/>
              <a:gdLst/>
              <a:ahLst/>
              <a:cxnLst/>
              <a:rect l="l" t="t" r="r" b="b"/>
              <a:pathLst>
                <a:path w="7026" h="15872" extrusionOk="0">
                  <a:moveTo>
                    <a:pt x="418" y="0"/>
                  </a:moveTo>
                  <a:cubicBezTo>
                    <a:pt x="299" y="84"/>
                    <a:pt x="144" y="143"/>
                    <a:pt x="1" y="155"/>
                  </a:cubicBezTo>
                  <a:lnTo>
                    <a:pt x="6621" y="15847"/>
                  </a:lnTo>
                  <a:cubicBezTo>
                    <a:pt x="6645" y="15847"/>
                    <a:pt x="6668" y="15859"/>
                    <a:pt x="6680" y="15871"/>
                  </a:cubicBezTo>
                  <a:cubicBezTo>
                    <a:pt x="6752" y="15752"/>
                    <a:pt x="6871" y="15681"/>
                    <a:pt x="7026" y="156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3159900" y="4553675"/>
              <a:ext cx="31275" cy="47350"/>
            </a:xfrm>
            <a:custGeom>
              <a:avLst/>
              <a:gdLst/>
              <a:ahLst/>
              <a:cxnLst/>
              <a:rect l="l" t="t" r="r" b="b"/>
              <a:pathLst>
                <a:path w="1251" h="1894" extrusionOk="0">
                  <a:moveTo>
                    <a:pt x="453" y="0"/>
                  </a:moveTo>
                  <a:cubicBezTo>
                    <a:pt x="368" y="75"/>
                    <a:pt x="282" y="121"/>
                    <a:pt x="162" y="121"/>
                  </a:cubicBezTo>
                  <a:cubicBezTo>
                    <a:pt x="148" y="121"/>
                    <a:pt x="134" y="120"/>
                    <a:pt x="120" y="119"/>
                  </a:cubicBezTo>
                  <a:cubicBezTo>
                    <a:pt x="84" y="119"/>
                    <a:pt x="36" y="107"/>
                    <a:pt x="1" y="83"/>
                  </a:cubicBezTo>
                  <a:lnTo>
                    <a:pt x="1" y="83"/>
                  </a:lnTo>
                  <a:lnTo>
                    <a:pt x="763" y="1893"/>
                  </a:lnTo>
                  <a:lnTo>
                    <a:pt x="1251" y="189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2998275" y="4539850"/>
              <a:ext cx="156900" cy="61175"/>
            </a:xfrm>
            <a:custGeom>
              <a:avLst/>
              <a:gdLst/>
              <a:ahLst/>
              <a:cxnLst/>
              <a:rect l="l" t="t" r="r" b="b"/>
              <a:pathLst>
                <a:path w="6276" h="2447" extrusionOk="0">
                  <a:moveTo>
                    <a:pt x="6157" y="1"/>
                  </a:moveTo>
                  <a:cubicBezTo>
                    <a:pt x="6134" y="1"/>
                    <a:pt x="6111" y="10"/>
                    <a:pt x="6085" y="29"/>
                  </a:cubicBezTo>
                  <a:lnTo>
                    <a:pt x="1" y="2446"/>
                  </a:lnTo>
                  <a:lnTo>
                    <a:pt x="1203" y="2446"/>
                  </a:lnTo>
                  <a:lnTo>
                    <a:pt x="6251" y="446"/>
                  </a:lnTo>
                  <a:cubicBezTo>
                    <a:pt x="6251" y="434"/>
                    <a:pt x="6251" y="434"/>
                    <a:pt x="6263" y="434"/>
                  </a:cubicBezTo>
                  <a:cubicBezTo>
                    <a:pt x="6228" y="375"/>
                    <a:pt x="6216" y="303"/>
                    <a:pt x="6216" y="220"/>
                  </a:cubicBezTo>
                  <a:cubicBezTo>
                    <a:pt x="6216" y="160"/>
                    <a:pt x="6251" y="101"/>
                    <a:pt x="6275" y="41"/>
                  </a:cubicBezTo>
                  <a:cubicBezTo>
                    <a:pt x="6263" y="29"/>
                    <a:pt x="6228" y="29"/>
                    <a:pt x="6216" y="17"/>
                  </a:cubicBezTo>
                  <a:cubicBezTo>
                    <a:pt x="6194" y="7"/>
                    <a:pt x="6175" y="1"/>
                    <a:pt x="61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2838450" y="4144100"/>
              <a:ext cx="147950" cy="456925"/>
            </a:xfrm>
            <a:custGeom>
              <a:avLst/>
              <a:gdLst/>
              <a:ahLst/>
              <a:cxnLst/>
              <a:rect l="l" t="t" r="r" b="b"/>
              <a:pathLst>
                <a:path w="5918" h="18277" extrusionOk="0">
                  <a:moveTo>
                    <a:pt x="5501" y="0"/>
                  </a:moveTo>
                  <a:lnTo>
                    <a:pt x="0" y="18276"/>
                  </a:lnTo>
                  <a:lnTo>
                    <a:pt x="464" y="18276"/>
                  </a:lnTo>
                  <a:lnTo>
                    <a:pt x="5917" y="155"/>
                  </a:lnTo>
                  <a:cubicBezTo>
                    <a:pt x="5751" y="143"/>
                    <a:pt x="5596" y="84"/>
                    <a:pt x="550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2418450" y="4523000"/>
              <a:ext cx="17875" cy="77425"/>
            </a:xfrm>
            <a:custGeom>
              <a:avLst/>
              <a:gdLst/>
              <a:ahLst/>
              <a:cxnLst/>
              <a:rect l="l" t="t" r="r" b="b"/>
              <a:pathLst>
                <a:path w="715" h="3097" extrusionOk="0">
                  <a:moveTo>
                    <a:pt x="357" y="1"/>
                  </a:moveTo>
                  <a:cubicBezTo>
                    <a:pt x="328" y="13"/>
                    <a:pt x="301" y="13"/>
                    <a:pt x="277" y="13"/>
                  </a:cubicBezTo>
                  <a:cubicBezTo>
                    <a:pt x="253" y="13"/>
                    <a:pt x="232" y="13"/>
                    <a:pt x="215" y="25"/>
                  </a:cubicBezTo>
                  <a:cubicBezTo>
                    <a:pt x="96" y="37"/>
                    <a:pt x="0" y="144"/>
                    <a:pt x="0" y="263"/>
                  </a:cubicBezTo>
                  <a:lnTo>
                    <a:pt x="12" y="382"/>
                  </a:lnTo>
                  <a:lnTo>
                    <a:pt x="36" y="513"/>
                  </a:lnTo>
                  <a:lnTo>
                    <a:pt x="274" y="3096"/>
                  </a:lnTo>
                  <a:lnTo>
                    <a:pt x="715" y="3096"/>
                  </a:lnTo>
                  <a:lnTo>
                    <a:pt x="465" y="203"/>
                  </a:lnTo>
                  <a:lnTo>
                    <a:pt x="465" y="179"/>
                  </a:lnTo>
                  <a:lnTo>
                    <a:pt x="465" y="156"/>
                  </a:lnTo>
                  <a:lnTo>
                    <a:pt x="465" y="132"/>
                  </a:lnTo>
                  <a:lnTo>
                    <a:pt x="465" y="120"/>
                  </a:lnTo>
                  <a:cubicBezTo>
                    <a:pt x="465" y="108"/>
                    <a:pt x="453" y="108"/>
                    <a:pt x="453" y="96"/>
                  </a:cubicBezTo>
                  <a:cubicBezTo>
                    <a:pt x="453" y="96"/>
                    <a:pt x="453" y="72"/>
                    <a:pt x="429" y="72"/>
                  </a:cubicBezTo>
                  <a:cubicBezTo>
                    <a:pt x="429" y="72"/>
                    <a:pt x="429" y="60"/>
                    <a:pt x="417" y="60"/>
                  </a:cubicBezTo>
                  <a:lnTo>
                    <a:pt x="405" y="48"/>
                  </a:lnTo>
                  <a:cubicBezTo>
                    <a:pt x="405" y="48"/>
                    <a:pt x="405" y="37"/>
                    <a:pt x="381" y="37"/>
                  </a:cubicBezTo>
                  <a:cubicBezTo>
                    <a:pt x="369" y="13"/>
                    <a:pt x="357" y="13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2269325" y="4231000"/>
              <a:ext cx="70575" cy="370025"/>
            </a:xfrm>
            <a:custGeom>
              <a:avLst/>
              <a:gdLst/>
              <a:ahLst/>
              <a:cxnLst/>
              <a:rect l="l" t="t" r="r" b="b"/>
              <a:pathLst>
                <a:path w="2823" h="14801" extrusionOk="0">
                  <a:moveTo>
                    <a:pt x="2810" y="1"/>
                  </a:moveTo>
                  <a:cubicBezTo>
                    <a:pt x="2810" y="72"/>
                    <a:pt x="2786" y="167"/>
                    <a:pt x="2703" y="215"/>
                  </a:cubicBezTo>
                  <a:lnTo>
                    <a:pt x="2286" y="489"/>
                  </a:lnTo>
                  <a:lnTo>
                    <a:pt x="905" y="9085"/>
                  </a:lnTo>
                  <a:lnTo>
                    <a:pt x="834" y="9538"/>
                  </a:lnTo>
                  <a:lnTo>
                    <a:pt x="250" y="13169"/>
                  </a:lnTo>
                  <a:lnTo>
                    <a:pt x="179" y="13645"/>
                  </a:lnTo>
                  <a:lnTo>
                    <a:pt x="0" y="14800"/>
                  </a:lnTo>
                  <a:lnTo>
                    <a:pt x="441" y="14800"/>
                  </a:lnTo>
                  <a:lnTo>
                    <a:pt x="655" y="13526"/>
                  </a:lnTo>
                  <a:lnTo>
                    <a:pt x="727" y="13050"/>
                  </a:lnTo>
                  <a:lnTo>
                    <a:pt x="1262" y="9752"/>
                  </a:lnTo>
                  <a:lnTo>
                    <a:pt x="1334" y="9288"/>
                  </a:lnTo>
                  <a:lnTo>
                    <a:pt x="2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1768950" y="4217025"/>
              <a:ext cx="178625" cy="268800"/>
            </a:xfrm>
            <a:custGeom>
              <a:avLst/>
              <a:gdLst/>
              <a:ahLst/>
              <a:cxnLst/>
              <a:rect l="l" t="t" r="r" b="b"/>
              <a:pathLst>
                <a:path w="7145" h="10752" extrusionOk="0">
                  <a:moveTo>
                    <a:pt x="370" y="0"/>
                  </a:moveTo>
                  <a:cubicBezTo>
                    <a:pt x="275" y="119"/>
                    <a:pt x="144" y="203"/>
                    <a:pt x="1" y="250"/>
                  </a:cubicBezTo>
                  <a:lnTo>
                    <a:pt x="6966" y="10752"/>
                  </a:lnTo>
                  <a:lnTo>
                    <a:pt x="7145" y="10621"/>
                  </a:lnTo>
                  <a:cubicBezTo>
                    <a:pt x="6918" y="10597"/>
                    <a:pt x="6787" y="10394"/>
                    <a:pt x="6799" y="10180"/>
                  </a:cubicBezTo>
                  <a:cubicBezTo>
                    <a:pt x="6811" y="10073"/>
                    <a:pt x="6859" y="9966"/>
                    <a:pt x="6930" y="9906"/>
                  </a:cubicBezTo>
                  <a:lnTo>
                    <a:pt x="429" y="8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1949050" y="4488775"/>
              <a:ext cx="83350" cy="112250"/>
            </a:xfrm>
            <a:custGeom>
              <a:avLst/>
              <a:gdLst/>
              <a:ahLst/>
              <a:cxnLst/>
              <a:rect l="l" t="t" r="r" b="b"/>
              <a:pathLst>
                <a:path w="3334" h="4490" extrusionOk="0">
                  <a:moveTo>
                    <a:pt x="369" y="1"/>
                  </a:moveTo>
                  <a:lnTo>
                    <a:pt x="0" y="263"/>
                  </a:lnTo>
                  <a:lnTo>
                    <a:pt x="2798" y="4489"/>
                  </a:lnTo>
                  <a:lnTo>
                    <a:pt x="3334" y="4489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1528150" y="4542950"/>
              <a:ext cx="62250" cy="58075"/>
            </a:xfrm>
            <a:custGeom>
              <a:avLst/>
              <a:gdLst/>
              <a:ahLst/>
              <a:cxnLst/>
              <a:rect l="l" t="t" r="r" b="b"/>
              <a:pathLst>
                <a:path w="2490" h="2323" extrusionOk="0">
                  <a:moveTo>
                    <a:pt x="251" y="1"/>
                  </a:moveTo>
                  <a:lnTo>
                    <a:pt x="1" y="382"/>
                  </a:lnTo>
                  <a:lnTo>
                    <a:pt x="1858" y="2322"/>
                  </a:lnTo>
                  <a:lnTo>
                    <a:pt x="2489" y="232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1404925" y="4411375"/>
              <a:ext cx="121475" cy="132500"/>
            </a:xfrm>
            <a:custGeom>
              <a:avLst/>
              <a:gdLst/>
              <a:ahLst/>
              <a:cxnLst/>
              <a:rect l="l" t="t" r="r" b="b"/>
              <a:pathLst>
                <a:path w="4859" h="5300" extrusionOk="0">
                  <a:moveTo>
                    <a:pt x="131" y="1"/>
                  </a:moveTo>
                  <a:lnTo>
                    <a:pt x="131" y="1"/>
                  </a:lnTo>
                  <a:cubicBezTo>
                    <a:pt x="167" y="84"/>
                    <a:pt x="179" y="144"/>
                    <a:pt x="179" y="215"/>
                  </a:cubicBezTo>
                  <a:cubicBezTo>
                    <a:pt x="167" y="346"/>
                    <a:pt x="108" y="453"/>
                    <a:pt x="1" y="513"/>
                  </a:cubicBezTo>
                  <a:lnTo>
                    <a:pt x="4596" y="5299"/>
                  </a:lnTo>
                  <a:lnTo>
                    <a:pt x="4858" y="491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1219200" y="4222975"/>
              <a:ext cx="181275" cy="185450"/>
            </a:xfrm>
            <a:custGeom>
              <a:avLst/>
              <a:gdLst/>
              <a:ahLst/>
              <a:cxnLst/>
              <a:rect l="l" t="t" r="r" b="b"/>
              <a:pathLst>
                <a:path w="7251" h="7418" extrusionOk="0">
                  <a:moveTo>
                    <a:pt x="333" y="0"/>
                  </a:moveTo>
                  <a:cubicBezTo>
                    <a:pt x="238" y="119"/>
                    <a:pt x="131" y="215"/>
                    <a:pt x="0" y="298"/>
                  </a:cubicBezTo>
                  <a:lnTo>
                    <a:pt x="6846" y="7418"/>
                  </a:lnTo>
                  <a:lnTo>
                    <a:pt x="6929" y="7394"/>
                  </a:lnTo>
                  <a:cubicBezTo>
                    <a:pt x="6965" y="7358"/>
                    <a:pt x="7013" y="7335"/>
                    <a:pt x="7072" y="7299"/>
                  </a:cubicBezTo>
                  <a:lnTo>
                    <a:pt x="7251" y="720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1770450" y="4228325"/>
              <a:ext cx="568850" cy="372400"/>
            </a:xfrm>
            <a:custGeom>
              <a:avLst/>
              <a:gdLst/>
              <a:ahLst/>
              <a:cxnLst/>
              <a:rect l="l" t="t" r="r" b="b"/>
              <a:pathLst>
                <a:path w="22754" h="14896" extrusionOk="0">
                  <a:moveTo>
                    <a:pt x="22301" y="1"/>
                  </a:moveTo>
                  <a:lnTo>
                    <a:pt x="13764" y="5704"/>
                  </a:lnTo>
                  <a:lnTo>
                    <a:pt x="13335" y="5989"/>
                  </a:lnTo>
                  <a:lnTo>
                    <a:pt x="12538" y="6525"/>
                  </a:lnTo>
                  <a:lnTo>
                    <a:pt x="12538" y="6573"/>
                  </a:lnTo>
                  <a:cubicBezTo>
                    <a:pt x="12527" y="6795"/>
                    <a:pt x="12350" y="6944"/>
                    <a:pt x="12143" y="6944"/>
                  </a:cubicBezTo>
                  <a:cubicBezTo>
                    <a:pt x="12128" y="6944"/>
                    <a:pt x="12112" y="6944"/>
                    <a:pt x="12097" y="6942"/>
                  </a:cubicBezTo>
                  <a:cubicBezTo>
                    <a:pt x="12050" y="6942"/>
                    <a:pt x="12002" y="6930"/>
                    <a:pt x="11978" y="6906"/>
                  </a:cubicBezTo>
                  <a:lnTo>
                    <a:pt x="7561" y="9859"/>
                  </a:lnTo>
                  <a:cubicBezTo>
                    <a:pt x="7517" y="10045"/>
                    <a:pt x="7352" y="10171"/>
                    <a:pt x="7158" y="10171"/>
                  </a:cubicBezTo>
                  <a:cubicBezTo>
                    <a:pt x="7142" y="10171"/>
                    <a:pt x="7125" y="10170"/>
                    <a:pt x="7108" y="10169"/>
                  </a:cubicBezTo>
                  <a:lnTo>
                    <a:pt x="7085" y="10169"/>
                  </a:lnTo>
                  <a:lnTo>
                    <a:pt x="6882" y="10300"/>
                  </a:lnTo>
                  <a:lnTo>
                    <a:pt x="0" y="14895"/>
                  </a:lnTo>
                  <a:lnTo>
                    <a:pt x="798" y="14895"/>
                  </a:lnTo>
                  <a:lnTo>
                    <a:pt x="7120" y="10669"/>
                  </a:lnTo>
                  <a:lnTo>
                    <a:pt x="7501" y="10419"/>
                  </a:lnTo>
                  <a:lnTo>
                    <a:pt x="13788" y="6228"/>
                  </a:lnTo>
                  <a:lnTo>
                    <a:pt x="14228" y="5942"/>
                  </a:lnTo>
                  <a:lnTo>
                    <a:pt x="22229" y="596"/>
                  </a:lnTo>
                  <a:lnTo>
                    <a:pt x="22646" y="310"/>
                  </a:lnTo>
                  <a:cubicBezTo>
                    <a:pt x="22718" y="274"/>
                    <a:pt x="22753" y="203"/>
                    <a:pt x="22753" y="108"/>
                  </a:cubicBezTo>
                  <a:lnTo>
                    <a:pt x="22610" y="108"/>
                  </a:lnTo>
                  <a:cubicBezTo>
                    <a:pt x="22503" y="96"/>
                    <a:pt x="22396" y="60"/>
                    <a:pt x="223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1757350" y="4183475"/>
              <a:ext cx="13125" cy="6775"/>
            </a:xfrm>
            <a:custGeom>
              <a:avLst/>
              <a:gdLst/>
              <a:ahLst/>
              <a:cxnLst/>
              <a:rect l="l" t="t" r="r" b="b"/>
              <a:pathLst>
                <a:path w="525" h="271" extrusionOk="0">
                  <a:moveTo>
                    <a:pt x="279" y="1"/>
                  </a:moveTo>
                  <a:cubicBezTo>
                    <a:pt x="207" y="1"/>
                    <a:pt x="134" y="35"/>
                    <a:pt x="96" y="104"/>
                  </a:cubicBezTo>
                  <a:lnTo>
                    <a:pt x="1" y="271"/>
                  </a:lnTo>
                  <a:cubicBezTo>
                    <a:pt x="80" y="226"/>
                    <a:pt x="153" y="202"/>
                    <a:pt x="229" y="202"/>
                  </a:cubicBezTo>
                  <a:cubicBezTo>
                    <a:pt x="255" y="202"/>
                    <a:pt x="282" y="205"/>
                    <a:pt x="310" y="211"/>
                  </a:cubicBezTo>
                  <a:cubicBezTo>
                    <a:pt x="382" y="211"/>
                    <a:pt x="441" y="235"/>
                    <a:pt x="501" y="247"/>
                  </a:cubicBezTo>
                  <a:cubicBezTo>
                    <a:pt x="524" y="163"/>
                    <a:pt x="489" y="68"/>
                    <a:pt x="417" y="33"/>
                  </a:cubicBezTo>
                  <a:lnTo>
                    <a:pt x="393" y="33"/>
                  </a:lnTo>
                  <a:cubicBezTo>
                    <a:pt x="359" y="11"/>
                    <a:pt x="319" y="1"/>
                    <a:pt x="2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1482325" y="4218800"/>
              <a:ext cx="269100" cy="382525"/>
            </a:xfrm>
            <a:custGeom>
              <a:avLst/>
              <a:gdLst/>
              <a:ahLst/>
              <a:cxnLst/>
              <a:rect l="l" t="t" r="r" b="b"/>
              <a:pathLst>
                <a:path w="10764" h="15301" extrusionOk="0">
                  <a:moveTo>
                    <a:pt x="10751" y="1"/>
                  </a:moveTo>
                  <a:lnTo>
                    <a:pt x="9906" y="477"/>
                  </a:lnTo>
                  <a:lnTo>
                    <a:pt x="1774" y="12633"/>
                  </a:lnTo>
                  <a:lnTo>
                    <a:pt x="1524" y="13026"/>
                  </a:lnTo>
                  <a:lnTo>
                    <a:pt x="0" y="15300"/>
                  </a:lnTo>
                  <a:lnTo>
                    <a:pt x="536" y="15300"/>
                  </a:lnTo>
                  <a:lnTo>
                    <a:pt x="1834" y="13359"/>
                  </a:lnTo>
                  <a:lnTo>
                    <a:pt x="2084" y="12967"/>
                  </a:lnTo>
                  <a:lnTo>
                    <a:pt x="10763" y="13"/>
                  </a:lnTo>
                  <a:lnTo>
                    <a:pt x="10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1045650" y="4224750"/>
              <a:ext cx="149150" cy="194700"/>
            </a:xfrm>
            <a:custGeom>
              <a:avLst/>
              <a:gdLst/>
              <a:ahLst/>
              <a:cxnLst/>
              <a:rect l="l" t="t" r="r" b="b"/>
              <a:pathLst>
                <a:path w="5966" h="7788" extrusionOk="0">
                  <a:moveTo>
                    <a:pt x="5668" y="1"/>
                  </a:moveTo>
                  <a:lnTo>
                    <a:pt x="5597" y="48"/>
                  </a:lnTo>
                  <a:lnTo>
                    <a:pt x="1" y="7216"/>
                  </a:lnTo>
                  <a:lnTo>
                    <a:pt x="120" y="7787"/>
                  </a:lnTo>
                  <a:lnTo>
                    <a:pt x="5966" y="263"/>
                  </a:lnTo>
                  <a:cubicBezTo>
                    <a:pt x="5859" y="203"/>
                    <a:pt x="5739" y="108"/>
                    <a:pt x="56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892950" y="4416450"/>
              <a:ext cx="147075" cy="184575"/>
            </a:xfrm>
            <a:custGeom>
              <a:avLst/>
              <a:gdLst/>
              <a:ahLst/>
              <a:cxnLst/>
              <a:rect l="l" t="t" r="r" b="b"/>
              <a:pathLst>
                <a:path w="5883" h="7383" extrusionOk="0">
                  <a:moveTo>
                    <a:pt x="5751" y="0"/>
                  </a:moveTo>
                  <a:lnTo>
                    <a:pt x="1" y="7382"/>
                  </a:lnTo>
                  <a:lnTo>
                    <a:pt x="572" y="7382"/>
                  </a:lnTo>
                  <a:lnTo>
                    <a:pt x="5882" y="560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1395700" y="4211350"/>
              <a:ext cx="354825" cy="200650"/>
            </a:xfrm>
            <a:custGeom>
              <a:avLst/>
              <a:gdLst/>
              <a:ahLst/>
              <a:cxnLst/>
              <a:rect l="l" t="t" r="r" b="b"/>
              <a:pathLst>
                <a:path w="14193" h="8026" extrusionOk="0">
                  <a:moveTo>
                    <a:pt x="13835" y="1"/>
                  </a:moveTo>
                  <a:lnTo>
                    <a:pt x="179" y="7692"/>
                  </a:lnTo>
                  <a:lnTo>
                    <a:pt x="0" y="7788"/>
                  </a:lnTo>
                  <a:cubicBezTo>
                    <a:pt x="44" y="7770"/>
                    <a:pt x="81" y="7759"/>
                    <a:pt x="121" y="7759"/>
                  </a:cubicBezTo>
                  <a:cubicBezTo>
                    <a:pt x="136" y="7759"/>
                    <a:pt x="151" y="7761"/>
                    <a:pt x="167" y="7764"/>
                  </a:cubicBezTo>
                  <a:cubicBezTo>
                    <a:pt x="322" y="7788"/>
                    <a:pt x="441" y="7871"/>
                    <a:pt x="500" y="8026"/>
                  </a:cubicBezTo>
                  <a:lnTo>
                    <a:pt x="13359" y="787"/>
                  </a:lnTo>
                  <a:lnTo>
                    <a:pt x="14193" y="311"/>
                  </a:lnTo>
                  <a:cubicBezTo>
                    <a:pt x="14109" y="227"/>
                    <a:pt x="14050" y="120"/>
                    <a:pt x="1401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1092100" y="4407825"/>
              <a:ext cx="300350" cy="178900"/>
            </a:xfrm>
            <a:custGeom>
              <a:avLst/>
              <a:gdLst/>
              <a:ahLst/>
              <a:cxnLst/>
              <a:rect l="l" t="t" r="r" b="b"/>
              <a:pathLst>
                <a:path w="12014" h="7156" extrusionOk="0">
                  <a:moveTo>
                    <a:pt x="12013" y="0"/>
                  </a:moveTo>
                  <a:lnTo>
                    <a:pt x="11930" y="48"/>
                  </a:lnTo>
                  <a:lnTo>
                    <a:pt x="0" y="6751"/>
                  </a:lnTo>
                  <a:cubicBezTo>
                    <a:pt x="107" y="6858"/>
                    <a:pt x="179" y="7013"/>
                    <a:pt x="191" y="7156"/>
                  </a:cubicBezTo>
                  <a:lnTo>
                    <a:pt x="4941" y="4489"/>
                  </a:lnTo>
                  <a:cubicBezTo>
                    <a:pt x="4917" y="4429"/>
                    <a:pt x="4905" y="4370"/>
                    <a:pt x="4905" y="4298"/>
                  </a:cubicBezTo>
                  <a:cubicBezTo>
                    <a:pt x="4928" y="4069"/>
                    <a:pt x="5116" y="3928"/>
                    <a:pt x="5332" y="3928"/>
                  </a:cubicBezTo>
                  <a:cubicBezTo>
                    <a:pt x="5340" y="3928"/>
                    <a:pt x="5349" y="3929"/>
                    <a:pt x="5358" y="3929"/>
                  </a:cubicBezTo>
                  <a:cubicBezTo>
                    <a:pt x="5477" y="3941"/>
                    <a:pt x="5584" y="4001"/>
                    <a:pt x="5632" y="4096"/>
                  </a:cubicBezTo>
                  <a:lnTo>
                    <a:pt x="11930" y="548"/>
                  </a:lnTo>
                  <a:cubicBezTo>
                    <a:pt x="11871" y="476"/>
                    <a:pt x="11859" y="369"/>
                    <a:pt x="11859" y="262"/>
                  </a:cubicBezTo>
                  <a:cubicBezTo>
                    <a:pt x="11871" y="167"/>
                    <a:pt x="11918" y="72"/>
                    <a:pt x="120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1231100" y="4199750"/>
              <a:ext cx="516150" cy="14325"/>
            </a:xfrm>
            <a:custGeom>
              <a:avLst/>
              <a:gdLst/>
              <a:ahLst/>
              <a:cxnLst/>
              <a:rect l="l" t="t" r="r" b="b"/>
              <a:pathLst>
                <a:path w="20646" h="573" extrusionOk="0">
                  <a:moveTo>
                    <a:pt x="20646" y="1"/>
                  </a:moveTo>
                  <a:lnTo>
                    <a:pt x="0" y="120"/>
                  </a:lnTo>
                  <a:cubicBezTo>
                    <a:pt x="36" y="239"/>
                    <a:pt x="48" y="346"/>
                    <a:pt x="36" y="465"/>
                  </a:cubicBezTo>
                  <a:cubicBezTo>
                    <a:pt x="36" y="489"/>
                    <a:pt x="24" y="536"/>
                    <a:pt x="24" y="572"/>
                  </a:cubicBezTo>
                  <a:lnTo>
                    <a:pt x="20443" y="453"/>
                  </a:lnTo>
                  <a:lnTo>
                    <a:pt x="20622" y="453"/>
                  </a:lnTo>
                  <a:cubicBezTo>
                    <a:pt x="20598" y="370"/>
                    <a:pt x="20586" y="286"/>
                    <a:pt x="20598" y="191"/>
                  </a:cubicBezTo>
                  <a:cubicBezTo>
                    <a:pt x="20598" y="120"/>
                    <a:pt x="20634" y="60"/>
                    <a:pt x="206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889375" y="3382100"/>
              <a:ext cx="866225" cy="816200"/>
            </a:xfrm>
            <a:custGeom>
              <a:avLst/>
              <a:gdLst/>
              <a:ahLst/>
              <a:cxnLst/>
              <a:rect l="l" t="t" r="r" b="b"/>
              <a:pathLst>
                <a:path w="34649" h="32648" extrusionOk="0">
                  <a:moveTo>
                    <a:pt x="1" y="0"/>
                  </a:moveTo>
                  <a:lnTo>
                    <a:pt x="1" y="607"/>
                  </a:lnTo>
                  <a:lnTo>
                    <a:pt x="34327" y="32647"/>
                  </a:lnTo>
                  <a:cubicBezTo>
                    <a:pt x="34410" y="32516"/>
                    <a:pt x="34505" y="32397"/>
                    <a:pt x="34648" y="323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953675" y="3873825"/>
              <a:ext cx="242625" cy="319700"/>
            </a:xfrm>
            <a:custGeom>
              <a:avLst/>
              <a:gdLst/>
              <a:ahLst/>
              <a:cxnLst/>
              <a:rect l="l" t="t" r="r" b="b"/>
              <a:pathLst>
                <a:path w="9705" h="12788" extrusionOk="0">
                  <a:moveTo>
                    <a:pt x="358" y="0"/>
                  </a:moveTo>
                  <a:cubicBezTo>
                    <a:pt x="251" y="107"/>
                    <a:pt x="132" y="191"/>
                    <a:pt x="1" y="274"/>
                  </a:cubicBezTo>
                  <a:lnTo>
                    <a:pt x="9347" y="12788"/>
                  </a:lnTo>
                  <a:cubicBezTo>
                    <a:pt x="9430" y="12669"/>
                    <a:pt x="9549" y="12573"/>
                    <a:pt x="9704" y="12514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1015000" y="4311375"/>
              <a:ext cx="67875" cy="261950"/>
            </a:xfrm>
            <a:custGeom>
              <a:avLst/>
              <a:gdLst/>
              <a:ahLst/>
              <a:cxnLst/>
              <a:rect l="l" t="t" r="r" b="b"/>
              <a:pathLst>
                <a:path w="2715" h="10478" extrusionOk="0">
                  <a:moveTo>
                    <a:pt x="405" y="0"/>
                  </a:moveTo>
                  <a:lnTo>
                    <a:pt x="0" y="227"/>
                  </a:lnTo>
                  <a:lnTo>
                    <a:pt x="893" y="4215"/>
                  </a:lnTo>
                  <a:lnTo>
                    <a:pt x="1012" y="4775"/>
                  </a:lnTo>
                  <a:lnTo>
                    <a:pt x="2263" y="10478"/>
                  </a:lnTo>
                  <a:cubicBezTo>
                    <a:pt x="2355" y="10432"/>
                    <a:pt x="2447" y="10414"/>
                    <a:pt x="2545" y="10414"/>
                  </a:cubicBezTo>
                  <a:cubicBezTo>
                    <a:pt x="2573" y="10414"/>
                    <a:pt x="2602" y="10416"/>
                    <a:pt x="2632" y="10418"/>
                  </a:cubicBezTo>
                  <a:cubicBezTo>
                    <a:pt x="2667" y="10418"/>
                    <a:pt x="2679" y="10430"/>
                    <a:pt x="2715" y="10430"/>
                  </a:cubicBezTo>
                  <a:lnTo>
                    <a:pt x="1358" y="4322"/>
                  </a:lnTo>
                  <a:lnTo>
                    <a:pt x="1239" y="375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1011725" y="4302450"/>
              <a:ext cx="2100" cy="2700"/>
            </a:xfrm>
            <a:custGeom>
              <a:avLst/>
              <a:gdLst/>
              <a:ahLst/>
              <a:cxnLst/>
              <a:rect l="l" t="t" r="r" b="b"/>
              <a:pathLst>
                <a:path w="84" h="108" extrusionOk="0">
                  <a:moveTo>
                    <a:pt x="0" y="0"/>
                  </a:moveTo>
                  <a:lnTo>
                    <a:pt x="24" y="107"/>
                  </a:lnTo>
                  <a:lnTo>
                    <a:pt x="84" y="72"/>
                  </a:lnTo>
                  <a:cubicBezTo>
                    <a:pt x="48" y="60"/>
                    <a:pt x="12" y="36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919450" y="3886925"/>
              <a:ext cx="99725" cy="406625"/>
            </a:xfrm>
            <a:custGeom>
              <a:avLst/>
              <a:gdLst/>
              <a:ahLst/>
              <a:cxnLst/>
              <a:rect l="l" t="t" r="r" b="b"/>
              <a:pathLst>
                <a:path w="3989" h="16265" extrusionOk="0">
                  <a:moveTo>
                    <a:pt x="12" y="0"/>
                  </a:moveTo>
                  <a:cubicBezTo>
                    <a:pt x="0" y="24"/>
                    <a:pt x="0" y="72"/>
                    <a:pt x="12" y="107"/>
                  </a:cubicBezTo>
                  <a:lnTo>
                    <a:pt x="3596" y="16264"/>
                  </a:lnTo>
                  <a:cubicBezTo>
                    <a:pt x="3644" y="16074"/>
                    <a:pt x="3810" y="15955"/>
                    <a:pt x="3989" y="15955"/>
                  </a:cubicBezTo>
                  <a:lnTo>
                    <a:pt x="441" y="12"/>
                  </a:lnTo>
                  <a:lnTo>
                    <a:pt x="167" y="12"/>
                  </a:lnTo>
                  <a:cubicBezTo>
                    <a:pt x="119" y="12"/>
                    <a:pt x="6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889075" y="4214625"/>
              <a:ext cx="298000" cy="168500"/>
            </a:xfrm>
            <a:custGeom>
              <a:avLst/>
              <a:gdLst/>
              <a:ahLst/>
              <a:cxnLst/>
              <a:rect l="l" t="t" r="r" b="b"/>
              <a:pathLst>
                <a:path w="11920" h="6740" extrusionOk="0">
                  <a:moveTo>
                    <a:pt x="11717" y="1"/>
                  </a:moveTo>
                  <a:lnTo>
                    <a:pt x="5621" y="3251"/>
                  </a:lnTo>
                  <a:lnTo>
                    <a:pt x="5621" y="3287"/>
                  </a:lnTo>
                  <a:cubicBezTo>
                    <a:pt x="5586" y="3506"/>
                    <a:pt x="5407" y="3669"/>
                    <a:pt x="5191" y="3669"/>
                  </a:cubicBezTo>
                  <a:cubicBezTo>
                    <a:pt x="5183" y="3669"/>
                    <a:pt x="5176" y="3668"/>
                    <a:pt x="5168" y="3668"/>
                  </a:cubicBezTo>
                  <a:cubicBezTo>
                    <a:pt x="5097" y="3668"/>
                    <a:pt x="5037" y="3632"/>
                    <a:pt x="4978" y="3585"/>
                  </a:cubicBezTo>
                  <a:lnTo>
                    <a:pt x="4918" y="3620"/>
                  </a:lnTo>
                  <a:lnTo>
                    <a:pt x="1" y="6240"/>
                  </a:lnTo>
                  <a:lnTo>
                    <a:pt x="1" y="6740"/>
                  </a:lnTo>
                  <a:lnTo>
                    <a:pt x="5025" y="4085"/>
                  </a:lnTo>
                  <a:lnTo>
                    <a:pt x="5418" y="3859"/>
                  </a:lnTo>
                  <a:lnTo>
                    <a:pt x="11836" y="453"/>
                  </a:lnTo>
                  <a:lnTo>
                    <a:pt x="11919" y="406"/>
                  </a:lnTo>
                  <a:cubicBezTo>
                    <a:pt x="11824" y="287"/>
                    <a:pt x="11752" y="156"/>
                    <a:pt x="1171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889375" y="3623200"/>
              <a:ext cx="34550" cy="166100"/>
            </a:xfrm>
            <a:custGeom>
              <a:avLst/>
              <a:gdLst/>
              <a:ahLst/>
              <a:cxnLst/>
              <a:rect l="l" t="t" r="r" b="b"/>
              <a:pathLst>
                <a:path w="1382" h="6644" extrusionOk="0">
                  <a:moveTo>
                    <a:pt x="1" y="0"/>
                  </a:moveTo>
                  <a:lnTo>
                    <a:pt x="1" y="2155"/>
                  </a:lnTo>
                  <a:lnTo>
                    <a:pt x="953" y="6644"/>
                  </a:lnTo>
                  <a:cubicBezTo>
                    <a:pt x="1084" y="6608"/>
                    <a:pt x="1227" y="6573"/>
                    <a:pt x="1382" y="65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889075" y="3786975"/>
              <a:ext cx="91725" cy="100275"/>
            </a:xfrm>
            <a:custGeom>
              <a:avLst/>
              <a:gdLst/>
              <a:ahLst/>
              <a:cxnLst/>
              <a:rect l="l" t="t" r="r" b="b"/>
              <a:pathLst>
                <a:path w="3669" h="4011" extrusionOk="0">
                  <a:moveTo>
                    <a:pt x="1573" y="1"/>
                  </a:moveTo>
                  <a:cubicBezTo>
                    <a:pt x="1513" y="1"/>
                    <a:pt x="1454" y="4"/>
                    <a:pt x="1394" y="10"/>
                  </a:cubicBezTo>
                  <a:cubicBezTo>
                    <a:pt x="1239" y="22"/>
                    <a:pt x="1096" y="57"/>
                    <a:pt x="953" y="93"/>
                  </a:cubicBezTo>
                  <a:cubicBezTo>
                    <a:pt x="584" y="212"/>
                    <a:pt x="239" y="450"/>
                    <a:pt x="1" y="748"/>
                  </a:cubicBezTo>
                  <a:lnTo>
                    <a:pt x="1" y="3272"/>
                  </a:lnTo>
                  <a:cubicBezTo>
                    <a:pt x="299" y="3641"/>
                    <a:pt x="739" y="3903"/>
                    <a:pt x="1227" y="3998"/>
                  </a:cubicBezTo>
                  <a:cubicBezTo>
                    <a:pt x="1275" y="4010"/>
                    <a:pt x="1334" y="4010"/>
                    <a:pt x="1370" y="4010"/>
                  </a:cubicBezTo>
                  <a:lnTo>
                    <a:pt x="1680" y="4010"/>
                  </a:lnTo>
                  <a:cubicBezTo>
                    <a:pt x="2001" y="3998"/>
                    <a:pt x="2311" y="3891"/>
                    <a:pt x="2585" y="3748"/>
                  </a:cubicBezTo>
                  <a:cubicBezTo>
                    <a:pt x="2716" y="3665"/>
                    <a:pt x="2835" y="3581"/>
                    <a:pt x="2942" y="3474"/>
                  </a:cubicBezTo>
                  <a:cubicBezTo>
                    <a:pt x="3287" y="3153"/>
                    <a:pt x="3525" y="2700"/>
                    <a:pt x="3561" y="2200"/>
                  </a:cubicBezTo>
                  <a:cubicBezTo>
                    <a:pt x="3668" y="1093"/>
                    <a:pt x="2847" y="117"/>
                    <a:pt x="1751" y="10"/>
                  </a:cubicBezTo>
                  <a:cubicBezTo>
                    <a:pt x="1692" y="4"/>
                    <a:pt x="1632" y="1"/>
                    <a:pt x="157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3670975" y="4475375"/>
              <a:ext cx="17900" cy="18025"/>
            </a:xfrm>
            <a:custGeom>
              <a:avLst/>
              <a:gdLst/>
              <a:ahLst/>
              <a:cxnLst/>
              <a:rect l="l" t="t" r="r" b="b"/>
              <a:pathLst>
                <a:path w="716" h="721" extrusionOk="0">
                  <a:moveTo>
                    <a:pt x="358" y="0"/>
                  </a:moveTo>
                  <a:cubicBezTo>
                    <a:pt x="177" y="0"/>
                    <a:pt x="12" y="129"/>
                    <a:pt x="1" y="334"/>
                  </a:cubicBezTo>
                  <a:cubicBezTo>
                    <a:pt x="1" y="394"/>
                    <a:pt x="1" y="441"/>
                    <a:pt x="25" y="501"/>
                  </a:cubicBezTo>
                  <a:cubicBezTo>
                    <a:pt x="72" y="620"/>
                    <a:pt x="179" y="715"/>
                    <a:pt x="322" y="715"/>
                  </a:cubicBezTo>
                  <a:cubicBezTo>
                    <a:pt x="341" y="719"/>
                    <a:pt x="359" y="720"/>
                    <a:pt x="377" y="720"/>
                  </a:cubicBezTo>
                  <a:cubicBezTo>
                    <a:pt x="546" y="720"/>
                    <a:pt x="694" y="576"/>
                    <a:pt x="715" y="394"/>
                  </a:cubicBezTo>
                  <a:cubicBezTo>
                    <a:pt x="715" y="322"/>
                    <a:pt x="691" y="239"/>
                    <a:pt x="668" y="179"/>
                  </a:cubicBezTo>
                  <a:cubicBezTo>
                    <a:pt x="608" y="96"/>
                    <a:pt x="513" y="25"/>
                    <a:pt x="382" y="1"/>
                  </a:cubicBezTo>
                  <a:cubicBezTo>
                    <a:pt x="374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2319625" y="4195250"/>
              <a:ext cx="36625" cy="35925"/>
            </a:xfrm>
            <a:custGeom>
              <a:avLst/>
              <a:gdLst/>
              <a:ahLst/>
              <a:cxnLst/>
              <a:rect l="l" t="t" r="r" b="b"/>
              <a:pathLst>
                <a:path w="1465" h="1437" extrusionOk="0">
                  <a:moveTo>
                    <a:pt x="741" y="1"/>
                  </a:moveTo>
                  <a:cubicBezTo>
                    <a:pt x="356" y="1"/>
                    <a:pt x="35" y="290"/>
                    <a:pt x="12" y="657"/>
                  </a:cubicBezTo>
                  <a:cubicBezTo>
                    <a:pt x="0" y="943"/>
                    <a:pt x="131" y="1193"/>
                    <a:pt x="346" y="1324"/>
                  </a:cubicBezTo>
                  <a:cubicBezTo>
                    <a:pt x="441" y="1383"/>
                    <a:pt x="548" y="1431"/>
                    <a:pt x="667" y="1431"/>
                  </a:cubicBezTo>
                  <a:cubicBezTo>
                    <a:pt x="683" y="1435"/>
                    <a:pt x="698" y="1436"/>
                    <a:pt x="711" y="1436"/>
                  </a:cubicBezTo>
                  <a:cubicBezTo>
                    <a:pt x="739" y="1436"/>
                    <a:pt x="762" y="1431"/>
                    <a:pt x="786" y="1431"/>
                  </a:cubicBezTo>
                  <a:cubicBezTo>
                    <a:pt x="1132" y="1383"/>
                    <a:pt x="1405" y="1133"/>
                    <a:pt x="1441" y="776"/>
                  </a:cubicBezTo>
                  <a:cubicBezTo>
                    <a:pt x="1465" y="371"/>
                    <a:pt x="1167" y="38"/>
                    <a:pt x="786" y="2"/>
                  </a:cubicBezTo>
                  <a:cubicBezTo>
                    <a:pt x="771" y="1"/>
                    <a:pt x="756" y="1"/>
                    <a:pt x="74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1181675" y="4184500"/>
              <a:ext cx="50625" cy="49950"/>
            </a:xfrm>
            <a:custGeom>
              <a:avLst/>
              <a:gdLst/>
              <a:ahLst/>
              <a:cxnLst/>
              <a:rect l="l" t="t" r="r" b="b"/>
              <a:pathLst>
                <a:path w="2025" h="1998" extrusionOk="0">
                  <a:moveTo>
                    <a:pt x="1021" y="0"/>
                  </a:moveTo>
                  <a:cubicBezTo>
                    <a:pt x="872" y="0"/>
                    <a:pt x="724" y="27"/>
                    <a:pt x="584" y="87"/>
                  </a:cubicBezTo>
                  <a:cubicBezTo>
                    <a:pt x="429" y="134"/>
                    <a:pt x="310" y="242"/>
                    <a:pt x="227" y="361"/>
                  </a:cubicBezTo>
                  <a:cubicBezTo>
                    <a:pt x="108" y="503"/>
                    <a:pt x="37" y="706"/>
                    <a:pt x="13" y="908"/>
                  </a:cubicBezTo>
                  <a:cubicBezTo>
                    <a:pt x="1" y="1015"/>
                    <a:pt x="13" y="1123"/>
                    <a:pt x="37" y="1218"/>
                  </a:cubicBezTo>
                  <a:cubicBezTo>
                    <a:pt x="60" y="1373"/>
                    <a:pt x="132" y="1504"/>
                    <a:pt x="227" y="1623"/>
                  </a:cubicBezTo>
                  <a:cubicBezTo>
                    <a:pt x="310" y="1730"/>
                    <a:pt x="418" y="1813"/>
                    <a:pt x="537" y="1896"/>
                  </a:cubicBezTo>
                  <a:cubicBezTo>
                    <a:pt x="656" y="1956"/>
                    <a:pt x="787" y="1992"/>
                    <a:pt x="930" y="1992"/>
                  </a:cubicBezTo>
                  <a:cubicBezTo>
                    <a:pt x="964" y="1996"/>
                    <a:pt x="998" y="1998"/>
                    <a:pt x="1033" y="1998"/>
                  </a:cubicBezTo>
                  <a:cubicBezTo>
                    <a:pt x="1203" y="1998"/>
                    <a:pt x="1372" y="1950"/>
                    <a:pt x="1501" y="1861"/>
                  </a:cubicBezTo>
                  <a:cubicBezTo>
                    <a:pt x="1632" y="1789"/>
                    <a:pt x="1739" y="1682"/>
                    <a:pt x="1834" y="1563"/>
                  </a:cubicBezTo>
                  <a:cubicBezTo>
                    <a:pt x="1906" y="1456"/>
                    <a:pt x="1965" y="1325"/>
                    <a:pt x="2001" y="1194"/>
                  </a:cubicBezTo>
                  <a:cubicBezTo>
                    <a:pt x="2013" y="1158"/>
                    <a:pt x="2013" y="1123"/>
                    <a:pt x="2013" y="1087"/>
                  </a:cubicBezTo>
                  <a:cubicBezTo>
                    <a:pt x="2025" y="968"/>
                    <a:pt x="2013" y="861"/>
                    <a:pt x="1977" y="742"/>
                  </a:cubicBezTo>
                  <a:cubicBezTo>
                    <a:pt x="1882" y="349"/>
                    <a:pt x="1537" y="27"/>
                    <a:pt x="1108" y="3"/>
                  </a:cubicBezTo>
                  <a:cubicBezTo>
                    <a:pt x="1079" y="1"/>
                    <a:pt x="1050" y="0"/>
                    <a:pt x="102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1061125" y="4571450"/>
              <a:ext cx="36050" cy="28975"/>
            </a:xfrm>
            <a:custGeom>
              <a:avLst/>
              <a:gdLst/>
              <a:ahLst/>
              <a:cxnLst/>
              <a:rect l="l" t="t" r="r" b="b"/>
              <a:pathLst>
                <a:path w="1442" h="1159" extrusionOk="0">
                  <a:moveTo>
                    <a:pt x="720" y="0"/>
                  </a:moveTo>
                  <a:cubicBezTo>
                    <a:pt x="615" y="0"/>
                    <a:pt x="516" y="24"/>
                    <a:pt x="418" y="63"/>
                  </a:cubicBezTo>
                  <a:cubicBezTo>
                    <a:pt x="191" y="170"/>
                    <a:pt x="37" y="373"/>
                    <a:pt x="13" y="646"/>
                  </a:cubicBezTo>
                  <a:cubicBezTo>
                    <a:pt x="1" y="837"/>
                    <a:pt x="60" y="1027"/>
                    <a:pt x="179" y="1158"/>
                  </a:cubicBezTo>
                  <a:lnTo>
                    <a:pt x="1251" y="1158"/>
                  </a:lnTo>
                  <a:cubicBezTo>
                    <a:pt x="1358" y="1063"/>
                    <a:pt x="1418" y="908"/>
                    <a:pt x="1430" y="766"/>
                  </a:cubicBezTo>
                  <a:cubicBezTo>
                    <a:pt x="1441" y="718"/>
                    <a:pt x="1430" y="670"/>
                    <a:pt x="1430" y="611"/>
                  </a:cubicBezTo>
                  <a:cubicBezTo>
                    <a:pt x="1418" y="468"/>
                    <a:pt x="1346" y="313"/>
                    <a:pt x="1239" y="206"/>
                  </a:cubicBezTo>
                  <a:cubicBezTo>
                    <a:pt x="1132" y="111"/>
                    <a:pt x="1013" y="51"/>
                    <a:pt x="870" y="15"/>
                  </a:cubicBezTo>
                  <a:cubicBezTo>
                    <a:pt x="834" y="15"/>
                    <a:pt x="822" y="4"/>
                    <a:pt x="787" y="4"/>
                  </a:cubicBezTo>
                  <a:cubicBezTo>
                    <a:pt x="764" y="1"/>
                    <a:pt x="742" y="0"/>
                    <a:pt x="7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1745750" y="4188500"/>
              <a:ext cx="36925" cy="35975"/>
            </a:xfrm>
            <a:custGeom>
              <a:avLst/>
              <a:gdLst/>
              <a:ahLst/>
              <a:cxnLst/>
              <a:rect l="l" t="t" r="r" b="b"/>
              <a:pathLst>
                <a:path w="1477" h="1439" extrusionOk="0">
                  <a:moveTo>
                    <a:pt x="720" y="1"/>
                  </a:moveTo>
                  <a:cubicBezTo>
                    <a:pt x="643" y="1"/>
                    <a:pt x="566" y="20"/>
                    <a:pt x="488" y="46"/>
                  </a:cubicBezTo>
                  <a:cubicBezTo>
                    <a:pt x="465" y="70"/>
                    <a:pt x="441" y="70"/>
                    <a:pt x="417" y="82"/>
                  </a:cubicBezTo>
                  <a:cubicBezTo>
                    <a:pt x="286" y="153"/>
                    <a:pt x="167" y="260"/>
                    <a:pt x="107" y="391"/>
                  </a:cubicBezTo>
                  <a:cubicBezTo>
                    <a:pt x="84" y="403"/>
                    <a:pt x="84" y="439"/>
                    <a:pt x="72" y="451"/>
                  </a:cubicBezTo>
                  <a:cubicBezTo>
                    <a:pt x="48" y="510"/>
                    <a:pt x="24" y="582"/>
                    <a:pt x="24" y="641"/>
                  </a:cubicBezTo>
                  <a:cubicBezTo>
                    <a:pt x="0" y="736"/>
                    <a:pt x="0" y="820"/>
                    <a:pt x="36" y="903"/>
                  </a:cubicBezTo>
                  <a:cubicBezTo>
                    <a:pt x="60" y="1022"/>
                    <a:pt x="119" y="1117"/>
                    <a:pt x="214" y="1213"/>
                  </a:cubicBezTo>
                  <a:lnTo>
                    <a:pt x="226" y="1225"/>
                  </a:lnTo>
                  <a:cubicBezTo>
                    <a:pt x="345" y="1344"/>
                    <a:pt x="488" y="1415"/>
                    <a:pt x="667" y="1439"/>
                  </a:cubicBezTo>
                  <a:cubicBezTo>
                    <a:pt x="762" y="1439"/>
                    <a:pt x="846" y="1439"/>
                    <a:pt x="941" y="1403"/>
                  </a:cubicBezTo>
                  <a:cubicBezTo>
                    <a:pt x="1084" y="1356"/>
                    <a:pt x="1227" y="1272"/>
                    <a:pt x="1310" y="1153"/>
                  </a:cubicBezTo>
                  <a:cubicBezTo>
                    <a:pt x="1381" y="1046"/>
                    <a:pt x="1441" y="927"/>
                    <a:pt x="1441" y="784"/>
                  </a:cubicBezTo>
                  <a:cubicBezTo>
                    <a:pt x="1477" y="451"/>
                    <a:pt x="1274" y="165"/>
                    <a:pt x="1000" y="46"/>
                  </a:cubicBezTo>
                  <a:cubicBezTo>
                    <a:pt x="941" y="22"/>
                    <a:pt x="869" y="10"/>
                    <a:pt x="810" y="10"/>
                  </a:cubicBezTo>
                  <a:cubicBezTo>
                    <a:pt x="780" y="3"/>
                    <a:pt x="750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3568600" y="4511575"/>
              <a:ext cx="36025" cy="35350"/>
            </a:xfrm>
            <a:custGeom>
              <a:avLst/>
              <a:gdLst/>
              <a:ahLst/>
              <a:cxnLst/>
              <a:rect l="l" t="t" r="r" b="b"/>
              <a:pathLst>
                <a:path w="1441" h="1414" extrusionOk="0">
                  <a:moveTo>
                    <a:pt x="703" y="0"/>
                  </a:moveTo>
                  <a:cubicBezTo>
                    <a:pt x="544" y="0"/>
                    <a:pt x="394" y="58"/>
                    <a:pt x="262" y="160"/>
                  </a:cubicBezTo>
                  <a:cubicBezTo>
                    <a:pt x="143" y="255"/>
                    <a:pt x="71" y="386"/>
                    <a:pt x="24" y="553"/>
                  </a:cubicBezTo>
                  <a:cubicBezTo>
                    <a:pt x="12" y="577"/>
                    <a:pt x="12" y="624"/>
                    <a:pt x="12" y="660"/>
                  </a:cubicBezTo>
                  <a:cubicBezTo>
                    <a:pt x="0" y="839"/>
                    <a:pt x="48" y="994"/>
                    <a:pt x="143" y="1136"/>
                  </a:cubicBezTo>
                  <a:cubicBezTo>
                    <a:pt x="250" y="1267"/>
                    <a:pt x="405" y="1375"/>
                    <a:pt x="572" y="1398"/>
                  </a:cubicBezTo>
                  <a:cubicBezTo>
                    <a:pt x="607" y="1398"/>
                    <a:pt x="619" y="1410"/>
                    <a:pt x="655" y="1410"/>
                  </a:cubicBezTo>
                  <a:cubicBezTo>
                    <a:pt x="677" y="1413"/>
                    <a:pt x="699" y="1414"/>
                    <a:pt x="721" y="1414"/>
                  </a:cubicBezTo>
                  <a:cubicBezTo>
                    <a:pt x="913" y="1414"/>
                    <a:pt x="1098" y="1324"/>
                    <a:pt x="1226" y="1196"/>
                  </a:cubicBezTo>
                  <a:cubicBezTo>
                    <a:pt x="1286" y="1136"/>
                    <a:pt x="1334" y="1053"/>
                    <a:pt x="1369" y="982"/>
                  </a:cubicBezTo>
                  <a:cubicBezTo>
                    <a:pt x="1393" y="910"/>
                    <a:pt x="1405" y="851"/>
                    <a:pt x="1429" y="779"/>
                  </a:cubicBezTo>
                  <a:cubicBezTo>
                    <a:pt x="1441" y="672"/>
                    <a:pt x="1429" y="565"/>
                    <a:pt x="1393" y="482"/>
                  </a:cubicBezTo>
                  <a:cubicBezTo>
                    <a:pt x="1310" y="220"/>
                    <a:pt x="1072" y="29"/>
                    <a:pt x="786" y="5"/>
                  </a:cubicBezTo>
                  <a:cubicBezTo>
                    <a:pt x="758" y="2"/>
                    <a:pt x="731" y="0"/>
                    <a:pt x="70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2968800" y="4112475"/>
              <a:ext cx="37550" cy="35500"/>
            </a:xfrm>
            <a:custGeom>
              <a:avLst/>
              <a:gdLst/>
              <a:ahLst/>
              <a:cxnLst/>
              <a:rect l="l" t="t" r="r" b="b"/>
              <a:pathLst>
                <a:path w="1502" h="1420" extrusionOk="0">
                  <a:moveTo>
                    <a:pt x="736" y="0"/>
                  </a:moveTo>
                  <a:cubicBezTo>
                    <a:pt x="380" y="0"/>
                    <a:pt x="59" y="287"/>
                    <a:pt x="25" y="658"/>
                  </a:cubicBezTo>
                  <a:cubicBezTo>
                    <a:pt x="1" y="896"/>
                    <a:pt x="96" y="1122"/>
                    <a:pt x="263" y="1277"/>
                  </a:cubicBezTo>
                  <a:cubicBezTo>
                    <a:pt x="382" y="1349"/>
                    <a:pt x="525" y="1408"/>
                    <a:pt x="703" y="1420"/>
                  </a:cubicBezTo>
                  <a:lnTo>
                    <a:pt x="775" y="1420"/>
                  </a:lnTo>
                  <a:cubicBezTo>
                    <a:pt x="918" y="1408"/>
                    <a:pt x="1073" y="1349"/>
                    <a:pt x="1192" y="1265"/>
                  </a:cubicBezTo>
                  <a:cubicBezTo>
                    <a:pt x="1334" y="1146"/>
                    <a:pt x="1430" y="979"/>
                    <a:pt x="1454" y="777"/>
                  </a:cubicBezTo>
                  <a:cubicBezTo>
                    <a:pt x="1501" y="396"/>
                    <a:pt x="1203" y="39"/>
                    <a:pt x="799" y="3"/>
                  </a:cubicBezTo>
                  <a:cubicBezTo>
                    <a:pt x="778" y="1"/>
                    <a:pt x="757" y="0"/>
                    <a:pt x="7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1008750" y="428547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215" y="1"/>
                    <a:pt x="72" y="132"/>
                    <a:pt x="24" y="310"/>
                  </a:cubicBezTo>
                  <a:cubicBezTo>
                    <a:pt x="24" y="322"/>
                    <a:pt x="12" y="358"/>
                    <a:pt x="12" y="370"/>
                  </a:cubicBezTo>
                  <a:cubicBezTo>
                    <a:pt x="0" y="489"/>
                    <a:pt x="36" y="596"/>
                    <a:pt x="107" y="679"/>
                  </a:cubicBezTo>
                  <a:cubicBezTo>
                    <a:pt x="131" y="715"/>
                    <a:pt x="167" y="739"/>
                    <a:pt x="191" y="751"/>
                  </a:cubicBezTo>
                  <a:cubicBezTo>
                    <a:pt x="250" y="798"/>
                    <a:pt x="310" y="834"/>
                    <a:pt x="381" y="834"/>
                  </a:cubicBezTo>
                  <a:cubicBezTo>
                    <a:pt x="389" y="834"/>
                    <a:pt x="396" y="835"/>
                    <a:pt x="404" y="835"/>
                  </a:cubicBezTo>
                  <a:cubicBezTo>
                    <a:pt x="620" y="835"/>
                    <a:pt x="799" y="672"/>
                    <a:pt x="834" y="453"/>
                  </a:cubicBezTo>
                  <a:lnTo>
                    <a:pt x="834" y="417"/>
                  </a:lnTo>
                  <a:cubicBezTo>
                    <a:pt x="834" y="203"/>
                    <a:pt x="679" y="24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1388550" y="4405125"/>
              <a:ext cx="20875" cy="20950"/>
            </a:xfrm>
            <a:custGeom>
              <a:avLst/>
              <a:gdLst/>
              <a:ahLst/>
              <a:cxnLst/>
              <a:rect l="l" t="t" r="r" b="b"/>
              <a:pathLst>
                <a:path w="835" h="838" extrusionOk="0">
                  <a:moveTo>
                    <a:pt x="465" y="1"/>
                  </a:moveTo>
                  <a:cubicBezTo>
                    <a:pt x="405" y="1"/>
                    <a:pt x="346" y="1"/>
                    <a:pt x="298" y="13"/>
                  </a:cubicBezTo>
                  <a:cubicBezTo>
                    <a:pt x="239" y="37"/>
                    <a:pt x="191" y="60"/>
                    <a:pt x="155" y="108"/>
                  </a:cubicBezTo>
                  <a:cubicBezTo>
                    <a:pt x="72" y="168"/>
                    <a:pt x="13" y="275"/>
                    <a:pt x="13" y="370"/>
                  </a:cubicBezTo>
                  <a:cubicBezTo>
                    <a:pt x="1" y="477"/>
                    <a:pt x="36" y="572"/>
                    <a:pt x="96" y="656"/>
                  </a:cubicBezTo>
                  <a:cubicBezTo>
                    <a:pt x="155" y="751"/>
                    <a:pt x="251" y="822"/>
                    <a:pt x="394" y="834"/>
                  </a:cubicBezTo>
                  <a:cubicBezTo>
                    <a:pt x="409" y="836"/>
                    <a:pt x="425" y="837"/>
                    <a:pt x="441" y="837"/>
                  </a:cubicBezTo>
                  <a:cubicBezTo>
                    <a:pt x="520" y="837"/>
                    <a:pt x="596" y="813"/>
                    <a:pt x="656" y="763"/>
                  </a:cubicBezTo>
                  <a:cubicBezTo>
                    <a:pt x="751" y="703"/>
                    <a:pt x="822" y="584"/>
                    <a:pt x="834" y="465"/>
                  </a:cubicBezTo>
                  <a:cubicBezTo>
                    <a:pt x="834" y="394"/>
                    <a:pt x="834" y="334"/>
                    <a:pt x="810" y="275"/>
                  </a:cubicBezTo>
                  <a:lnTo>
                    <a:pt x="810" y="251"/>
                  </a:lnTo>
                  <a:cubicBezTo>
                    <a:pt x="751" y="120"/>
                    <a:pt x="632" y="13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1214725" y="4506025"/>
              <a:ext cx="20850" cy="20900"/>
            </a:xfrm>
            <a:custGeom>
              <a:avLst/>
              <a:gdLst/>
              <a:ahLst/>
              <a:cxnLst/>
              <a:rect l="l" t="t" r="r" b="b"/>
              <a:pathLst>
                <a:path w="834" h="836" extrusionOk="0">
                  <a:moveTo>
                    <a:pt x="425" y="0"/>
                  </a:moveTo>
                  <a:cubicBezTo>
                    <a:pt x="200" y="0"/>
                    <a:pt x="23" y="141"/>
                    <a:pt x="0" y="370"/>
                  </a:cubicBezTo>
                  <a:cubicBezTo>
                    <a:pt x="0" y="430"/>
                    <a:pt x="0" y="501"/>
                    <a:pt x="36" y="561"/>
                  </a:cubicBezTo>
                  <a:cubicBezTo>
                    <a:pt x="96" y="716"/>
                    <a:pt x="215" y="823"/>
                    <a:pt x="381" y="835"/>
                  </a:cubicBezTo>
                  <a:cubicBezTo>
                    <a:pt x="389" y="835"/>
                    <a:pt x="396" y="835"/>
                    <a:pt x="404" y="835"/>
                  </a:cubicBezTo>
                  <a:cubicBezTo>
                    <a:pt x="631" y="835"/>
                    <a:pt x="810" y="661"/>
                    <a:pt x="822" y="454"/>
                  </a:cubicBezTo>
                  <a:cubicBezTo>
                    <a:pt x="834" y="358"/>
                    <a:pt x="798" y="251"/>
                    <a:pt x="727" y="156"/>
                  </a:cubicBezTo>
                  <a:cubicBezTo>
                    <a:pt x="679" y="73"/>
                    <a:pt x="572" y="13"/>
                    <a:pt x="453" y="1"/>
                  </a:cubicBezTo>
                  <a:cubicBezTo>
                    <a:pt x="444" y="1"/>
                    <a:pt x="434" y="0"/>
                    <a:pt x="4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2064225" y="4565550"/>
              <a:ext cx="21175" cy="20600"/>
            </a:xfrm>
            <a:custGeom>
              <a:avLst/>
              <a:gdLst/>
              <a:ahLst/>
              <a:cxnLst/>
              <a:rect l="l" t="t" r="r" b="b"/>
              <a:pathLst>
                <a:path w="847" h="824" extrusionOk="0">
                  <a:moveTo>
                    <a:pt x="438" y="1"/>
                  </a:moveTo>
                  <a:cubicBezTo>
                    <a:pt x="213" y="1"/>
                    <a:pt x="36" y="142"/>
                    <a:pt x="13" y="370"/>
                  </a:cubicBezTo>
                  <a:cubicBezTo>
                    <a:pt x="1" y="609"/>
                    <a:pt x="144" y="799"/>
                    <a:pt x="394" y="823"/>
                  </a:cubicBezTo>
                  <a:cubicBezTo>
                    <a:pt x="402" y="823"/>
                    <a:pt x="411" y="824"/>
                    <a:pt x="419" y="824"/>
                  </a:cubicBezTo>
                  <a:cubicBezTo>
                    <a:pt x="645" y="824"/>
                    <a:pt x="823" y="671"/>
                    <a:pt x="834" y="442"/>
                  </a:cubicBezTo>
                  <a:cubicBezTo>
                    <a:pt x="846" y="204"/>
                    <a:pt x="691" y="13"/>
                    <a:pt x="465" y="1"/>
                  </a:cubicBezTo>
                  <a:cubicBezTo>
                    <a:pt x="456" y="1"/>
                    <a:pt x="447" y="1"/>
                    <a:pt x="4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3153650" y="4535800"/>
              <a:ext cx="20875" cy="20900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06" y="1"/>
                  </a:moveTo>
                  <a:cubicBezTo>
                    <a:pt x="251" y="13"/>
                    <a:pt x="132" y="84"/>
                    <a:pt x="60" y="203"/>
                  </a:cubicBezTo>
                  <a:cubicBezTo>
                    <a:pt x="36" y="251"/>
                    <a:pt x="13" y="310"/>
                    <a:pt x="1" y="382"/>
                  </a:cubicBezTo>
                  <a:cubicBezTo>
                    <a:pt x="1" y="465"/>
                    <a:pt x="13" y="537"/>
                    <a:pt x="48" y="596"/>
                  </a:cubicBezTo>
                  <a:cubicBezTo>
                    <a:pt x="96" y="679"/>
                    <a:pt x="167" y="763"/>
                    <a:pt x="251" y="798"/>
                  </a:cubicBezTo>
                  <a:cubicBezTo>
                    <a:pt x="298" y="822"/>
                    <a:pt x="334" y="834"/>
                    <a:pt x="370" y="834"/>
                  </a:cubicBezTo>
                  <a:cubicBezTo>
                    <a:pt x="382" y="835"/>
                    <a:pt x="394" y="836"/>
                    <a:pt x="406" y="836"/>
                  </a:cubicBezTo>
                  <a:cubicBezTo>
                    <a:pt x="513" y="836"/>
                    <a:pt x="618" y="790"/>
                    <a:pt x="703" y="715"/>
                  </a:cubicBezTo>
                  <a:cubicBezTo>
                    <a:pt x="739" y="668"/>
                    <a:pt x="775" y="620"/>
                    <a:pt x="787" y="560"/>
                  </a:cubicBezTo>
                  <a:cubicBezTo>
                    <a:pt x="810" y="537"/>
                    <a:pt x="822" y="489"/>
                    <a:pt x="822" y="465"/>
                  </a:cubicBezTo>
                  <a:cubicBezTo>
                    <a:pt x="834" y="322"/>
                    <a:pt x="775" y="203"/>
                    <a:pt x="703" y="120"/>
                  </a:cubicBezTo>
                  <a:cubicBezTo>
                    <a:pt x="644" y="60"/>
                    <a:pt x="548" y="13"/>
                    <a:pt x="45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1938625" y="4462425"/>
              <a:ext cx="21450" cy="20550"/>
            </a:xfrm>
            <a:custGeom>
              <a:avLst/>
              <a:gdLst/>
              <a:ahLst/>
              <a:cxnLst/>
              <a:rect l="l" t="t" r="r" b="b"/>
              <a:pathLst>
                <a:path w="858" h="822" extrusionOk="0">
                  <a:moveTo>
                    <a:pt x="390" y="1"/>
                  </a:moveTo>
                  <a:cubicBezTo>
                    <a:pt x="293" y="1"/>
                    <a:pt x="202" y="43"/>
                    <a:pt x="143" y="102"/>
                  </a:cubicBezTo>
                  <a:cubicBezTo>
                    <a:pt x="72" y="162"/>
                    <a:pt x="24" y="269"/>
                    <a:pt x="12" y="376"/>
                  </a:cubicBezTo>
                  <a:cubicBezTo>
                    <a:pt x="0" y="602"/>
                    <a:pt x="143" y="793"/>
                    <a:pt x="358" y="816"/>
                  </a:cubicBezTo>
                  <a:lnTo>
                    <a:pt x="381" y="816"/>
                  </a:lnTo>
                  <a:cubicBezTo>
                    <a:pt x="402" y="820"/>
                    <a:pt x="423" y="822"/>
                    <a:pt x="443" y="822"/>
                  </a:cubicBezTo>
                  <a:cubicBezTo>
                    <a:pt x="632" y="822"/>
                    <a:pt x="791" y="679"/>
                    <a:pt x="834" y="507"/>
                  </a:cubicBezTo>
                  <a:cubicBezTo>
                    <a:pt x="834" y="495"/>
                    <a:pt x="846" y="471"/>
                    <a:pt x="846" y="447"/>
                  </a:cubicBezTo>
                  <a:cubicBezTo>
                    <a:pt x="858" y="209"/>
                    <a:pt x="691" y="19"/>
                    <a:pt x="453" y="7"/>
                  </a:cubicBezTo>
                  <a:cubicBezTo>
                    <a:pt x="432" y="3"/>
                    <a:pt x="411" y="1"/>
                    <a:pt x="3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2063050" y="4381300"/>
              <a:ext cx="20850" cy="20650"/>
            </a:xfrm>
            <a:custGeom>
              <a:avLst/>
              <a:gdLst/>
              <a:ahLst/>
              <a:cxnLst/>
              <a:rect l="l" t="t" r="r" b="b"/>
              <a:pathLst>
                <a:path w="834" h="826" extrusionOk="0">
                  <a:moveTo>
                    <a:pt x="437" y="1"/>
                  </a:moveTo>
                  <a:cubicBezTo>
                    <a:pt x="212" y="1"/>
                    <a:pt x="35" y="142"/>
                    <a:pt x="24" y="371"/>
                  </a:cubicBezTo>
                  <a:cubicBezTo>
                    <a:pt x="0" y="573"/>
                    <a:pt x="107" y="728"/>
                    <a:pt x="274" y="787"/>
                  </a:cubicBezTo>
                  <a:cubicBezTo>
                    <a:pt x="322" y="811"/>
                    <a:pt x="346" y="823"/>
                    <a:pt x="393" y="823"/>
                  </a:cubicBezTo>
                  <a:cubicBezTo>
                    <a:pt x="408" y="825"/>
                    <a:pt x="424" y="825"/>
                    <a:pt x="439" y="825"/>
                  </a:cubicBezTo>
                  <a:cubicBezTo>
                    <a:pt x="646" y="825"/>
                    <a:pt x="823" y="676"/>
                    <a:pt x="834" y="454"/>
                  </a:cubicBezTo>
                  <a:lnTo>
                    <a:pt x="834" y="406"/>
                  </a:lnTo>
                  <a:cubicBezTo>
                    <a:pt x="834" y="192"/>
                    <a:pt x="691" y="13"/>
                    <a:pt x="465" y="1"/>
                  </a:cubicBezTo>
                  <a:cubicBezTo>
                    <a:pt x="455" y="1"/>
                    <a:pt x="446" y="1"/>
                    <a:pt x="43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8"/>
          <p:cNvGrpSpPr/>
          <p:nvPr/>
        </p:nvGrpSpPr>
        <p:grpSpPr>
          <a:xfrm flipH="1">
            <a:off x="5463073" y="3282339"/>
            <a:ext cx="3680939" cy="1565485"/>
            <a:chOff x="889075" y="3382100"/>
            <a:chExt cx="2866775" cy="1219225"/>
          </a:xfrm>
        </p:grpSpPr>
        <p:sp>
          <p:nvSpPr>
            <p:cNvPr id="997" name="Google Shape;997;p8"/>
            <p:cNvSpPr/>
            <p:nvPr/>
          </p:nvSpPr>
          <p:spPr>
            <a:xfrm>
              <a:off x="2285400" y="4527175"/>
              <a:ext cx="133950" cy="42000"/>
            </a:xfrm>
            <a:custGeom>
              <a:avLst/>
              <a:gdLst/>
              <a:ahLst/>
              <a:cxnLst/>
              <a:rect l="l" t="t" r="r" b="b"/>
              <a:pathLst>
                <a:path w="5358" h="1680" extrusionOk="0">
                  <a:moveTo>
                    <a:pt x="4906" y="0"/>
                  </a:moveTo>
                  <a:lnTo>
                    <a:pt x="72" y="1203"/>
                  </a:lnTo>
                  <a:lnTo>
                    <a:pt x="0" y="1679"/>
                  </a:lnTo>
                  <a:lnTo>
                    <a:pt x="5358" y="358"/>
                  </a:lnTo>
                  <a:lnTo>
                    <a:pt x="5334" y="215"/>
                  </a:lnTo>
                  <a:lnTo>
                    <a:pt x="490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2429750" y="45274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2111850" y="4560225"/>
              <a:ext cx="163750" cy="40800"/>
            </a:xfrm>
            <a:custGeom>
              <a:avLst/>
              <a:gdLst/>
              <a:ahLst/>
              <a:cxnLst/>
              <a:rect l="l" t="t" r="r" b="b"/>
              <a:pathLst>
                <a:path w="6550" h="1632" extrusionOk="0">
                  <a:moveTo>
                    <a:pt x="6549" y="0"/>
                  </a:moveTo>
                  <a:lnTo>
                    <a:pt x="1" y="1631"/>
                  </a:lnTo>
                  <a:lnTo>
                    <a:pt x="1858" y="1631"/>
                  </a:lnTo>
                  <a:lnTo>
                    <a:pt x="6478" y="476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2428575" y="45256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2426775" y="452420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0"/>
                  </a:moveTo>
                  <a:cubicBezTo>
                    <a:pt x="13" y="12"/>
                    <a:pt x="24" y="12"/>
                    <a:pt x="36" y="36"/>
                  </a:cubicBezTo>
                  <a:cubicBezTo>
                    <a:pt x="36" y="12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2428275" y="4525400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12" y="12"/>
                  </a:moveTo>
                  <a:cubicBezTo>
                    <a:pt x="12" y="0"/>
                    <a:pt x="0" y="0"/>
                    <a:pt x="12" y="12"/>
                  </a:cubicBezTo>
                  <a:cubicBezTo>
                    <a:pt x="0" y="0"/>
                    <a:pt x="12" y="0"/>
                    <a:pt x="12" y="12"/>
                  </a:cubicBezTo>
                  <a:cubicBezTo>
                    <a:pt x="12" y="0"/>
                    <a:pt x="12" y="0"/>
                    <a:pt x="12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2115725" y="4376850"/>
              <a:ext cx="176250" cy="92600"/>
            </a:xfrm>
            <a:custGeom>
              <a:avLst/>
              <a:gdLst/>
              <a:ahLst/>
              <a:cxnLst/>
              <a:rect l="l" t="t" r="r" b="b"/>
              <a:pathLst>
                <a:path w="7050" h="3704" extrusionOk="0">
                  <a:moveTo>
                    <a:pt x="429" y="1"/>
                  </a:moveTo>
                  <a:lnTo>
                    <a:pt x="1" y="287"/>
                  </a:lnTo>
                  <a:lnTo>
                    <a:pt x="6978" y="3704"/>
                  </a:lnTo>
                  <a:lnTo>
                    <a:pt x="7049" y="3251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2300575" y="4463175"/>
              <a:ext cx="126525" cy="69375"/>
            </a:xfrm>
            <a:custGeom>
              <a:avLst/>
              <a:gdLst/>
              <a:ahLst/>
              <a:cxnLst/>
              <a:rect l="l" t="t" r="r" b="b"/>
              <a:pathLst>
                <a:path w="5061" h="2775" extrusionOk="0">
                  <a:moveTo>
                    <a:pt x="5041" y="2436"/>
                  </a:moveTo>
                  <a:cubicBezTo>
                    <a:pt x="5047" y="2441"/>
                    <a:pt x="5061" y="2441"/>
                    <a:pt x="5061" y="2441"/>
                  </a:cubicBezTo>
                  <a:cubicBezTo>
                    <a:pt x="5054" y="2440"/>
                    <a:pt x="5047" y="2438"/>
                    <a:pt x="5041" y="2436"/>
                  </a:cubicBezTo>
                  <a:close/>
                  <a:moveTo>
                    <a:pt x="72" y="1"/>
                  </a:moveTo>
                  <a:lnTo>
                    <a:pt x="0" y="465"/>
                  </a:lnTo>
                  <a:lnTo>
                    <a:pt x="4299" y="2560"/>
                  </a:lnTo>
                  <a:lnTo>
                    <a:pt x="4727" y="2775"/>
                  </a:lnTo>
                  <a:lnTo>
                    <a:pt x="4715" y="2656"/>
                  </a:lnTo>
                  <a:cubicBezTo>
                    <a:pt x="4703" y="2537"/>
                    <a:pt x="4787" y="2418"/>
                    <a:pt x="4930" y="2418"/>
                  </a:cubicBezTo>
                  <a:cubicBezTo>
                    <a:pt x="4960" y="2418"/>
                    <a:pt x="5000" y="2426"/>
                    <a:pt x="5041" y="2436"/>
                  </a:cubicBezTo>
                  <a:lnTo>
                    <a:pt x="5041" y="2436"/>
                  </a:lnTo>
                  <a:cubicBezTo>
                    <a:pt x="5038" y="2435"/>
                    <a:pt x="5037" y="2433"/>
                    <a:pt x="5037" y="243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1777600" y="4208100"/>
              <a:ext cx="336950" cy="170275"/>
            </a:xfrm>
            <a:custGeom>
              <a:avLst/>
              <a:gdLst/>
              <a:ahLst/>
              <a:cxnLst/>
              <a:rect l="l" t="t" r="r" b="b"/>
              <a:pathLst>
                <a:path w="13478" h="6811" extrusionOk="0">
                  <a:moveTo>
                    <a:pt x="143" y="0"/>
                  </a:moveTo>
                  <a:cubicBezTo>
                    <a:pt x="119" y="131"/>
                    <a:pt x="83" y="262"/>
                    <a:pt x="0" y="369"/>
                  </a:cubicBezTo>
                  <a:lnTo>
                    <a:pt x="72" y="452"/>
                  </a:lnTo>
                  <a:lnTo>
                    <a:pt x="13049" y="6810"/>
                  </a:lnTo>
                  <a:lnTo>
                    <a:pt x="13478" y="652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2429750" y="45271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0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2428575" y="452540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3679325" y="4491150"/>
              <a:ext cx="76525" cy="109875"/>
            </a:xfrm>
            <a:custGeom>
              <a:avLst/>
              <a:gdLst/>
              <a:ahLst/>
              <a:cxnLst/>
              <a:rect l="l" t="t" r="r" b="b"/>
              <a:pathLst>
                <a:path w="3061" h="4395" extrusionOk="0">
                  <a:moveTo>
                    <a:pt x="405" y="1"/>
                  </a:moveTo>
                  <a:lnTo>
                    <a:pt x="0" y="203"/>
                  </a:lnTo>
                  <a:lnTo>
                    <a:pt x="2536" y="4394"/>
                  </a:lnTo>
                  <a:lnTo>
                    <a:pt x="3060" y="439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3424225" y="4426275"/>
              <a:ext cx="150925" cy="98550"/>
            </a:xfrm>
            <a:custGeom>
              <a:avLst/>
              <a:gdLst/>
              <a:ahLst/>
              <a:cxnLst/>
              <a:rect l="l" t="t" r="r" b="b"/>
              <a:pathLst>
                <a:path w="6037" h="3942" extrusionOk="0">
                  <a:moveTo>
                    <a:pt x="108" y="0"/>
                  </a:moveTo>
                  <a:cubicBezTo>
                    <a:pt x="120" y="0"/>
                    <a:pt x="131" y="24"/>
                    <a:pt x="143" y="24"/>
                  </a:cubicBezTo>
                  <a:cubicBezTo>
                    <a:pt x="131" y="0"/>
                    <a:pt x="120" y="0"/>
                    <a:pt x="108" y="0"/>
                  </a:cubicBezTo>
                  <a:close/>
                  <a:moveTo>
                    <a:pt x="143" y="24"/>
                  </a:moveTo>
                  <a:cubicBezTo>
                    <a:pt x="179" y="48"/>
                    <a:pt x="203" y="84"/>
                    <a:pt x="227" y="119"/>
                  </a:cubicBezTo>
                  <a:cubicBezTo>
                    <a:pt x="262" y="238"/>
                    <a:pt x="227" y="357"/>
                    <a:pt x="108" y="417"/>
                  </a:cubicBezTo>
                  <a:lnTo>
                    <a:pt x="1" y="465"/>
                  </a:lnTo>
                  <a:lnTo>
                    <a:pt x="5799" y="3941"/>
                  </a:lnTo>
                  <a:cubicBezTo>
                    <a:pt x="5835" y="3798"/>
                    <a:pt x="5918" y="3667"/>
                    <a:pt x="6037" y="3560"/>
                  </a:cubicBezTo>
                  <a:lnTo>
                    <a:pt x="143" y="2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3171525" y="4426275"/>
              <a:ext cx="259275" cy="123550"/>
            </a:xfrm>
            <a:custGeom>
              <a:avLst/>
              <a:gdLst/>
              <a:ahLst/>
              <a:cxnLst/>
              <a:rect l="l" t="t" r="r" b="b"/>
              <a:pathLst>
                <a:path w="10371" h="4942" extrusionOk="0">
                  <a:moveTo>
                    <a:pt x="10085" y="0"/>
                  </a:moveTo>
                  <a:cubicBezTo>
                    <a:pt x="10073" y="0"/>
                    <a:pt x="10061" y="0"/>
                    <a:pt x="10049" y="24"/>
                  </a:cubicBezTo>
                  <a:lnTo>
                    <a:pt x="0" y="4501"/>
                  </a:lnTo>
                  <a:cubicBezTo>
                    <a:pt x="83" y="4584"/>
                    <a:pt x="131" y="4703"/>
                    <a:pt x="119" y="4834"/>
                  </a:cubicBezTo>
                  <a:cubicBezTo>
                    <a:pt x="107" y="4870"/>
                    <a:pt x="95" y="4918"/>
                    <a:pt x="72" y="4941"/>
                  </a:cubicBezTo>
                  <a:lnTo>
                    <a:pt x="10109" y="465"/>
                  </a:lnTo>
                  <a:lnTo>
                    <a:pt x="10216" y="417"/>
                  </a:lnTo>
                  <a:cubicBezTo>
                    <a:pt x="10335" y="381"/>
                    <a:pt x="10370" y="238"/>
                    <a:pt x="10335" y="119"/>
                  </a:cubicBezTo>
                  <a:cubicBezTo>
                    <a:pt x="10311" y="84"/>
                    <a:pt x="10287" y="48"/>
                    <a:pt x="10239" y="24"/>
                  </a:cubicBezTo>
                  <a:cubicBezTo>
                    <a:pt x="10228" y="0"/>
                    <a:pt x="10204" y="0"/>
                    <a:pt x="1019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3599850" y="4534025"/>
              <a:ext cx="100925" cy="67000"/>
            </a:xfrm>
            <a:custGeom>
              <a:avLst/>
              <a:gdLst/>
              <a:ahLst/>
              <a:cxnLst/>
              <a:rect l="l" t="t" r="r" b="b"/>
              <a:pathLst>
                <a:path w="4037" h="2680" extrusionOk="0">
                  <a:moveTo>
                    <a:pt x="322" y="0"/>
                  </a:moveTo>
                  <a:lnTo>
                    <a:pt x="131" y="96"/>
                  </a:lnTo>
                  <a:cubicBezTo>
                    <a:pt x="107" y="179"/>
                    <a:pt x="60" y="250"/>
                    <a:pt x="0" y="310"/>
                  </a:cubicBezTo>
                  <a:lnTo>
                    <a:pt x="3274" y="2679"/>
                  </a:lnTo>
                  <a:lnTo>
                    <a:pt x="4036" y="2679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3456675" y="4539975"/>
              <a:ext cx="126825" cy="61050"/>
            </a:xfrm>
            <a:custGeom>
              <a:avLst/>
              <a:gdLst/>
              <a:ahLst/>
              <a:cxnLst/>
              <a:rect l="l" t="t" r="r" b="b"/>
              <a:pathLst>
                <a:path w="5073" h="2442" extrusionOk="0">
                  <a:moveTo>
                    <a:pt x="4620" y="0"/>
                  </a:moveTo>
                  <a:lnTo>
                    <a:pt x="0" y="2441"/>
                  </a:lnTo>
                  <a:lnTo>
                    <a:pt x="965" y="2441"/>
                  </a:lnTo>
                  <a:lnTo>
                    <a:pt x="5072" y="274"/>
                  </a:lnTo>
                  <a:cubicBezTo>
                    <a:pt x="4882" y="250"/>
                    <a:pt x="4715" y="143"/>
                    <a:pt x="4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3602825" y="4479850"/>
              <a:ext cx="91100" cy="56275"/>
            </a:xfrm>
            <a:custGeom>
              <a:avLst/>
              <a:gdLst/>
              <a:ahLst/>
              <a:cxnLst/>
              <a:rect l="l" t="t" r="r" b="b"/>
              <a:pathLst>
                <a:path w="3644" h="2251" extrusionOk="0">
                  <a:moveTo>
                    <a:pt x="3382" y="0"/>
                  </a:moveTo>
                  <a:cubicBezTo>
                    <a:pt x="3405" y="60"/>
                    <a:pt x="3441" y="131"/>
                    <a:pt x="3417" y="215"/>
                  </a:cubicBezTo>
                  <a:cubicBezTo>
                    <a:pt x="3407" y="388"/>
                    <a:pt x="3258" y="541"/>
                    <a:pt x="3088" y="541"/>
                  </a:cubicBezTo>
                  <a:cubicBezTo>
                    <a:pt x="3071" y="541"/>
                    <a:pt x="3054" y="539"/>
                    <a:pt x="3036" y="536"/>
                  </a:cubicBezTo>
                  <a:cubicBezTo>
                    <a:pt x="2882" y="524"/>
                    <a:pt x="2786" y="429"/>
                    <a:pt x="2739" y="310"/>
                  </a:cubicBezTo>
                  <a:lnTo>
                    <a:pt x="12" y="1751"/>
                  </a:lnTo>
                  <a:cubicBezTo>
                    <a:pt x="60" y="1834"/>
                    <a:pt x="72" y="1941"/>
                    <a:pt x="60" y="2048"/>
                  </a:cubicBezTo>
                  <a:cubicBezTo>
                    <a:pt x="60" y="2120"/>
                    <a:pt x="24" y="2191"/>
                    <a:pt x="0" y="2251"/>
                  </a:cubicBezTo>
                  <a:lnTo>
                    <a:pt x="191" y="2144"/>
                  </a:lnTo>
                  <a:lnTo>
                    <a:pt x="3060" y="643"/>
                  </a:lnTo>
                  <a:lnTo>
                    <a:pt x="3465" y="441"/>
                  </a:lnTo>
                  <a:lnTo>
                    <a:pt x="3501" y="417"/>
                  </a:lnTo>
                  <a:cubicBezTo>
                    <a:pt x="3596" y="358"/>
                    <a:pt x="3644" y="227"/>
                    <a:pt x="3584" y="119"/>
                  </a:cubicBezTo>
                  <a:cubicBezTo>
                    <a:pt x="3572" y="84"/>
                    <a:pt x="3536" y="48"/>
                    <a:pt x="3501" y="36"/>
                  </a:cubicBezTo>
                  <a:cubicBezTo>
                    <a:pt x="3465" y="12"/>
                    <a:pt x="3417" y="0"/>
                    <a:pt x="338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2987850" y="4144100"/>
              <a:ext cx="175650" cy="396800"/>
            </a:xfrm>
            <a:custGeom>
              <a:avLst/>
              <a:gdLst/>
              <a:ahLst/>
              <a:cxnLst/>
              <a:rect l="l" t="t" r="r" b="b"/>
              <a:pathLst>
                <a:path w="7026" h="15872" extrusionOk="0">
                  <a:moveTo>
                    <a:pt x="418" y="0"/>
                  </a:moveTo>
                  <a:cubicBezTo>
                    <a:pt x="299" y="84"/>
                    <a:pt x="144" y="143"/>
                    <a:pt x="1" y="155"/>
                  </a:cubicBezTo>
                  <a:lnTo>
                    <a:pt x="6621" y="15847"/>
                  </a:lnTo>
                  <a:cubicBezTo>
                    <a:pt x="6645" y="15847"/>
                    <a:pt x="6668" y="15859"/>
                    <a:pt x="6680" y="15871"/>
                  </a:cubicBezTo>
                  <a:cubicBezTo>
                    <a:pt x="6752" y="15752"/>
                    <a:pt x="6871" y="15681"/>
                    <a:pt x="7026" y="156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3159900" y="4553675"/>
              <a:ext cx="31275" cy="47350"/>
            </a:xfrm>
            <a:custGeom>
              <a:avLst/>
              <a:gdLst/>
              <a:ahLst/>
              <a:cxnLst/>
              <a:rect l="l" t="t" r="r" b="b"/>
              <a:pathLst>
                <a:path w="1251" h="1894" extrusionOk="0">
                  <a:moveTo>
                    <a:pt x="453" y="0"/>
                  </a:moveTo>
                  <a:cubicBezTo>
                    <a:pt x="368" y="75"/>
                    <a:pt x="282" y="121"/>
                    <a:pt x="162" y="121"/>
                  </a:cubicBezTo>
                  <a:cubicBezTo>
                    <a:pt x="148" y="121"/>
                    <a:pt x="134" y="120"/>
                    <a:pt x="120" y="119"/>
                  </a:cubicBezTo>
                  <a:cubicBezTo>
                    <a:pt x="84" y="119"/>
                    <a:pt x="36" y="107"/>
                    <a:pt x="1" y="83"/>
                  </a:cubicBezTo>
                  <a:lnTo>
                    <a:pt x="1" y="83"/>
                  </a:lnTo>
                  <a:lnTo>
                    <a:pt x="763" y="1893"/>
                  </a:lnTo>
                  <a:lnTo>
                    <a:pt x="1251" y="189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2998275" y="4539850"/>
              <a:ext cx="156900" cy="61175"/>
            </a:xfrm>
            <a:custGeom>
              <a:avLst/>
              <a:gdLst/>
              <a:ahLst/>
              <a:cxnLst/>
              <a:rect l="l" t="t" r="r" b="b"/>
              <a:pathLst>
                <a:path w="6276" h="2447" extrusionOk="0">
                  <a:moveTo>
                    <a:pt x="6157" y="1"/>
                  </a:moveTo>
                  <a:cubicBezTo>
                    <a:pt x="6134" y="1"/>
                    <a:pt x="6111" y="10"/>
                    <a:pt x="6085" y="29"/>
                  </a:cubicBezTo>
                  <a:lnTo>
                    <a:pt x="1" y="2446"/>
                  </a:lnTo>
                  <a:lnTo>
                    <a:pt x="1203" y="2446"/>
                  </a:lnTo>
                  <a:lnTo>
                    <a:pt x="6251" y="446"/>
                  </a:lnTo>
                  <a:cubicBezTo>
                    <a:pt x="6251" y="434"/>
                    <a:pt x="6251" y="434"/>
                    <a:pt x="6263" y="434"/>
                  </a:cubicBezTo>
                  <a:cubicBezTo>
                    <a:pt x="6228" y="375"/>
                    <a:pt x="6216" y="303"/>
                    <a:pt x="6216" y="220"/>
                  </a:cubicBezTo>
                  <a:cubicBezTo>
                    <a:pt x="6216" y="160"/>
                    <a:pt x="6251" y="101"/>
                    <a:pt x="6275" y="41"/>
                  </a:cubicBezTo>
                  <a:cubicBezTo>
                    <a:pt x="6263" y="29"/>
                    <a:pt x="6228" y="29"/>
                    <a:pt x="6216" y="17"/>
                  </a:cubicBezTo>
                  <a:cubicBezTo>
                    <a:pt x="6194" y="7"/>
                    <a:pt x="6175" y="1"/>
                    <a:pt x="61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2838450" y="4144100"/>
              <a:ext cx="147950" cy="456925"/>
            </a:xfrm>
            <a:custGeom>
              <a:avLst/>
              <a:gdLst/>
              <a:ahLst/>
              <a:cxnLst/>
              <a:rect l="l" t="t" r="r" b="b"/>
              <a:pathLst>
                <a:path w="5918" h="18277" extrusionOk="0">
                  <a:moveTo>
                    <a:pt x="5501" y="0"/>
                  </a:moveTo>
                  <a:lnTo>
                    <a:pt x="0" y="18276"/>
                  </a:lnTo>
                  <a:lnTo>
                    <a:pt x="464" y="18276"/>
                  </a:lnTo>
                  <a:lnTo>
                    <a:pt x="5917" y="155"/>
                  </a:lnTo>
                  <a:cubicBezTo>
                    <a:pt x="5751" y="143"/>
                    <a:pt x="5596" y="84"/>
                    <a:pt x="550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2418450" y="4523000"/>
              <a:ext cx="17875" cy="77425"/>
            </a:xfrm>
            <a:custGeom>
              <a:avLst/>
              <a:gdLst/>
              <a:ahLst/>
              <a:cxnLst/>
              <a:rect l="l" t="t" r="r" b="b"/>
              <a:pathLst>
                <a:path w="715" h="3097" extrusionOk="0">
                  <a:moveTo>
                    <a:pt x="357" y="1"/>
                  </a:moveTo>
                  <a:cubicBezTo>
                    <a:pt x="328" y="13"/>
                    <a:pt x="301" y="13"/>
                    <a:pt x="277" y="13"/>
                  </a:cubicBezTo>
                  <a:cubicBezTo>
                    <a:pt x="253" y="13"/>
                    <a:pt x="232" y="13"/>
                    <a:pt x="215" y="25"/>
                  </a:cubicBezTo>
                  <a:cubicBezTo>
                    <a:pt x="96" y="37"/>
                    <a:pt x="0" y="144"/>
                    <a:pt x="0" y="263"/>
                  </a:cubicBezTo>
                  <a:lnTo>
                    <a:pt x="12" y="382"/>
                  </a:lnTo>
                  <a:lnTo>
                    <a:pt x="36" y="513"/>
                  </a:lnTo>
                  <a:lnTo>
                    <a:pt x="274" y="3096"/>
                  </a:lnTo>
                  <a:lnTo>
                    <a:pt x="715" y="3096"/>
                  </a:lnTo>
                  <a:lnTo>
                    <a:pt x="465" y="203"/>
                  </a:lnTo>
                  <a:lnTo>
                    <a:pt x="465" y="179"/>
                  </a:lnTo>
                  <a:lnTo>
                    <a:pt x="465" y="156"/>
                  </a:lnTo>
                  <a:lnTo>
                    <a:pt x="465" y="132"/>
                  </a:lnTo>
                  <a:lnTo>
                    <a:pt x="465" y="120"/>
                  </a:lnTo>
                  <a:cubicBezTo>
                    <a:pt x="465" y="108"/>
                    <a:pt x="453" y="108"/>
                    <a:pt x="453" y="96"/>
                  </a:cubicBezTo>
                  <a:cubicBezTo>
                    <a:pt x="453" y="96"/>
                    <a:pt x="453" y="72"/>
                    <a:pt x="429" y="72"/>
                  </a:cubicBezTo>
                  <a:cubicBezTo>
                    <a:pt x="429" y="72"/>
                    <a:pt x="429" y="60"/>
                    <a:pt x="417" y="60"/>
                  </a:cubicBezTo>
                  <a:lnTo>
                    <a:pt x="405" y="48"/>
                  </a:lnTo>
                  <a:cubicBezTo>
                    <a:pt x="405" y="48"/>
                    <a:pt x="405" y="37"/>
                    <a:pt x="381" y="37"/>
                  </a:cubicBezTo>
                  <a:cubicBezTo>
                    <a:pt x="369" y="13"/>
                    <a:pt x="357" y="13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2269325" y="4231000"/>
              <a:ext cx="70575" cy="370025"/>
            </a:xfrm>
            <a:custGeom>
              <a:avLst/>
              <a:gdLst/>
              <a:ahLst/>
              <a:cxnLst/>
              <a:rect l="l" t="t" r="r" b="b"/>
              <a:pathLst>
                <a:path w="2823" h="14801" extrusionOk="0">
                  <a:moveTo>
                    <a:pt x="2810" y="1"/>
                  </a:moveTo>
                  <a:cubicBezTo>
                    <a:pt x="2810" y="72"/>
                    <a:pt x="2786" y="167"/>
                    <a:pt x="2703" y="215"/>
                  </a:cubicBezTo>
                  <a:lnTo>
                    <a:pt x="2286" y="489"/>
                  </a:lnTo>
                  <a:lnTo>
                    <a:pt x="905" y="9085"/>
                  </a:lnTo>
                  <a:lnTo>
                    <a:pt x="834" y="9538"/>
                  </a:lnTo>
                  <a:lnTo>
                    <a:pt x="250" y="13169"/>
                  </a:lnTo>
                  <a:lnTo>
                    <a:pt x="179" y="13645"/>
                  </a:lnTo>
                  <a:lnTo>
                    <a:pt x="0" y="14800"/>
                  </a:lnTo>
                  <a:lnTo>
                    <a:pt x="441" y="14800"/>
                  </a:lnTo>
                  <a:lnTo>
                    <a:pt x="655" y="13526"/>
                  </a:lnTo>
                  <a:lnTo>
                    <a:pt x="727" y="13050"/>
                  </a:lnTo>
                  <a:lnTo>
                    <a:pt x="1262" y="9752"/>
                  </a:lnTo>
                  <a:lnTo>
                    <a:pt x="1334" y="9288"/>
                  </a:lnTo>
                  <a:lnTo>
                    <a:pt x="2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1768950" y="4217025"/>
              <a:ext cx="178625" cy="268800"/>
            </a:xfrm>
            <a:custGeom>
              <a:avLst/>
              <a:gdLst/>
              <a:ahLst/>
              <a:cxnLst/>
              <a:rect l="l" t="t" r="r" b="b"/>
              <a:pathLst>
                <a:path w="7145" h="10752" extrusionOk="0">
                  <a:moveTo>
                    <a:pt x="370" y="0"/>
                  </a:moveTo>
                  <a:cubicBezTo>
                    <a:pt x="275" y="119"/>
                    <a:pt x="144" y="203"/>
                    <a:pt x="1" y="250"/>
                  </a:cubicBezTo>
                  <a:lnTo>
                    <a:pt x="6966" y="10752"/>
                  </a:lnTo>
                  <a:lnTo>
                    <a:pt x="7145" y="10621"/>
                  </a:lnTo>
                  <a:cubicBezTo>
                    <a:pt x="6918" y="10597"/>
                    <a:pt x="6787" y="10394"/>
                    <a:pt x="6799" y="10180"/>
                  </a:cubicBezTo>
                  <a:cubicBezTo>
                    <a:pt x="6811" y="10073"/>
                    <a:pt x="6859" y="9966"/>
                    <a:pt x="6930" y="9906"/>
                  </a:cubicBezTo>
                  <a:lnTo>
                    <a:pt x="429" y="8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1949050" y="4488775"/>
              <a:ext cx="83350" cy="112250"/>
            </a:xfrm>
            <a:custGeom>
              <a:avLst/>
              <a:gdLst/>
              <a:ahLst/>
              <a:cxnLst/>
              <a:rect l="l" t="t" r="r" b="b"/>
              <a:pathLst>
                <a:path w="3334" h="4490" extrusionOk="0">
                  <a:moveTo>
                    <a:pt x="369" y="1"/>
                  </a:moveTo>
                  <a:lnTo>
                    <a:pt x="0" y="263"/>
                  </a:lnTo>
                  <a:lnTo>
                    <a:pt x="2798" y="4489"/>
                  </a:lnTo>
                  <a:lnTo>
                    <a:pt x="3334" y="4489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1528150" y="4542950"/>
              <a:ext cx="62250" cy="58075"/>
            </a:xfrm>
            <a:custGeom>
              <a:avLst/>
              <a:gdLst/>
              <a:ahLst/>
              <a:cxnLst/>
              <a:rect l="l" t="t" r="r" b="b"/>
              <a:pathLst>
                <a:path w="2490" h="2323" extrusionOk="0">
                  <a:moveTo>
                    <a:pt x="251" y="1"/>
                  </a:moveTo>
                  <a:lnTo>
                    <a:pt x="1" y="382"/>
                  </a:lnTo>
                  <a:lnTo>
                    <a:pt x="1858" y="2322"/>
                  </a:lnTo>
                  <a:lnTo>
                    <a:pt x="2489" y="232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1404925" y="4411375"/>
              <a:ext cx="121475" cy="132500"/>
            </a:xfrm>
            <a:custGeom>
              <a:avLst/>
              <a:gdLst/>
              <a:ahLst/>
              <a:cxnLst/>
              <a:rect l="l" t="t" r="r" b="b"/>
              <a:pathLst>
                <a:path w="4859" h="5300" extrusionOk="0">
                  <a:moveTo>
                    <a:pt x="131" y="1"/>
                  </a:moveTo>
                  <a:lnTo>
                    <a:pt x="131" y="1"/>
                  </a:lnTo>
                  <a:cubicBezTo>
                    <a:pt x="167" y="84"/>
                    <a:pt x="179" y="144"/>
                    <a:pt x="179" y="215"/>
                  </a:cubicBezTo>
                  <a:cubicBezTo>
                    <a:pt x="167" y="346"/>
                    <a:pt x="108" y="453"/>
                    <a:pt x="1" y="513"/>
                  </a:cubicBezTo>
                  <a:lnTo>
                    <a:pt x="4596" y="5299"/>
                  </a:lnTo>
                  <a:lnTo>
                    <a:pt x="4858" y="491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1219200" y="4222975"/>
              <a:ext cx="181275" cy="185450"/>
            </a:xfrm>
            <a:custGeom>
              <a:avLst/>
              <a:gdLst/>
              <a:ahLst/>
              <a:cxnLst/>
              <a:rect l="l" t="t" r="r" b="b"/>
              <a:pathLst>
                <a:path w="7251" h="7418" extrusionOk="0">
                  <a:moveTo>
                    <a:pt x="333" y="0"/>
                  </a:moveTo>
                  <a:cubicBezTo>
                    <a:pt x="238" y="119"/>
                    <a:pt x="131" y="215"/>
                    <a:pt x="0" y="298"/>
                  </a:cubicBezTo>
                  <a:lnTo>
                    <a:pt x="6846" y="7418"/>
                  </a:lnTo>
                  <a:lnTo>
                    <a:pt x="6929" y="7394"/>
                  </a:lnTo>
                  <a:cubicBezTo>
                    <a:pt x="6965" y="7358"/>
                    <a:pt x="7013" y="7335"/>
                    <a:pt x="7072" y="7299"/>
                  </a:cubicBezTo>
                  <a:lnTo>
                    <a:pt x="7251" y="720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1770450" y="4228325"/>
              <a:ext cx="568850" cy="372400"/>
            </a:xfrm>
            <a:custGeom>
              <a:avLst/>
              <a:gdLst/>
              <a:ahLst/>
              <a:cxnLst/>
              <a:rect l="l" t="t" r="r" b="b"/>
              <a:pathLst>
                <a:path w="22754" h="14896" extrusionOk="0">
                  <a:moveTo>
                    <a:pt x="22301" y="1"/>
                  </a:moveTo>
                  <a:lnTo>
                    <a:pt x="13764" y="5704"/>
                  </a:lnTo>
                  <a:lnTo>
                    <a:pt x="13335" y="5989"/>
                  </a:lnTo>
                  <a:lnTo>
                    <a:pt x="12538" y="6525"/>
                  </a:lnTo>
                  <a:lnTo>
                    <a:pt x="12538" y="6573"/>
                  </a:lnTo>
                  <a:cubicBezTo>
                    <a:pt x="12527" y="6795"/>
                    <a:pt x="12350" y="6944"/>
                    <a:pt x="12143" y="6944"/>
                  </a:cubicBezTo>
                  <a:cubicBezTo>
                    <a:pt x="12128" y="6944"/>
                    <a:pt x="12112" y="6944"/>
                    <a:pt x="12097" y="6942"/>
                  </a:cubicBezTo>
                  <a:cubicBezTo>
                    <a:pt x="12050" y="6942"/>
                    <a:pt x="12002" y="6930"/>
                    <a:pt x="11978" y="6906"/>
                  </a:cubicBezTo>
                  <a:lnTo>
                    <a:pt x="7561" y="9859"/>
                  </a:lnTo>
                  <a:cubicBezTo>
                    <a:pt x="7517" y="10045"/>
                    <a:pt x="7352" y="10171"/>
                    <a:pt x="7158" y="10171"/>
                  </a:cubicBezTo>
                  <a:cubicBezTo>
                    <a:pt x="7142" y="10171"/>
                    <a:pt x="7125" y="10170"/>
                    <a:pt x="7108" y="10169"/>
                  </a:cubicBezTo>
                  <a:lnTo>
                    <a:pt x="7085" y="10169"/>
                  </a:lnTo>
                  <a:lnTo>
                    <a:pt x="6882" y="10300"/>
                  </a:lnTo>
                  <a:lnTo>
                    <a:pt x="0" y="14895"/>
                  </a:lnTo>
                  <a:lnTo>
                    <a:pt x="798" y="14895"/>
                  </a:lnTo>
                  <a:lnTo>
                    <a:pt x="7120" y="10669"/>
                  </a:lnTo>
                  <a:lnTo>
                    <a:pt x="7501" y="10419"/>
                  </a:lnTo>
                  <a:lnTo>
                    <a:pt x="13788" y="6228"/>
                  </a:lnTo>
                  <a:lnTo>
                    <a:pt x="14228" y="5942"/>
                  </a:lnTo>
                  <a:lnTo>
                    <a:pt x="22229" y="596"/>
                  </a:lnTo>
                  <a:lnTo>
                    <a:pt x="22646" y="310"/>
                  </a:lnTo>
                  <a:cubicBezTo>
                    <a:pt x="22718" y="274"/>
                    <a:pt x="22753" y="203"/>
                    <a:pt x="22753" y="108"/>
                  </a:cubicBezTo>
                  <a:lnTo>
                    <a:pt x="22610" y="108"/>
                  </a:lnTo>
                  <a:cubicBezTo>
                    <a:pt x="22503" y="96"/>
                    <a:pt x="22396" y="60"/>
                    <a:pt x="223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1757350" y="4183475"/>
              <a:ext cx="13125" cy="6775"/>
            </a:xfrm>
            <a:custGeom>
              <a:avLst/>
              <a:gdLst/>
              <a:ahLst/>
              <a:cxnLst/>
              <a:rect l="l" t="t" r="r" b="b"/>
              <a:pathLst>
                <a:path w="525" h="271" extrusionOk="0">
                  <a:moveTo>
                    <a:pt x="279" y="1"/>
                  </a:moveTo>
                  <a:cubicBezTo>
                    <a:pt x="207" y="1"/>
                    <a:pt x="134" y="35"/>
                    <a:pt x="96" y="104"/>
                  </a:cubicBezTo>
                  <a:lnTo>
                    <a:pt x="1" y="271"/>
                  </a:lnTo>
                  <a:cubicBezTo>
                    <a:pt x="80" y="226"/>
                    <a:pt x="153" y="202"/>
                    <a:pt x="229" y="202"/>
                  </a:cubicBezTo>
                  <a:cubicBezTo>
                    <a:pt x="255" y="202"/>
                    <a:pt x="282" y="205"/>
                    <a:pt x="310" y="211"/>
                  </a:cubicBezTo>
                  <a:cubicBezTo>
                    <a:pt x="382" y="211"/>
                    <a:pt x="441" y="235"/>
                    <a:pt x="501" y="247"/>
                  </a:cubicBezTo>
                  <a:cubicBezTo>
                    <a:pt x="524" y="163"/>
                    <a:pt x="489" y="68"/>
                    <a:pt x="417" y="33"/>
                  </a:cubicBezTo>
                  <a:lnTo>
                    <a:pt x="393" y="33"/>
                  </a:lnTo>
                  <a:cubicBezTo>
                    <a:pt x="359" y="11"/>
                    <a:pt x="319" y="1"/>
                    <a:pt x="2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1482325" y="4218800"/>
              <a:ext cx="269100" cy="382525"/>
            </a:xfrm>
            <a:custGeom>
              <a:avLst/>
              <a:gdLst/>
              <a:ahLst/>
              <a:cxnLst/>
              <a:rect l="l" t="t" r="r" b="b"/>
              <a:pathLst>
                <a:path w="10764" h="15301" extrusionOk="0">
                  <a:moveTo>
                    <a:pt x="10751" y="1"/>
                  </a:moveTo>
                  <a:lnTo>
                    <a:pt x="9906" y="477"/>
                  </a:lnTo>
                  <a:lnTo>
                    <a:pt x="1774" y="12633"/>
                  </a:lnTo>
                  <a:lnTo>
                    <a:pt x="1524" y="13026"/>
                  </a:lnTo>
                  <a:lnTo>
                    <a:pt x="0" y="15300"/>
                  </a:lnTo>
                  <a:lnTo>
                    <a:pt x="536" y="15300"/>
                  </a:lnTo>
                  <a:lnTo>
                    <a:pt x="1834" y="13359"/>
                  </a:lnTo>
                  <a:lnTo>
                    <a:pt x="2084" y="12967"/>
                  </a:lnTo>
                  <a:lnTo>
                    <a:pt x="10763" y="13"/>
                  </a:lnTo>
                  <a:lnTo>
                    <a:pt x="10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1045650" y="4224750"/>
              <a:ext cx="149150" cy="194700"/>
            </a:xfrm>
            <a:custGeom>
              <a:avLst/>
              <a:gdLst/>
              <a:ahLst/>
              <a:cxnLst/>
              <a:rect l="l" t="t" r="r" b="b"/>
              <a:pathLst>
                <a:path w="5966" h="7788" extrusionOk="0">
                  <a:moveTo>
                    <a:pt x="5668" y="1"/>
                  </a:moveTo>
                  <a:lnTo>
                    <a:pt x="5597" y="48"/>
                  </a:lnTo>
                  <a:lnTo>
                    <a:pt x="1" y="7216"/>
                  </a:lnTo>
                  <a:lnTo>
                    <a:pt x="120" y="7787"/>
                  </a:lnTo>
                  <a:lnTo>
                    <a:pt x="5966" y="263"/>
                  </a:lnTo>
                  <a:cubicBezTo>
                    <a:pt x="5859" y="203"/>
                    <a:pt x="5739" y="108"/>
                    <a:pt x="56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892950" y="4416450"/>
              <a:ext cx="147075" cy="184575"/>
            </a:xfrm>
            <a:custGeom>
              <a:avLst/>
              <a:gdLst/>
              <a:ahLst/>
              <a:cxnLst/>
              <a:rect l="l" t="t" r="r" b="b"/>
              <a:pathLst>
                <a:path w="5883" h="7383" extrusionOk="0">
                  <a:moveTo>
                    <a:pt x="5751" y="0"/>
                  </a:moveTo>
                  <a:lnTo>
                    <a:pt x="1" y="7382"/>
                  </a:lnTo>
                  <a:lnTo>
                    <a:pt x="572" y="7382"/>
                  </a:lnTo>
                  <a:lnTo>
                    <a:pt x="5882" y="560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1395700" y="4211350"/>
              <a:ext cx="354825" cy="200650"/>
            </a:xfrm>
            <a:custGeom>
              <a:avLst/>
              <a:gdLst/>
              <a:ahLst/>
              <a:cxnLst/>
              <a:rect l="l" t="t" r="r" b="b"/>
              <a:pathLst>
                <a:path w="14193" h="8026" extrusionOk="0">
                  <a:moveTo>
                    <a:pt x="13835" y="1"/>
                  </a:moveTo>
                  <a:lnTo>
                    <a:pt x="179" y="7692"/>
                  </a:lnTo>
                  <a:lnTo>
                    <a:pt x="0" y="7788"/>
                  </a:lnTo>
                  <a:cubicBezTo>
                    <a:pt x="44" y="7770"/>
                    <a:pt x="81" y="7759"/>
                    <a:pt x="121" y="7759"/>
                  </a:cubicBezTo>
                  <a:cubicBezTo>
                    <a:pt x="136" y="7759"/>
                    <a:pt x="151" y="7761"/>
                    <a:pt x="167" y="7764"/>
                  </a:cubicBezTo>
                  <a:cubicBezTo>
                    <a:pt x="322" y="7788"/>
                    <a:pt x="441" y="7871"/>
                    <a:pt x="500" y="8026"/>
                  </a:cubicBezTo>
                  <a:lnTo>
                    <a:pt x="13359" y="787"/>
                  </a:lnTo>
                  <a:lnTo>
                    <a:pt x="14193" y="311"/>
                  </a:lnTo>
                  <a:cubicBezTo>
                    <a:pt x="14109" y="227"/>
                    <a:pt x="14050" y="120"/>
                    <a:pt x="1401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1092100" y="4407825"/>
              <a:ext cx="300350" cy="178900"/>
            </a:xfrm>
            <a:custGeom>
              <a:avLst/>
              <a:gdLst/>
              <a:ahLst/>
              <a:cxnLst/>
              <a:rect l="l" t="t" r="r" b="b"/>
              <a:pathLst>
                <a:path w="12014" h="7156" extrusionOk="0">
                  <a:moveTo>
                    <a:pt x="12013" y="0"/>
                  </a:moveTo>
                  <a:lnTo>
                    <a:pt x="11930" y="48"/>
                  </a:lnTo>
                  <a:lnTo>
                    <a:pt x="0" y="6751"/>
                  </a:lnTo>
                  <a:cubicBezTo>
                    <a:pt x="107" y="6858"/>
                    <a:pt x="179" y="7013"/>
                    <a:pt x="191" y="7156"/>
                  </a:cubicBezTo>
                  <a:lnTo>
                    <a:pt x="4941" y="4489"/>
                  </a:lnTo>
                  <a:cubicBezTo>
                    <a:pt x="4917" y="4429"/>
                    <a:pt x="4905" y="4370"/>
                    <a:pt x="4905" y="4298"/>
                  </a:cubicBezTo>
                  <a:cubicBezTo>
                    <a:pt x="4928" y="4069"/>
                    <a:pt x="5116" y="3928"/>
                    <a:pt x="5332" y="3928"/>
                  </a:cubicBezTo>
                  <a:cubicBezTo>
                    <a:pt x="5340" y="3928"/>
                    <a:pt x="5349" y="3929"/>
                    <a:pt x="5358" y="3929"/>
                  </a:cubicBezTo>
                  <a:cubicBezTo>
                    <a:pt x="5477" y="3941"/>
                    <a:pt x="5584" y="4001"/>
                    <a:pt x="5632" y="4096"/>
                  </a:cubicBezTo>
                  <a:lnTo>
                    <a:pt x="11930" y="548"/>
                  </a:lnTo>
                  <a:cubicBezTo>
                    <a:pt x="11871" y="476"/>
                    <a:pt x="11859" y="369"/>
                    <a:pt x="11859" y="262"/>
                  </a:cubicBezTo>
                  <a:cubicBezTo>
                    <a:pt x="11871" y="167"/>
                    <a:pt x="11918" y="72"/>
                    <a:pt x="120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1231100" y="4199750"/>
              <a:ext cx="516150" cy="14325"/>
            </a:xfrm>
            <a:custGeom>
              <a:avLst/>
              <a:gdLst/>
              <a:ahLst/>
              <a:cxnLst/>
              <a:rect l="l" t="t" r="r" b="b"/>
              <a:pathLst>
                <a:path w="20646" h="573" extrusionOk="0">
                  <a:moveTo>
                    <a:pt x="20646" y="1"/>
                  </a:moveTo>
                  <a:lnTo>
                    <a:pt x="0" y="120"/>
                  </a:lnTo>
                  <a:cubicBezTo>
                    <a:pt x="36" y="239"/>
                    <a:pt x="48" y="346"/>
                    <a:pt x="36" y="465"/>
                  </a:cubicBezTo>
                  <a:cubicBezTo>
                    <a:pt x="36" y="489"/>
                    <a:pt x="24" y="536"/>
                    <a:pt x="24" y="572"/>
                  </a:cubicBezTo>
                  <a:lnTo>
                    <a:pt x="20443" y="453"/>
                  </a:lnTo>
                  <a:lnTo>
                    <a:pt x="20622" y="453"/>
                  </a:lnTo>
                  <a:cubicBezTo>
                    <a:pt x="20598" y="370"/>
                    <a:pt x="20586" y="286"/>
                    <a:pt x="20598" y="191"/>
                  </a:cubicBezTo>
                  <a:cubicBezTo>
                    <a:pt x="20598" y="120"/>
                    <a:pt x="20634" y="60"/>
                    <a:pt x="206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889375" y="3382100"/>
              <a:ext cx="866225" cy="816200"/>
            </a:xfrm>
            <a:custGeom>
              <a:avLst/>
              <a:gdLst/>
              <a:ahLst/>
              <a:cxnLst/>
              <a:rect l="l" t="t" r="r" b="b"/>
              <a:pathLst>
                <a:path w="34649" h="32648" extrusionOk="0">
                  <a:moveTo>
                    <a:pt x="1" y="0"/>
                  </a:moveTo>
                  <a:lnTo>
                    <a:pt x="1" y="607"/>
                  </a:lnTo>
                  <a:lnTo>
                    <a:pt x="34327" y="32647"/>
                  </a:lnTo>
                  <a:cubicBezTo>
                    <a:pt x="34410" y="32516"/>
                    <a:pt x="34505" y="32397"/>
                    <a:pt x="34648" y="323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953675" y="3873825"/>
              <a:ext cx="242625" cy="319700"/>
            </a:xfrm>
            <a:custGeom>
              <a:avLst/>
              <a:gdLst/>
              <a:ahLst/>
              <a:cxnLst/>
              <a:rect l="l" t="t" r="r" b="b"/>
              <a:pathLst>
                <a:path w="9705" h="12788" extrusionOk="0">
                  <a:moveTo>
                    <a:pt x="358" y="0"/>
                  </a:moveTo>
                  <a:cubicBezTo>
                    <a:pt x="251" y="107"/>
                    <a:pt x="132" y="191"/>
                    <a:pt x="1" y="274"/>
                  </a:cubicBezTo>
                  <a:lnTo>
                    <a:pt x="9347" y="12788"/>
                  </a:lnTo>
                  <a:cubicBezTo>
                    <a:pt x="9430" y="12669"/>
                    <a:pt x="9549" y="12573"/>
                    <a:pt x="9704" y="12514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1015000" y="4311375"/>
              <a:ext cx="67875" cy="261950"/>
            </a:xfrm>
            <a:custGeom>
              <a:avLst/>
              <a:gdLst/>
              <a:ahLst/>
              <a:cxnLst/>
              <a:rect l="l" t="t" r="r" b="b"/>
              <a:pathLst>
                <a:path w="2715" h="10478" extrusionOk="0">
                  <a:moveTo>
                    <a:pt x="405" y="0"/>
                  </a:moveTo>
                  <a:lnTo>
                    <a:pt x="0" y="227"/>
                  </a:lnTo>
                  <a:lnTo>
                    <a:pt x="893" y="4215"/>
                  </a:lnTo>
                  <a:lnTo>
                    <a:pt x="1012" y="4775"/>
                  </a:lnTo>
                  <a:lnTo>
                    <a:pt x="2263" y="10478"/>
                  </a:lnTo>
                  <a:cubicBezTo>
                    <a:pt x="2355" y="10432"/>
                    <a:pt x="2447" y="10414"/>
                    <a:pt x="2545" y="10414"/>
                  </a:cubicBezTo>
                  <a:cubicBezTo>
                    <a:pt x="2573" y="10414"/>
                    <a:pt x="2602" y="10416"/>
                    <a:pt x="2632" y="10418"/>
                  </a:cubicBezTo>
                  <a:cubicBezTo>
                    <a:pt x="2667" y="10418"/>
                    <a:pt x="2679" y="10430"/>
                    <a:pt x="2715" y="10430"/>
                  </a:cubicBezTo>
                  <a:lnTo>
                    <a:pt x="1358" y="4322"/>
                  </a:lnTo>
                  <a:lnTo>
                    <a:pt x="1239" y="375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1011725" y="4302450"/>
              <a:ext cx="2100" cy="2700"/>
            </a:xfrm>
            <a:custGeom>
              <a:avLst/>
              <a:gdLst/>
              <a:ahLst/>
              <a:cxnLst/>
              <a:rect l="l" t="t" r="r" b="b"/>
              <a:pathLst>
                <a:path w="84" h="108" extrusionOk="0">
                  <a:moveTo>
                    <a:pt x="0" y="0"/>
                  </a:moveTo>
                  <a:lnTo>
                    <a:pt x="24" y="107"/>
                  </a:lnTo>
                  <a:lnTo>
                    <a:pt x="84" y="72"/>
                  </a:lnTo>
                  <a:cubicBezTo>
                    <a:pt x="48" y="60"/>
                    <a:pt x="12" y="36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919450" y="3886925"/>
              <a:ext cx="99725" cy="406625"/>
            </a:xfrm>
            <a:custGeom>
              <a:avLst/>
              <a:gdLst/>
              <a:ahLst/>
              <a:cxnLst/>
              <a:rect l="l" t="t" r="r" b="b"/>
              <a:pathLst>
                <a:path w="3989" h="16265" extrusionOk="0">
                  <a:moveTo>
                    <a:pt x="12" y="0"/>
                  </a:moveTo>
                  <a:cubicBezTo>
                    <a:pt x="0" y="24"/>
                    <a:pt x="0" y="72"/>
                    <a:pt x="12" y="107"/>
                  </a:cubicBezTo>
                  <a:lnTo>
                    <a:pt x="3596" y="16264"/>
                  </a:lnTo>
                  <a:cubicBezTo>
                    <a:pt x="3644" y="16074"/>
                    <a:pt x="3810" y="15955"/>
                    <a:pt x="3989" y="15955"/>
                  </a:cubicBezTo>
                  <a:lnTo>
                    <a:pt x="441" y="12"/>
                  </a:lnTo>
                  <a:lnTo>
                    <a:pt x="167" y="12"/>
                  </a:lnTo>
                  <a:cubicBezTo>
                    <a:pt x="119" y="12"/>
                    <a:pt x="6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889075" y="4214625"/>
              <a:ext cx="298000" cy="168500"/>
            </a:xfrm>
            <a:custGeom>
              <a:avLst/>
              <a:gdLst/>
              <a:ahLst/>
              <a:cxnLst/>
              <a:rect l="l" t="t" r="r" b="b"/>
              <a:pathLst>
                <a:path w="11920" h="6740" extrusionOk="0">
                  <a:moveTo>
                    <a:pt x="11717" y="1"/>
                  </a:moveTo>
                  <a:lnTo>
                    <a:pt x="5621" y="3251"/>
                  </a:lnTo>
                  <a:lnTo>
                    <a:pt x="5621" y="3287"/>
                  </a:lnTo>
                  <a:cubicBezTo>
                    <a:pt x="5586" y="3506"/>
                    <a:pt x="5407" y="3669"/>
                    <a:pt x="5191" y="3669"/>
                  </a:cubicBezTo>
                  <a:cubicBezTo>
                    <a:pt x="5183" y="3669"/>
                    <a:pt x="5176" y="3668"/>
                    <a:pt x="5168" y="3668"/>
                  </a:cubicBezTo>
                  <a:cubicBezTo>
                    <a:pt x="5097" y="3668"/>
                    <a:pt x="5037" y="3632"/>
                    <a:pt x="4978" y="3585"/>
                  </a:cubicBezTo>
                  <a:lnTo>
                    <a:pt x="4918" y="3620"/>
                  </a:lnTo>
                  <a:lnTo>
                    <a:pt x="1" y="6240"/>
                  </a:lnTo>
                  <a:lnTo>
                    <a:pt x="1" y="6740"/>
                  </a:lnTo>
                  <a:lnTo>
                    <a:pt x="5025" y="4085"/>
                  </a:lnTo>
                  <a:lnTo>
                    <a:pt x="5418" y="3859"/>
                  </a:lnTo>
                  <a:lnTo>
                    <a:pt x="11836" y="453"/>
                  </a:lnTo>
                  <a:lnTo>
                    <a:pt x="11919" y="406"/>
                  </a:lnTo>
                  <a:cubicBezTo>
                    <a:pt x="11824" y="287"/>
                    <a:pt x="11752" y="156"/>
                    <a:pt x="1171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889375" y="3623200"/>
              <a:ext cx="34550" cy="166100"/>
            </a:xfrm>
            <a:custGeom>
              <a:avLst/>
              <a:gdLst/>
              <a:ahLst/>
              <a:cxnLst/>
              <a:rect l="l" t="t" r="r" b="b"/>
              <a:pathLst>
                <a:path w="1382" h="6644" extrusionOk="0">
                  <a:moveTo>
                    <a:pt x="1" y="0"/>
                  </a:moveTo>
                  <a:lnTo>
                    <a:pt x="1" y="2155"/>
                  </a:lnTo>
                  <a:lnTo>
                    <a:pt x="953" y="6644"/>
                  </a:lnTo>
                  <a:cubicBezTo>
                    <a:pt x="1084" y="6608"/>
                    <a:pt x="1227" y="6573"/>
                    <a:pt x="1382" y="65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889075" y="3786975"/>
              <a:ext cx="91725" cy="100275"/>
            </a:xfrm>
            <a:custGeom>
              <a:avLst/>
              <a:gdLst/>
              <a:ahLst/>
              <a:cxnLst/>
              <a:rect l="l" t="t" r="r" b="b"/>
              <a:pathLst>
                <a:path w="3669" h="4011" extrusionOk="0">
                  <a:moveTo>
                    <a:pt x="1573" y="1"/>
                  </a:moveTo>
                  <a:cubicBezTo>
                    <a:pt x="1513" y="1"/>
                    <a:pt x="1454" y="4"/>
                    <a:pt x="1394" y="10"/>
                  </a:cubicBezTo>
                  <a:cubicBezTo>
                    <a:pt x="1239" y="22"/>
                    <a:pt x="1096" y="57"/>
                    <a:pt x="953" y="93"/>
                  </a:cubicBezTo>
                  <a:cubicBezTo>
                    <a:pt x="584" y="212"/>
                    <a:pt x="239" y="450"/>
                    <a:pt x="1" y="748"/>
                  </a:cubicBezTo>
                  <a:lnTo>
                    <a:pt x="1" y="3272"/>
                  </a:lnTo>
                  <a:cubicBezTo>
                    <a:pt x="299" y="3641"/>
                    <a:pt x="739" y="3903"/>
                    <a:pt x="1227" y="3998"/>
                  </a:cubicBezTo>
                  <a:cubicBezTo>
                    <a:pt x="1275" y="4010"/>
                    <a:pt x="1334" y="4010"/>
                    <a:pt x="1370" y="4010"/>
                  </a:cubicBezTo>
                  <a:lnTo>
                    <a:pt x="1680" y="4010"/>
                  </a:lnTo>
                  <a:cubicBezTo>
                    <a:pt x="2001" y="3998"/>
                    <a:pt x="2311" y="3891"/>
                    <a:pt x="2585" y="3748"/>
                  </a:cubicBezTo>
                  <a:cubicBezTo>
                    <a:pt x="2716" y="3665"/>
                    <a:pt x="2835" y="3581"/>
                    <a:pt x="2942" y="3474"/>
                  </a:cubicBezTo>
                  <a:cubicBezTo>
                    <a:pt x="3287" y="3153"/>
                    <a:pt x="3525" y="2700"/>
                    <a:pt x="3561" y="2200"/>
                  </a:cubicBezTo>
                  <a:cubicBezTo>
                    <a:pt x="3668" y="1093"/>
                    <a:pt x="2847" y="117"/>
                    <a:pt x="1751" y="10"/>
                  </a:cubicBezTo>
                  <a:cubicBezTo>
                    <a:pt x="1692" y="4"/>
                    <a:pt x="1632" y="1"/>
                    <a:pt x="157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3670975" y="4475375"/>
              <a:ext cx="17900" cy="18025"/>
            </a:xfrm>
            <a:custGeom>
              <a:avLst/>
              <a:gdLst/>
              <a:ahLst/>
              <a:cxnLst/>
              <a:rect l="l" t="t" r="r" b="b"/>
              <a:pathLst>
                <a:path w="716" h="721" extrusionOk="0">
                  <a:moveTo>
                    <a:pt x="358" y="0"/>
                  </a:moveTo>
                  <a:cubicBezTo>
                    <a:pt x="177" y="0"/>
                    <a:pt x="12" y="129"/>
                    <a:pt x="1" y="334"/>
                  </a:cubicBezTo>
                  <a:cubicBezTo>
                    <a:pt x="1" y="394"/>
                    <a:pt x="1" y="441"/>
                    <a:pt x="25" y="501"/>
                  </a:cubicBezTo>
                  <a:cubicBezTo>
                    <a:pt x="72" y="620"/>
                    <a:pt x="179" y="715"/>
                    <a:pt x="322" y="715"/>
                  </a:cubicBezTo>
                  <a:cubicBezTo>
                    <a:pt x="341" y="719"/>
                    <a:pt x="359" y="720"/>
                    <a:pt x="377" y="720"/>
                  </a:cubicBezTo>
                  <a:cubicBezTo>
                    <a:pt x="546" y="720"/>
                    <a:pt x="694" y="576"/>
                    <a:pt x="715" y="394"/>
                  </a:cubicBezTo>
                  <a:cubicBezTo>
                    <a:pt x="715" y="322"/>
                    <a:pt x="691" y="239"/>
                    <a:pt x="668" y="179"/>
                  </a:cubicBezTo>
                  <a:cubicBezTo>
                    <a:pt x="608" y="96"/>
                    <a:pt x="513" y="25"/>
                    <a:pt x="382" y="1"/>
                  </a:cubicBezTo>
                  <a:cubicBezTo>
                    <a:pt x="374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2319625" y="4195250"/>
              <a:ext cx="36625" cy="35925"/>
            </a:xfrm>
            <a:custGeom>
              <a:avLst/>
              <a:gdLst/>
              <a:ahLst/>
              <a:cxnLst/>
              <a:rect l="l" t="t" r="r" b="b"/>
              <a:pathLst>
                <a:path w="1465" h="1437" extrusionOk="0">
                  <a:moveTo>
                    <a:pt x="741" y="1"/>
                  </a:moveTo>
                  <a:cubicBezTo>
                    <a:pt x="356" y="1"/>
                    <a:pt x="35" y="290"/>
                    <a:pt x="12" y="657"/>
                  </a:cubicBezTo>
                  <a:cubicBezTo>
                    <a:pt x="0" y="943"/>
                    <a:pt x="131" y="1193"/>
                    <a:pt x="346" y="1324"/>
                  </a:cubicBezTo>
                  <a:cubicBezTo>
                    <a:pt x="441" y="1383"/>
                    <a:pt x="548" y="1431"/>
                    <a:pt x="667" y="1431"/>
                  </a:cubicBezTo>
                  <a:cubicBezTo>
                    <a:pt x="683" y="1435"/>
                    <a:pt x="698" y="1436"/>
                    <a:pt x="711" y="1436"/>
                  </a:cubicBezTo>
                  <a:cubicBezTo>
                    <a:pt x="739" y="1436"/>
                    <a:pt x="762" y="1431"/>
                    <a:pt x="786" y="1431"/>
                  </a:cubicBezTo>
                  <a:cubicBezTo>
                    <a:pt x="1132" y="1383"/>
                    <a:pt x="1405" y="1133"/>
                    <a:pt x="1441" y="776"/>
                  </a:cubicBezTo>
                  <a:cubicBezTo>
                    <a:pt x="1465" y="371"/>
                    <a:pt x="1167" y="38"/>
                    <a:pt x="786" y="2"/>
                  </a:cubicBezTo>
                  <a:cubicBezTo>
                    <a:pt x="771" y="1"/>
                    <a:pt x="756" y="1"/>
                    <a:pt x="74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1181675" y="4184500"/>
              <a:ext cx="50625" cy="49950"/>
            </a:xfrm>
            <a:custGeom>
              <a:avLst/>
              <a:gdLst/>
              <a:ahLst/>
              <a:cxnLst/>
              <a:rect l="l" t="t" r="r" b="b"/>
              <a:pathLst>
                <a:path w="2025" h="1998" extrusionOk="0">
                  <a:moveTo>
                    <a:pt x="1021" y="0"/>
                  </a:moveTo>
                  <a:cubicBezTo>
                    <a:pt x="872" y="0"/>
                    <a:pt x="724" y="27"/>
                    <a:pt x="584" y="87"/>
                  </a:cubicBezTo>
                  <a:cubicBezTo>
                    <a:pt x="429" y="134"/>
                    <a:pt x="310" y="242"/>
                    <a:pt x="227" y="361"/>
                  </a:cubicBezTo>
                  <a:cubicBezTo>
                    <a:pt x="108" y="503"/>
                    <a:pt x="37" y="706"/>
                    <a:pt x="13" y="908"/>
                  </a:cubicBezTo>
                  <a:cubicBezTo>
                    <a:pt x="1" y="1015"/>
                    <a:pt x="13" y="1123"/>
                    <a:pt x="37" y="1218"/>
                  </a:cubicBezTo>
                  <a:cubicBezTo>
                    <a:pt x="60" y="1373"/>
                    <a:pt x="132" y="1504"/>
                    <a:pt x="227" y="1623"/>
                  </a:cubicBezTo>
                  <a:cubicBezTo>
                    <a:pt x="310" y="1730"/>
                    <a:pt x="418" y="1813"/>
                    <a:pt x="537" y="1896"/>
                  </a:cubicBezTo>
                  <a:cubicBezTo>
                    <a:pt x="656" y="1956"/>
                    <a:pt x="787" y="1992"/>
                    <a:pt x="930" y="1992"/>
                  </a:cubicBezTo>
                  <a:cubicBezTo>
                    <a:pt x="964" y="1996"/>
                    <a:pt x="998" y="1998"/>
                    <a:pt x="1033" y="1998"/>
                  </a:cubicBezTo>
                  <a:cubicBezTo>
                    <a:pt x="1203" y="1998"/>
                    <a:pt x="1372" y="1950"/>
                    <a:pt x="1501" y="1861"/>
                  </a:cubicBezTo>
                  <a:cubicBezTo>
                    <a:pt x="1632" y="1789"/>
                    <a:pt x="1739" y="1682"/>
                    <a:pt x="1834" y="1563"/>
                  </a:cubicBezTo>
                  <a:cubicBezTo>
                    <a:pt x="1906" y="1456"/>
                    <a:pt x="1965" y="1325"/>
                    <a:pt x="2001" y="1194"/>
                  </a:cubicBezTo>
                  <a:cubicBezTo>
                    <a:pt x="2013" y="1158"/>
                    <a:pt x="2013" y="1123"/>
                    <a:pt x="2013" y="1087"/>
                  </a:cubicBezTo>
                  <a:cubicBezTo>
                    <a:pt x="2025" y="968"/>
                    <a:pt x="2013" y="861"/>
                    <a:pt x="1977" y="742"/>
                  </a:cubicBezTo>
                  <a:cubicBezTo>
                    <a:pt x="1882" y="349"/>
                    <a:pt x="1537" y="27"/>
                    <a:pt x="1108" y="3"/>
                  </a:cubicBezTo>
                  <a:cubicBezTo>
                    <a:pt x="1079" y="1"/>
                    <a:pt x="1050" y="0"/>
                    <a:pt x="102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1061125" y="4571450"/>
              <a:ext cx="36050" cy="28975"/>
            </a:xfrm>
            <a:custGeom>
              <a:avLst/>
              <a:gdLst/>
              <a:ahLst/>
              <a:cxnLst/>
              <a:rect l="l" t="t" r="r" b="b"/>
              <a:pathLst>
                <a:path w="1442" h="1159" extrusionOk="0">
                  <a:moveTo>
                    <a:pt x="720" y="0"/>
                  </a:moveTo>
                  <a:cubicBezTo>
                    <a:pt x="615" y="0"/>
                    <a:pt x="516" y="24"/>
                    <a:pt x="418" y="63"/>
                  </a:cubicBezTo>
                  <a:cubicBezTo>
                    <a:pt x="191" y="170"/>
                    <a:pt x="37" y="373"/>
                    <a:pt x="13" y="646"/>
                  </a:cubicBezTo>
                  <a:cubicBezTo>
                    <a:pt x="1" y="837"/>
                    <a:pt x="60" y="1027"/>
                    <a:pt x="179" y="1158"/>
                  </a:cubicBezTo>
                  <a:lnTo>
                    <a:pt x="1251" y="1158"/>
                  </a:lnTo>
                  <a:cubicBezTo>
                    <a:pt x="1358" y="1063"/>
                    <a:pt x="1418" y="908"/>
                    <a:pt x="1430" y="766"/>
                  </a:cubicBezTo>
                  <a:cubicBezTo>
                    <a:pt x="1441" y="718"/>
                    <a:pt x="1430" y="670"/>
                    <a:pt x="1430" y="611"/>
                  </a:cubicBezTo>
                  <a:cubicBezTo>
                    <a:pt x="1418" y="468"/>
                    <a:pt x="1346" y="313"/>
                    <a:pt x="1239" y="206"/>
                  </a:cubicBezTo>
                  <a:cubicBezTo>
                    <a:pt x="1132" y="111"/>
                    <a:pt x="1013" y="51"/>
                    <a:pt x="870" y="15"/>
                  </a:cubicBezTo>
                  <a:cubicBezTo>
                    <a:pt x="834" y="15"/>
                    <a:pt x="822" y="4"/>
                    <a:pt x="787" y="4"/>
                  </a:cubicBezTo>
                  <a:cubicBezTo>
                    <a:pt x="764" y="1"/>
                    <a:pt x="742" y="0"/>
                    <a:pt x="7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1745750" y="4188500"/>
              <a:ext cx="36925" cy="35975"/>
            </a:xfrm>
            <a:custGeom>
              <a:avLst/>
              <a:gdLst/>
              <a:ahLst/>
              <a:cxnLst/>
              <a:rect l="l" t="t" r="r" b="b"/>
              <a:pathLst>
                <a:path w="1477" h="1439" extrusionOk="0">
                  <a:moveTo>
                    <a:pt x="720" y="1"/>
                  </a:moveTo>
                  <a:cubicBezTo>
                    <a:pt x="643" y="1"/>
                    <a:pt x="566" y="20"/>
                    <a:pt x="488" y="46"/>
                  </a:cubicBezTo>
                  <a:cubicBezTo>
                    <a:pt x="465" y="70"/>
                    <a:pt x="441" y="70"/>
                    <a:pt x="417" y="82"/>
                  </a:cubicBezTo>
                  <a:cubicBezTo>
                    <a:pt x="286" y="153"/>
                    <a:pt x="167" y="260"/>
                    <a:pt x="107" y="391"/>
                  </a:cubicBezTo>
                  <a:cubicBezTo>
                    <a:pt x="84" y="403"/>
                    <a:pt x="84" y="439"/>
                    <a:pt x="72" y="451"/>
                  </a:cubicBezTo>
                  <a:cubicBezTo>
                    <a:pt x="48" y="510"/>
                    <a:pt x="24" y="582"/>
                    <a:pt x="24" y="641"/>
                  </a:cubicBezTo>
                  <a:cubicBezTo>
                    <a:pt x="0" y="736"/>
                    <a:pt x="0" y="820"/>
                    <a:pt x="36" y="903"/>
                  </a:cubicBezTo>
                  <a:cubicBezTo>
                    <a:pt x="60" y="1022"/>
                    <a:pt x="119" y="1117"/>
                    <a:pt x="214" y="1213"/>
                  </a:cubicBezTo>
                  <a:lnTo>
                    <a:pt x="226" y="1225"/>
                  </a:lnTo>
                  <a:cubicBezTo>
                    <a:pt x="345" y="1344"/>
                    <a:pt x="488" y="1415"/>
                    <a:pt x="667" y="1439"/>
                  </a:cubicBezTo>
                  <a:cubicBezTo>
                    <a:pt x="762" y="1439"/>
                    <a:pt x="846" y="1439"/>
                    <a:pt x="941" y="1403"/>
                  </a:cubicBezTo>
                  <a:cubicBezTo>
                    <a:pt x="1084" y="1356"/>
                    <a:pt x="1227" y="1272"/>
                    <a:pt x="1310" y="1153"/>
                  </a:cubicBezTo>
                  <a:cubicBezTo>
                    <a:pt x="1381" y="1046"/>
                    <a:pt x="1441" y="927"/>
                    <a:pt x="1441" y="784"/>
                  </a:cubicBezTo>
                  <a:cubicBezTo>
                    <a:pt x="1477" y="451"/>
                    <a:pt x="1274" y="165"/>
                    <a:pt x="1000" y="46"/>
                  </a:cubicBezTo>
                  <a:cubicBezTo>
                    <a:pt x="941" y="22"/>
                    <a:pt x="869" y="10"/>
                    <a:pt x="810" y="10"/>
                  </a:cubicBezTo>
                  <a:cubicBezTo>
                    <a:pt x="780" y="3"/>
                    <a:pt x="750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3568600" y="4511575"/>
              <a:ext cx="36025" cy="35350"/>
            </a:xfrm>
            <a:custGeom>
              <a:avLst/>
              <a:gdLst/>
              <a:ahLst/>
              <a:cxnLst/>
              <a:rect l="l" t="t" r="r" b="b"/>
              <a:pathLst>
                <a:path w="1441" h="1414" extrusionOk="0">
                  <a:moveTo>
                    <a:pt x="703" y="0"/>
                  </a:moveTo>
                  <a:cubicBezTo>
                    <a:pt x="544" y="0"/>
                    <a:pt x="394" y="58"/>
                    <a:pt x="262" y="160"/>
                  </a:cubicBezTo>
                  <a:cubicBezTo>
                    <a:pt x="143" y="255"/>
                    <a:pt x="71" y="386"/>
                    <a:pt x="24" y="553"/>
                  </a:cubicBezTo>
                  <a:cubicBezTo>
                    <a:pt x="12" y="577"/>
                    <a:pt x="12" y="624"/>
                    <a:pt x="12" y="660"/>
                  </a:cubicBezTo>
                  <a:cubicBezTo>
                    <a:pt x="0" y="839"/>
                    <a:pt x="48" y="994"/>
                    <a:pt x="143" y="1136"/>
                  </a:cubicBezTo>
                  <a:cubicBezTo>
                    <a:pt x="250" y="1267"/>
                    <a:pt x="405" y="1375"/>
                    <a:pt x="572" y="1398"/>
                  </a:cubicBezTo>
                  <a:cubicBezTo>
                    <a:pt x="607" y="1398"/>
                    <a:pt x="619" y="1410"/>
                    <a:pt x="655" y="1410"/>
                  </a:cubicBezTo>
                  <a:cubicBezTo>
                    <a:pt x="677" y="1413"/>
                    <a:pt x="699" y="1414"/>
                    <a:pt x="721" y="1414"/>
                  </a:cubicBezTo>
                  <a:cubicBezTo>
                    <a:pt x="913" y="1414"/>
                    <a:pt x="1098" y="1324"/>
                    <a:pt x="1226" y="1196"/>
                  </a:cubicBezTo>
                  <a:cubicBezTo>
                    <a:pt x="1286" y="1136"/>
                    <a:pt x="1334" y="1053"/>
                    <a:pt x="1369" y="982"/>
                  </a:cubicBezTo>
                  <a:cubicBezTo>
                    <a:pt x="1393" y="910"/>
                    <a:pt x="1405" y="851"/>
                    <a:pt x="1429" y="779"/>
                  </a:cubicBezTo>
                  <a:cubicBezTo>
                    <a:pt x="1441" y="672"/>
                    <a:pt x="1429" y="565"/>
                    <a:pt x="1393" y="482"/>
                  </a:cubicBezTo>
                  <a:cubicBezTo>
                    <a:pt x="1310" y="220"/>
                    <a:pt x="1072" y="29"/>
                    <a:pt x="786" y="5"/>
                  </a:cubicBezTo>
                  <a:cubicBezTo>
                    <a:pt x="758" y="2"/>
                    <a:pt x="731" y="0"/>
                    <a:pt x="70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2968800" y="4112475"/>
              <a:ext cx="37550" cy="35500"/>
            </a:xfrm>
            <a:custGeom>
              <a:avLst/>
              <a:gdLst/>
              <a:ahLst/>
              <a:cxnLst/>
              <a:rect l="l" t="t" r="r" b="b"/>
              <a:pathLst>
                <a:path w="1502" h="1420" extrusionOk="0">
                  <a:moveTo>
                    <a:pt x="736" y="0"/>
                  </a:moveTo>
                  <a:cubicBezTo>
                    <a:pt x="380" y="0"/>
                    <a:pt x="59" y="287"/>
                    <a:pt x="25" y="658"/>
                  </a:cubicBezTo>
                  <a:cubicBezTo>
                    <a:pt x="1" y="896"/>
                    <a:pt x="96" y="1122"/>
                    <a:pt x="263" y="1277"/>
                  </a:cubicBezTo>
                  <a:cubicBezTo>
                    <a:pt x="382" y="1349"/>
                    <a:pt x="525" y="1408"/>
                    <a:pt x="703" y="1420"/>
                  </a:cubicBezTo>
                  <a:lnTo>
                    <a:pt x="775" y="1420"/>
                  </a:lnTo>
                  <a:cubicBezTo>
                    <a:pt x="918" y="1408"/>
                    <a:pt x="1073" y="1349"/>
                    <a:pt x="1192" y="1265"/>
                  </a:cubicBezTo>
                  <a:cubicBezTo>
                    <a:pt x="1334" y="1146"/>
                    <a:pt x="1430" y="979"/>
                    <a:pt x="1454" y="777"/>
                  </a:cubicBezTo>
                  <a:cubicBezTo>
                    <a:pt x="1501" y="396"/>
                    <a:pt x="1203" y="39"/>
                    <a:pt x="799" y="3"/>
                  </a:cubicBezTo>
                  <a:cubicBezTo>
                    <a:pt x="778" y="1"/>
                    <a:pt x="757" y="0"/>
                    <a:pt x="7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1008750" y="428547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215" y="1"/>
                    <a:pt x="72" y="132"/>
                    <a:pt x="24" y="310"/>
                  </a:cubicBezTo>
                  <a:cubicBezTo>
                    <a:pt x="24" y="322"/>
                    <a:pt x="12" y="358"/>
                    <a:pt x="12" y="370"/>
                  </a:cubicBezTo>
                  <a:cubicBezTo>
                    <a:pt x="0" y="489"/>
                    <a:pt x="36" y="596"/>
                    <a:pt x="107" y="679"/>
                  </a:cubicBezTo>
                  <a:cubicBezTo>
                    <a:pt x="131" y="715"/>
                    <a:pt x="167" y="739"/>
                    <a:pt x="191" y="751"/>
                  </a:cubicBezTo>
                  <a:cubicBezTo>
                    <a:pt x="250" y="798"/>
                    <a:pt x="310" y="834"/>
                    <a:pt x="381" y="834"/>
                  </a:cubicBezTo>
                  <a:cubicBezTo>
                    <a:pt x="389" y="834"/>
                    <a:pt x="396" y="835"/>
                    <a:pt x="404" y="835"/>
                  </a:cubicBezTo>
                  <a:cubicBezTo>
                    <a:pt x="620" y="835"/>
                    <a:pt x="799" y="672"/>
                    <a:pt x="834" y="453"/>
                  </a:cubicBezTo>
                  <a:lnTo>
                    <a:pt x="834" y="417"/>
                  </a:lnTo>
                  <a:cubicBezTo>
                    <a:pt x="834" y="203"/>
                    <a:pt x="679" y="24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1388550" y="4405125"/>
              <a:ext cx="20875" cy="20950"/>
            </a:xfrm>
            <a:custGeom>
              <a:avLst/>
              <a:gdLst/>
              <a:ahLst/>
              <a:cxnLst/>
              <a:rect l="l" t="t" r="r" b="b"/>
              <a:pathLst>
                <a:path w="835" h="838" extrusionOk="0">
                  <a:moveTo>
                    <a:pt x="465" y="1"/>
                  </a:moveTo>
                  <a:cubicBezTo>
                    <a:pt x="405" y="1"/>
                    <a:pt x="346" y="1"/>
                    <a:pt x="298" y="13"/>
                  </a:cubicBezTo>
                  <a:cubicBezTo>
                    <a:pt x="239" y="37"/>
                    <a:pt x="191" y="60"/>
                    <a:pt x="155" y="108"/>
                  </a:cubicBezTo>
                  <a:cubicBezTo>
                    <a:pt x="72" y="168"/>
                    <a:pt x="13" y="275"/>
                    <a:pt x="13" y="370"/>
                  </a:cubicBezTo>
                  <a:cubicBezTo>
                    <a:pt x="1" y="477"/>
                    <a:pt x="36" y="572"/>
                    <a:pt x="96" y="656"/>
                  </a:cubicBezTo>
                  <a:cubicBezTo>
                    <a:pt x="155" y="751"/>
                    <a:pt x="251" y="822"/>
                    <a:pt x="394" y="834"/>
                  </a:cubicBezTo>
                  <a:cubicBezTo>
                    <a:pt x="409" y="836"/>
                    <a:pt x="425" y="837"/>
                    <a:pt x="441" y="837"/>
                  </a:cubicBezTo>
                  <a:cubicBezTo>
                    <a:pt x="520" y="837"/>
                    <a:pt x="596" y="813"/>
                    <a:pt x="656" y="763"/>
                  </a:cubicBezTo>
                  <a:cubicBezTo>
                    <a:pt x="751" y="703"/>
                    <a:pt x="822" y="584"/>
                    <a:pt x="834" y="465"/>
                  </a:cubicBezTo>
                  <a:cubicBezTo>
                    <a:pt x="834" y="394"/>
                    <a:pt x="834" y="334"/>
                    <a:pt x="810" y="275"/>
                  </a:cubicBezTo>
                  <a:lnTo>
                    <a:pt x="810" y="251"/>
                  </a:lnTo>
                  <a:cubicBezTo>
                    <a:pt x="751" y="120"/>
                    <a:pt x="632" y="13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1214725" y="4506025"/>
              <a:ext cx="20850" cy="20900"/>
            </a:xfrm>
            <a:custGeom>
              <a:avLst/>
              <a:gdLst/>
              <a:ahLst/>
              <a:cxnLst/>
              <a:rect l="l" t="t" r="r" b="b"/>
              <a:pathLst>
                <a:path w="834" h="836" extrusionOk="0">
                  <a:moveTo>
                    <a:pt x="425" y="0"/>
                  </a:moveTo>
                  <a:cubicBezTo>
                    <a:pt x="200" y="0"/>
                    <a:pt x="23" y="141"/>
                    <a:pt x="0" y="370"/>
                  </a:cubicBezTo>
                  <a:cubicBezTo>
                    <a:pt x="0" y="430"/>
                    <a:pt x="0" y="501"/>
                    <a:pt x="36" y="561"/>
                  </a:cubicBezTo>
                  <a:cubicBezTo>
                    <a:pt x="96" y="716"/>
                    <a:pt x="215" y="823"/>
                    <a:pt x="381" y="835"/>
                  </a:cubicBezTo>
                  <a:cubicBezTo>
                    <a:pt x="389" y="835"/>
                    <a:pt x="396" y="835"/>
                    <a:pt x="404" y="835"/>
                  </a:cubicBezTo>
                  <a:cubicBezTo>
                    <a:pt x="631" y="835"/>
                    <a:pt x="810" y="661"/>
                    <a:pt x="822" y="454"/>
                  </a:cubicBezTo>
                  <a:cubicBezTo>
                    <a:pt x="834" y="358"/>
                    <a:pt x="798" y="251"/>
                    <a:pt x="727" y="156"/>
                  </a:cubicBezTo>
                  <a:cubicBezTo>
                    <a:pt x="679" y="73"/>
                    <a:pt x="572" y="13"/>
                    <a:pt x="453" y="1"/>
                  </a:cubicBezTo>
                  <a:cubicBezTo>
                    <a:pt x="444" y="1"/>
                    <a:pt x="434" y="0"/>
                    <a:pt x="4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2064225" y="4565550"/>
              <a:ext cx="21175" cy="20600"/>
            </a:xfrm>
            <a:custGeom>
              <a:avLst/>
              <a:gdLst/>
              <a:ahLst/>
              <a:cxnLst/>
              <a:rect l="l" t="t" r="r" b="b"/>
              <a:pathLst>
                <a:path w="847" h="824" extrusionOk="0">
                  <a:moveTo>
                    <a:pt x="438" y="1"/>
                  </a:moveTo>
                  <a:cubicBezTo>
                    <a:pt x="213" y="1"/>
                    <a:pt x="36" y="142"/>
                    <a:pt x="13" y="370"/>
                  </a:cubicBezTo>
                  <a:cubicBezTo>
                    <a:pt x="1" y="609"/>
                    <a:pt x="144" y="799"/>
                    <a:pt x="394" y="823"/>
                  </a:cubicBezTo>
                  <a:cubicBezTo>
                    <a:pt x="402" y="823"/>
                    <a:pt x="411" y="824"/>
                    <a:pt x="419" y="824"/>
                  </a:cubicBezTo>
                  <a:cubicBezTo>
                    <a:pt x="645" y="824"/>
                    <a:pt x="823" y="671"/>
                    <a:pt x="834" y="442"/>
                  </a:cubicBezTo>
                  <a:cubicBezTo>
                    <a:pt x="846" y="204"/>
                    <a:pt x="691" y="13"/>
                    <a:pt x="465" y="1"/>
                  </a:cubicBezTo>
                  <a:cubicBezTo>
                    <a:pt x="456" y="1"/>
                    <a:pt x="447" y="1"/>
                    <a:pt x="4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3153650" y="4535800"/>
              <a:ext cx="20875" cy="20900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06" y="1"/>
                  </a:moveTo>
                  <a:cubicBezTo>
                    <a:pt x="251" y="13"/>
                    <a:pt x="132" y="84"/>
                    <a:pt x="60" y="203"/>
                  </a:cubicBezTo>
                  <a:cubicBezTo>
                    <a:pt x="36" y="251"/>
                    <a:pt x="13" y="310"/>
                    <a:pt x="1" y="382"/>
                  </a:cubicBezTo>
                  <a:cubicBezTo>
                    <a:pt x="1" y="465"/>
                    <a:pt x="13" y="537"/>
                    <a:pt x="48" y="596"/>
                  </a:cubicBezTo>
                  <a:cubicBezTo>
                    <a:pt x="96" y="679"/>
                    <a:pt x="167" y="763"/>
                    <a:pt x="251" y="798"/>
                  </a:cubicBezTo>
                  <a:cubicBezTo>
                    <a:pt x="298" y="822"/>
                    <a:pt x="334" y="834"/>
                    <a:pt x="370" y="834"/>
                  </a:cubicBezTo>
                  <a:cubicBezTo>
                    <a:pt x="382" y="835"/>
                    <a:pt x="394" y="836"/>
                    <a:pt x="406" y="836"/>
                  </a:cubicBezTo>
                  <a:cubicBezTo>
                    <a:pt x="513" y="836"/>
                    <a:pt x="618" y="790"/>
                    <a:pt x="703" y="715"/>
                  </a:cubicBezTo>
                  <a:cubicBezTo>
                    <a:pt x="739" y="668"/>
                    <a:pt x="775" y="620"/>
                    <a:pt x="787" y="560"/>
                  </a:cubicBezTo>
                  <a:cubicBezTo>
                    <a:pt x="810" y="537"/>
                    <a:pt x="822" y="489"/>
                    <a:pt x="822" y="465"/>
                  </a:cubicBezTo>
                  <a:cubicBezTo>
                    <a:pt x="834" y="322"/>
                    <a:pt x="775" y="203"/>
                    <a:pt x="703" y="120"/>
                  </a:cubicBezTo>
                  <a:cubicBezTo>
                    <a:pt x="644" y="60"/>
                    <a:pt x="548" y="13"/>
                    <a:pt x="45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1938625" y="4462425"/>
              <a:ext cx="21450" cy="20550"/>
            </a:xfrm>
            <a:custGeom>
              <a:avLst/>
              <a:gdLst/>
              <a:ahLst/>
              <a:cxnLst/>
              <a:rect l="l" t="t" r="r" b="b"/>
              <a:pathLst>
                <a:path w="858" h="822" extrusionOk="0">
                  <a:moveTo>
                    <a:pt x="390" y="1"/>
                  </a:moveTo>
                  <a:cubicBezTo>
                    <a:pt x="293" y="1"/>
                    <a:pt x="202" y="43"/>
                    <a:pt x="143" y="102"/>
                  </a:cubicBezTo>
                  <a:cubicBezTo>
                    <a:pt x="72" y="162"/>
                    <a:pt x="24" y="269"/>
                    <a:pt x="12" y="376"/>
                  </a:cubicBezTo>
                  <a:cubicBezTo>
                    <a:pt x="0" y="602"/>
                    <a:pt x="143" y="793"/>
                    <a:pt x="358" y="816"/>
                  </a:cubicBezTo>
                  <a:lnTo>
                    <a:pt x="381" y="816"/>
                  </a:lnTo>
                  <a:cubicBezTo>
                    <a:pt x="402" y="820"/>
                    <a:pt x="423" y="822"/>
                    <a:pt x="443" y="822"/>
                  </a:cubicBezTo>
                  <a:cubicBezTo>
                    <a:pt x="632" y="822"/>
                    <a:pt x="791" y="679"/>
                    <a:pt x="834" y="507"/>
                  </a:cubicBezTo>
                  <a:cubicBezTo>
                    <a:pt x="834" y="495"/>
                    <a:pt x="846" y="471"/>
                    <a:pt x="846" y="447"/>
                  </a:cubicBezTo>
                  <a:cubicBezTo>
                    <a:pt x="858" y="209"/>
                    <a:pt x="691" y="19"/>
                    <a:pt x="453" y="7"/>
                  </a:cubicBezTo>
                  <a:cubicBezTo>
                    <a:pt x="432" y="3"/>
                    <a:pt x="411" y="1"/>
                    <a:pt x="3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2063050" y="4381300"/>
              <a:ext cx="20850" cy="20650"/>
            </a:xfrm>
            <a:custGeom>
              <a:avLst/>
              <a:gdLst/>
              <a:ahLst/>
              <a:cxnLst/>
              <a:rect l="l" t="t" r="r" b="b"/>
              <a:pathLst>
                <a:path w="834" h="826" extrusionOk="0">
                  <a:moveTo>
                    <a:pt x="437" y="1"/>
                  </a:moveTo>
                  <a:cubicBezTo>
                    <a:pt x="212" y="1"/>
                    <a:pt x="35" y="142"/>
                    <a:pt x="24" y="371"/>
                  </a:cubicBezTo>
                  <a:cubicBezTo>
                    <a:pt x="0" y="573"/>
                    <a:pt x="107" y="728"/>
                    <a:pt x="274" y="787"/>
                  </a:cubicBezTo>
                  <a:cubicBezTo>
                    <a:pt x="322" y="811"/>
                    <a:pt x="346" y="823"/>
                    <a:pt x="393" y="823"/>
                  </a:cubicBezTo>
                  <a:cubicBezTo>
                    <a:pt x="408" y="825"/>
                    <a:pt x="424" y="825"/>
                    <a:pt x="439" y="825"/>
                  </a:cubicBezTo>
                  <a:cubicBezTo>
                    <a:pt x="646" y="825"/>
                    <a:pt x="823" y="676"/>
                    <a:pt x="834" y="454"/>
                  </a:cubicBezTo>
                  <a:lnTo>
                    <a:pt x="834" y="406"/>
                  </a:lnTo>
                  <a:cubicBezTo>
                    <a:pt x="834" y="192"/>
                    <a:pt x="691" y="13"/>
                    <a:pt x="465" y="1"/>
                  </a:cubicBezTo>
                  <a:cubicBezTo>
                    <a:pt x="455" y="1"/>
                    <a:pt x="446" y="1"/>
                    <a:pt x="43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8" name="Google Shape;1058;p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8"/>
          <p:cNvSpPr txBox="1">
            <a:spLocks noGrp="1"/>
          </p:cNvSpPr>
          <p:nvPr>
            <p:ph type="title"/>
          </p:nvPr>
        </p:nvSpPr>
        <p:spPr>
          <a:xfrm>
            <a:off x="925900" y="1307100"/>
            <a:ext cx="72921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9"/>
          <p:cNvGrpSpPr/>
          <p:nvPr/>
        </p:nvGrpSpPr>
        <p:grpSpPr>
          <a:xfrm>
            <a:off x="5145516" y="-10"/>
            <a:ext cx="3998452" cy="1553293"/>
            <a:chOff x="874500" y="1324100"/>
            <a:chExt cx="2298225" cy="892800"/>
          </a:xfrm>
        </p:grpSpPr>
        <p:sp>
          <p:nvSpPr>
            <p:cNvPr id="1062" name="Google Shape;1062;p9"/>
            <p:cNvSpPr/>
            <p:nvPr/>
          </p:nvSpPr>
          <p:spPr>
            <a:xfrm>
              <a:off x="3108700" y="1324100"/>
              <a:ext cx="64025" cy="42300"/>
            </a:xfrm>
            <a:custGeom>
              <a:avLst/>
              <a:gdLst/>
              <a:ahLst/>
              <a:cxnLst/>
              <a:rect l="l" t="t" r="r" b="b"/>
              <a:pathLst>
                <a:path w="2561" h="1692" extrusionOk="0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3100375" y="1324400"/>
              <a:ext cx="24425" cy="35450"/>
            </a:xfrm>
            <a:custGeom>
              <a:avLst/>
              <a:gdLst/>
              <a:ahLst/>
              <a:cxnLst/>
              <a:rect l="l" t="t" r="r" b="b"/>
              <a:pathLst>
                <a:path w="977" h="1418" extrusionOk="0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2658050" y="1324100"/>
              <a:ext cx="77725" cy="101225"/>
            </a:xfrm>
            <a:custGeom>
              <a:avLst/>
              <a:gdLst/>
              <a:ahLst/>
              <a:cxnLst/>
              <a:rect l="l" t="t" r="r" b="b"/>
              <a:pathLst>
                <a:path w="3109" h="4049" extrusionOk="0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3039950" y="1324100"/>
              <a:ext cx="46750" cy="37525"/>
            </a:xfrm>
            <a:custGeom>
              <a:avLst/>
              <a:gdLst/>
              <a:ahLst/>
              <a:cxnLst/>
              <a:rect l="l" t="t" r="r" b="b"/>
              <a:pathLst>
                <a:path w="1870" h="1501" extrusionOk="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3095625" y="1382750"/>
              <a:ext cx="10725" cy="6125"/>
            </a:xfrm>
            <a:custGeom>
              <a:avLst/>
              <a:gdLst/>
              <a:ahLst/>
              <a:cxnLst/>
              <a:rect l="l" t="t" r="r" b="b"/>
              <a:pathLst>
                <a:path w="429" h="245" extrusionOk="0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2519350" y="1324100"/>
              <a:ext cx="119375" cy="105400"/>
            </a:xfrm>
            <a:custGeom>
              <a:avLst/>
              <a:gdLst/>
              <a:ahLst/>
              <a:cxnLst/>
              <a:rect l="l" t="t" r="r" b="b"/>
              <a:pathLst>
                <a:path w="4775" h="4216" extrusionOk="0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2959575" y="1324400"/>
              <a:ext cx="127425" cy="44675"/>
            </a:xfrm>
            <a:custGeom>
              <a:avLst/>
              <a:gdLst/>
              <a:ahLst/>
              <a:cxnLst/>
              <a:rect l="l" t="t" r="r" b="b"/>
              <a:pathLst>
                <a:path w="5097" h="1787" extrusionOk="0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2669975" y="1368450"/>
              <a:ext cx="416425" cy="72950"/>
            </a:xfrm>
            <a:custGeom>
              <a:avLst/>
              <a:gdLst/>
              <a:ahLst/>
              <a:cxnLst/>
              <a:rect l="l" t="t" r="r" b="b"/>
              <a:pathLst>
                <a:path w="16657" h="2918" extrusionOk="0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2464575" y="1378875"/>
              <a:ext cx="629275" cy="804275"/>
            </a:xfrm>
            <a:custGeom>
              <a:avLst/>
              <a:gdLst/>
              <a:ahLst/>
              <a:cxnLst/>
              <a:rect l="l" t="t" r="r" b="b"/>
              <a:pathLst>
                <a:path w="25171" h="32171" extrusionOk="0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2489575" y="1454775"/>
              <a:ext cx="155400" cy="285775"/>
            </a:xfrm>
            <a:custGeom>
              <a:avLst/>
              <a:gdLst/>
              <a:ahLst/>
              <a:cxnLst/>
              <a:rect l="l" t="t" r="r" b="b"/>
              <a:pathLst>
                <a:path w="6216" h="11431" extrusionOk="0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2481850" y="1387200"/>
              <a:ext cx="1500" cy="2400"/>
            </a:xfrm>
            <a:custGeom>
              <a:avLst/>
              <a:gdLst/>
              <a:ahLst/>
              <a:cxnLst/>
              <a:rect l="l" t="t" r="r" b="b"/>
              <a:pathLst>
                <a:path w="60" h="96" extrusionOk="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2482450" y="1324400"/>
              <a:ext cx="12225" cy="56575"/>
            </a:xfrm>
            <a:custGeom>
              <a:avLst/>
              <a:gdLst/>
              <a:ahLst/>
              <a:cxnLst/>
              <a:rect l="l" t="t" r="r" b="b"/>
              <a:pathLst>
                <a:path w="489" h="2263" extrusionOk="0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2461300" y="1397025"/>
              <a:ext cx="28600" cy="338450"/>
            </a:xfrm>
            <a:custGeom>
              <a:avLst/>
              <a:gdLst/>
              <a:ahLst/>
              <a:cxnLst/>
              <a:rect l="l" t="t" r="r" b="b"/>
              <a:pathLst>
                <a:path w="1144" h="13538" extrusionOk="0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2299675" y="1324400"/>
              <a:ext cx="333400" cy="114025"/>
            </a:xfrm>
            <a:custGeom>
              <a:avLst/>
              <a:gdLst/>
              <a:ahLst/>
              <a:cxnLst/>
              <a:rect l="l" t="t" r="r" b="b"/>
              <a:pathLst>
                <a:path w="13336" h="4561" extrusionOk="0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2163950" y="1324400"/>
              <a:ext cx="136950" cy="109550"/>
            </a:xfrm>
            <a:custGeom>
              <a:avLst/>
              <a:gdLst/>
              <a:ahLst/>
              <a:cxnLst/>
              <a:rect l="l" t="t" r="r" b="b"/>
              <a:pathLst>
                <a:path w="5478" h="4382" extrusionOk="0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971375" y="1430950"/>
              <a:ext cx="188425" cy="158400"/>
            </a:xfrm>
            <a:custGeom>
              <a:avLst/>
              <a:gdLst/>
              <a:ahLst/>
              <a:cxnLst/>
              <a:rect l="l" t="t" r="r" b="b"/>
              <a:pathLst>
                <a:path w="7537" h="6336" extrusionOk="0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2269925" y="1742600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2117800" y="1324100"/>
              <a:ext cx="141425" cy="365850"/>
            </a:xfrm>
            <a:custGeom>
              <a:avLst/>
              <a:gdLst/>
              <a:ahLst/>
              <a:cxnLst/>
              <a:rect l="l" t="t" r="r" b="b"/>
              <a:pathLst>
                <a:path w="5657" h="14634" extrusionOk="0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2450600" y="1814350"/>
              <a:ext cx="27100" cy="362275"/>
            </a:xfrm>
            <a:custGeom>
              <a:avLst/>
              <a:gdLst/>
              <a:ahLst/>
              <a:cxnLst/>
              <a:rect l="l" t="t" r="r" b="b"/>
              <a:pathLst>
                <a:path w="1084" h="14491" extrusionOk="0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2273475" y="1738150"/>
              <a:ext cx="176850" cy="439950"/>
            </a:xfrm>
            <a:custGeom>
              <a:avLst/>
              <a:gdLst/>
              <a:ahLst/>
              <a:cxnLst/>
              <a:rect l="l" t="t" r="r" b="b"/>
              <a:pathLst>
                <a:path w="7074" h="17598" extrusionOk="0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2293425" y="1714325"/>
              <a:ext cx="141725" cy="60150"/>
            </a:xfrm>
            <a:custGeom>
              <a:avLst/>
              <a:gdLst/>
              <a:ahLst/>
              <a:cxnLst/>
              <a:rect l="l" t="t" r="r" b="b"/>
              <a:pathLst>
                <a:path w="5669" h="2406" extrusionOk="0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976725" y="1600625"/>
              <a:ext cx="267625" cy="103300"/>
            </a:xfrm>
            <a:custGeom>
              <a:avLst/>
              <a:gdLst/>
              <a:ahLst/>
              <a:cxnLst/>
              <a:rect l="l" t="t" r="r" b="b"/>
              <a:pathLst>
                <a:path w="10705" h="4132" extrusionOk="0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1969275" y="1610450"/>
              <a:ext cx="477475" cy="573900"/>
            </a:xfrm>
            <a:custGeom>
              <a:avLst/>
              <a:gdLst/>
              <a:ahLst/>
              <a:cxnLst/>
              <a:rect l="l" t="t" r="r" b="b"/>
              <a:pathLst>
                <a:path w="19099" h="22956" extrusionOk="0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726400" y="1324400"/>
              <a:ext cx="224450" cy="261075"/>
            </a:xfrm>
            <a:custGeom>
              <a:avLst/>
              <a:gdLst/>
              <a:ahLst/>
              <a:cxnLst/>
              <a:rect l="l" t="t" r="r" b="b"/>
              <a:pathLst>
                <a:path w="8978" h="10443" extrusionOk="0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1592450" y="1416675"/>
              <a:ext cx="110450" cy="205100"/>
            </a:xfrm>
            <a:custGeom>
              <a:avLst/>
              <a:gdLst/>
              <a:ahLst/>
              <a:cxnLst/>
              <a:rect l="l" t="t" r="r" b="b"/>
              <a:pathLst>
                <a:path w="4418" h="8204" extrusionOk="0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1593350" y="1324400"/>
              <a:ext cx="59850" cy="58675"/>
            </a:xfrm>
            <a:custGeom>
              <a:avLst/>
              <a:gdLst/>
              <a:ahLst/>
              <a:cxnLst/>
              <a:rect l="l" t="t" r="r" b="b"/>
              <a:pathLst>
                <a:path w="2394" h="2347" extrusionOk="0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134510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1354625" y="1406550"/>
              <a:ext cx="219700" cy="254225"/>
            </a:xfrm>
            <a:custGeom>
              <a:avLst/>
              <a:gdLst/>
              <a:ahLst/>
              <a:cxnLst/>
              <a:rect l="l" t="t" r="r" b="b"/>
              <a:pathLst>
                <a:path w="8788" h="10169" extrusionOk="0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1345700" y="16696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1348675" y="1635750"/>
              <a:ext cx="339650" cy="34250"/>
            </a:xfrm>
            <a:custGeom>
              <a:avLst/>
              <a:gdLst/>
              <a:ahLst/>
              <a:cxnLst/>
              <a:rect l="l" t="t" r="r" b="b"/>
              <a:pathLst>
                <a:path w="13586" h="1370" extrusionOk="0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1346575" y="166997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1345100" y="1669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1349275" y="1670125"/>
              <a:ext cx="300" cy="475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351050" y="16690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992675" y="1324400"/>
              <a:ext cx="353050" cy="345000"/>
            </a:xfrm>
            <a:custGeom>
              <a:avLst/>
              <a:gdLst/>
              <a:ahLst/>
              <a:cxnLst/>
              <a:rect l="l" t="t" r="r" b="b"/>
              <a:pathLst>
                <a:path w="14122" h="13800" extrusionOk="0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346275" y="1669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35105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351950" y="16676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343300" y="1324400"/>
              <a:ext cx="127425" cy="346500"/>
            </a:xfrm>
            <a:custGeom>
              <a:avLst/>
              <a:gdLst/>
              <a:ahLst/>
              <a:cxnLst/>
              <a:rect l="l" t="t" r="r" b="b"/>
              <a:pathLst>
                <a:path w="5097" h="13860" extrusionOk="0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2236875" y="1685475"/>
              <a:ext cx="58075" cy="57750"/>
            </a:xfrm>
            <a:custGeom>
              <a:avLst/>
              <a:gdLst/>
              <a:ahLst/>
              <a:cxnLst/>
              <a:rect l="l" t="t" r="r" b="b"/>
              <a:pathLst>
                <a:path w="2323" h="2310" extrusionOk="0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2434225" y="1733500"/>
              <a:ext cx="85450" cy="81450"/>
            </a:xfrm>
            <a:custGeom>
              <a:avLst/>
              <a:gdLst/>
              <a:ahLst/>
              <a:cxnLst/>
              <a:rect l="l" t="t" r="r" b="b"/>
              <a:pathLst>
                <a:path w="3418" h="3258" extrusionOk="0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2630075" y="1418625"/>
              <a:ext cx="41100" cy="40925"/>
            </a:xfrm>
            <a:custGeom>
              <a:avLst/>
              <a:gdLst/>
              <a:ahLst/>
              <a:cxnLst/>
              <a:rect l="l" t="t" r="r" b="b"/>
              <a:pathLst>
                <a:path w="1644" h="1637" extrusionOk="0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2338375" y="13954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3084300" y="1355525"/>
              <a:ext cx="30375" cy="29150"/>
            </a:xfrm>
            <a:custGeom>
              <a:avLst/>
              <a:gdLst/>
              <a:ahLst/>
              <a:cxnLst/>
              <a:rect l="l" t="t" r="r" b="b"/>
              <a:pathLst>
                <a:path w="1215" h="1166" extrusionOk="0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1937425" y="1579200"/>
              <a:ext cx="42300" cy="40575"/>
            </a:xfrm>
            <a:custGeom>
              <a:avLst/>
              <a:gdLst/>
              <a:ahLst/>
              <a:cxnLst/>
              <a:rect l="l" t="t" r="r" b="b"/>
              <a:pathLst>
                <a:path w="1692" h="1623" extrusionOk="0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2435125" y="2175825"/>
              <a:ext cx="44075" cy="41075"/>
            </a:xfrm>
            <a:custGeom>
              <a:avLst/>
              <a:gdLst/>
              <a:ahLst/>
              <a:cxnLst/>
              <a:rect l="l" t="t" r="r" b="b"/>
              <a:pathLst>
                <a:path w="1763" h="1643" extrusionOk="0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874500" y="1324400"/>
              <a:ext cx="61050" cy="39475"/>
            </a:xfrm>
            <a:custGeom>
              <a:avLst/>
              <a:gdLst/>
              <a:ahLst/>
              <a:cxnLst/>
              <a:rect l="l" t="t" r="r" b="b"/>
              <a:pathLst>
                <a:path w="2442" h="1579" extrusionOk="0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1687100" y="1615750"/>
              <a:ext cx="48250" cy="45975"/>
            </a:xfrm>
            <a:custGeom>
              <a:avLst/>
              <a:gdLst/>
              <a:ahLst/>
              <a:cxnLst/>
              <a:rect l="l" t="t" r="r" b="b"/>
              <a:pathLst>
                <a:path w="1930" h="1839" extrusionOk="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2480650" y="13855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1565650" y="1378450"/>
              <a:ext cx="45875" cy="41525"/>
            </a:xfrm>
            <a:custGeom>
              <a:avLst/>
              <a:gdLst/>
              <a:ahLst/>
              <a:cxnLst/>
              <a:rect l="l" t="t" r="r" b="b"/>
              <a:pathLst>
                <a:path w="1835" h="1661" extrusionOk="0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9"/>
          <p:cNvGrpSpPr/>
          <p:nvPr/>
        </p:nvGrpSpPr>
        <p:grpSpPr>
          <a:xfrm flipH="1">
            <a:off x="70" y="2509549"/>
            <a:ext cx="3663378" cy="2633777"/>
            <a:chOff x="-66598" y="5832282"/>
            <a:chExt cx="2812790" cy="2022249"/>
          </a:xfrm>
        </p:grpSpPr>
        <p:sp>
          <p:nvSpPr>
            <p:cNvPr id="1117" name="Google Shape;1117;p9"/>
            <p:cNvSpPr/>
            <p:nvPr/>
          </p:nvSpPr>
          <p:spPr>
            <a:xfrm>
              <a:off x="328475" y="7378484"/>
              <a:ext cx="465911" cy="321630"/>
            </a:xfrm>
            <a:custGeom>
              <a:avLst/>
              <a:gdLst/>
              <a:ahLst/>
              <a:cxnLst/>
              <a:rect l="l" t="t" r="r" b="b"/>
              <a:pathLst>
                <a:path w="8228" h="5680" extrusionOk="0">
                  <a:moveTo>
                    <a:pt x="8109" y="1"/>
                  </a:moveTo>
                  <a:lnTo>
                    <a:pt x="1" y="5537"/>
                  </a:lnTo>
                  <a:lnTo>
                    <a:pt x="310" y="5680"/>
                  </a:lnTo>
                  <a:lnTo>
                    <a:pt x="8204" y="274"/>
                  </a:lnTo>
                  <a:lnTo>
                    <a:pt x="8228" y="215"/>
                  </a:lnTo>
                  <a:cubicBezTo>
                    <a:pt x="8168" y="155"/>
                    <a:pt x="8121" y="84"/>
                    <a:pt x="810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89800" y="7701417"/>
              <a:ext cx="239411" cy="152435"/>
            </a:xfrm>
            <a:custGeom>
              <a:avLst/>
              <a:gdLst/>
              <a:ahLst/>
              <a:cxnLst/>
              <a:rect l="l" t="t" r="r" b="b"/>
              <a:pathLst>
                <a:path w="4228" h="2692" extrusionOk="0">
                  <a:moveTo>
                    <a:pt x="3918" y="1"/>
                  </a:moveTo>
                  <a:lnTo>
                    <a:pt x="1" y="2691"/>
                  </a:lnTo>
                  <a:lnTo>
                    <a:pt x="525" y="2691"/>
                  </a:lnTo>
                  <a:lnTo>
                    <a:pt x="4227" y="155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-35568" y="7531542"/>
              <a:ext cx="118007" cy="322310"/>
            </a:xfrm>
            <a:custGeom>
              <a:avLst/>
              <a:gdLst/>
              <a:ahLst/>
              <a:cxnLst/>
              <a:rect l="l" t="t" r="r" b="b"/>
              <a:pathLst>
                <a:path w="2084" h="56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23"/>
                    <a:pt x="6" y="46"/>
                    <a:pt x="21" y="67"/>
                  </a:cubicBezTo>
                  <a:lnTo>
                    <a:pt x="21" y="67"/>
                  </a:lnTo>
                  <a:lnTo>
                    <a:pt x="0" y="0"/>
                  </a:lnTo>
                  <a:close/>
                  <a:moveTo>
                    <a:pt x="21" y="67"/>
                  </a:moveTo>
                  <a:lnTo>
                    <a:pt x="1774" y="5691"/>
                  </a:lnTo>
                  <a:lnTo>
                    <a:pt x="2084" y="5691"/>
                  </a:lnTo>
                  <a:lnTo>
                    <a:pt x="405" y="274"/>
                  </a:lnTo>
                  <a:lnTo>
                    <a:pt x="107" y="119"/>
                  </a:lnTo>
                  <a:cubicBezTo>
                    <a:pt x="64" y="107"/>
                    <a:pt x="37" y="88"/>
                    <a:pt x="21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575246" y="7832220"/>
              <a:ext cx="24292" cy="21631"/>
            </a:xfrm>
            <a:custGeom>
              <a:avLst/>
              <a:gdLst/>
              <a:ahLst/>
              <a:cxnLst/>
              <a:rect l="l" t="t" r="r" b="b"/>
              <a:pathLst>
                <a:path w="429" h="382" extrusionOk="0">
                  <a:moveTo>
                    <a:pt x="167" y="0"/>
                  </a:moveTo>
                  <a:lnTo>
                    <a:pt x="0" y="381"/>
                  </a:lnTo>
                  <a:lnTo>
                    <a:pt x="334" y="381"/>
                  </a:lnTo>
                  <a:lnTo>
                    <a:pt x="429" y="14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599482" y="7389923"/>
              <a:ext cx="210418" cy="434257"/>
            </a:xfrm>
            <a:custGeom>
              <a:avLst/>
              <a:gdLst/>
              <a:ahLst/>
              <a:cxnLst/>
              <a:rect l="l" t="t" r="r" b="b"/>
              <a:pathLst>
                <a:path w="3716" h="7669" extrusionOk="0">
                  <a:moveTo>
                    <a:pt x="3442" y="1"/>
                  </a:moveTo>
                  <a:lnTo>
                    <a:pt x="3418" y="72"/>
                  </a:lnTo>
                  <a:lnTo>
                    <a:pt x="84" y="7121"/>
                  </a:lnTo>
                  <a:cubicBezTo>
                    <a:pt x="144" y="7145"/>
                    <a:pt x="168" y="7204"/>
                    <a:pt x="179" y="7276"/>
                  </a:cubicBezTo>
                  <a:cubicBezTo>
                    <a:pt x="215" y="7430"/>
                    <a:pt x="144" y="7561"/>
                    <a:pt x="1" y="7609"/>
                  </a:cubicBezTo>
                  <a:lnTo>
                    <a:pt x="144" y="7669"/>
                  </a:lnTo>
                  <a:lnTo>
                    <a:pt x="3716" y="132"/>
                  </a:lnTo>
                  <a:cubicBezTo>
                    <a:pt x="3608" y="120"/>
                    <a:pt x="3513" y="72"/>
                    <a:pt x="3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393704" y="7282052"/>
              <a:ext cx="232672" cy="310192"/>
            </a:xfrm>
            <a:custGeom>
              <a:avLst/>
              <a:gdLst/>
              <a:ahLst/>
              <a:cxnLst/>
              <a:rect l="l" t="t" r="r" b="b"/>
              <a:pathLst>
                <a:path w="4109" h="5478" extrusionOk="0">
                  <a:moveTo>
                    <a:pt x="3858" y="1"/>
                  </a:moveTo>
                  <a:lnTo>
                    <a:pt x="0" y="5371"/>
                  </a:lnTo>
                  <a:lnTo>
                    <a:pt x="131" y="5418"/>
                  </a:lnTo>
                  <a:cubicBezTo>
                    <a:pt x="179" y="5418"/>
                    <a:pt x="203" y="5430"/>
                    <a:pt x="239" y="5466"/>
                  </a:cubicBezTo>
                  <a:lnTo>
                    <a:pt x="298" y="5478"/>
                  </a:lnTo>
                  <a:lnTo>
                    <a:pt x="4108" y="168"/>
                  </a:lnTo>
                  <a:cubicBezTo>
                    <a:pt x="4013" y="132"/>
                    <a:pt x="3930" y="72"/>
                    <a:pt x="385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235267" y="7601643"/>
              <a:ext cx="156455" cy="219818"/>
            </a:xfrm>
            <a:custGeom>
              <a:avLst/>
              <a:gdLst/>
              <a:ahLst/>
              <a:cxnLst/>
              <a:rect l="l" t="t" r="r" b="b"/>
              <a:pathLst>
                <a:path w="2763" h="3882" extrusionOk="0">
                  <a:moveTo>
                    <a:pt x="2620" y="1"/>
                  </a:moveTo>
                  <a:lnTo>
                    <a:pt x="0" y="3656"/>
                  </a:lnTo>
                  <a:lnTo>
                    <a:pt x="203" y="3882"/>
                  </a:lnTo>
                  <a:lnTo>
                    <a:pt x="2763" y="310"/>
                  </a:lnTo>
                  <a:cubicBezTo>
                    <a:pt x="2691" y="262"/>
                    <a:pt x="2644" y="191"/>
                    <a:pt x="2620" y="120"/>
                  </a:cubicBezTo>
                  <a:cubicBezTo>
                    <a:pt x="2608" y="72"/>
                    <a:pt x="2608" y="24"/>
                    <a:pt x="2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202878" y="7822085"/>
              <a:ext cx="33805" cy="31767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394" y="1"/>
                  </a:moveTo>
                  <a:lnTo>
                    <a:pt x="1" y="560"/>
                  </a:lnTo>
                  <a:lnTo>
                    <a:pt x="358" y="560"/>
                  </a:lnTo>
                  <a:lnTo>
                    <a:pt x="596" y="2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-34888" y="7524803"/>
              <a:ext cx="703226" cy="329727"/>
            </a:xfrm>
            <a:custGeom>
              <a:avLst/>
              <a:gdLst/>
              <a:ahLst/>
              <a:cxnLst/>
              <a:rect l="l" t="t" r="r" b="b"/>
              <a:pathLst>
                <a:path w="12419" h="5823" extrusionOk="0">
                  <a:moveTo>
                    <a:pt x="286" y="0"/>
                  </a:moveTo>
                  <a:cubicBezTo>
                    <a:pt x="226" y="48"/>
                    <a:pt x="167" y="95"/>
                    <a:pt x="95" y="107"/>
                  </a:cubicBezTo>
                  <a:cubicBezTo>
                    <a:pt x="60" y="107"/>
                    <a:pt x="36" y="119"/>
                    <a:pt x="0" y="119"/>
                  </a:cubicBezTo>
                  <a:cubicBezTo>
                    <a:pt x="0" y="167"/>
                    <a:pt x="36" y="226"/>
                    <a:pt x="95" y="238"/>
                  </a:cubicBezTo>
                  <a:lnTo>
                    <a:pt x="393" y="393"/>
                  </a:lnTo>
                  <a:lnTo>
                    <a:pt x="6132" y="3143"/>
                  </a:lnTo>
                  <a:lnTo>
                    <a:pt x="6441" y="3286"/>
                  </a:lnTo>
                  <a:lnTo>
                    <a:pt x="10966" y="5453"/>
                  </a:lnTo>
                  <a:lnTo>
                    <a:pt x="11240" y="5584"/>
                  </a:lnTo>
                  <a:lnTo>
                    <a:pt x="11728" y="5822"/>
                  </a:lnTo>
                  <a:lnTo>
                    <a:pt x="12418" y="5822"/>
                  </a:lnTo>
                  <a:lnTo>
                    <a:pt x="11359" y="5310"/>
                  </a:lnTo>
                  <a:lnTo>
                    <a:pt x="11228" y="5251"/>
                  </a:lnTo>
                  <a:cubicBezTo>
                    <a:pt x="11192" y="5239"/>
                    <a:pt x="11192" y="5239"/>
                    <a:pt x="11180" y="5239"/>
                  </a:cubicBezTo>
                  <a:cubicBezTo>
                    <a:pt x="11150" y="5249"/>
                    <a:pt x="11121" y="5254"/>
                    <a:pt x="11093" y="5254"/>
                  </a:cubicBezTo>
                  <a:cubicBezTo>
                    <a:pt x="10987" y="5254"/>
                    <a:pt x="10899" y="5185"/>
                    <a:pt x="10871" y="5072"/>
                  </a:cubicBezTo>
                  <a:lnTo>
                    <a:pt x="7692" y="3560"/>
                  </a:lnTo>
                  <a:cubicBezTo>
                    <a:pt x="7668" y="3572"/>
                    <a:pt x="7656" y="3584"/>
                    <a:pt x="7620" y="3584"/>
                  </a:cubicBezTo>
                  <a:cubicBezTo>
                    <a:pt x="7593" y="3593"/>
                    <a:pt x="7566" y="3597"/>
                    <a:pt x="7539" y="3597"/>
                  </a:cubicBezTo>
                  <a:cubicBezTo>
                    <a:pt x="7424" y="3597"/>
                    <a:pt x="7318" y="3517"/>
                    <a:pt x="7299" y="3382"/>
                  </a:cubicBezTo>
                  <a:lnTo>
                    <a:pt x="7299" y="3346"/>
                  </a:lnTo>
                  <a:lnTo>
                    <a:pt x="6727" y="3084"/>
                  </a:lnTo>
                  <a:lnTo>
                    <a:pt x="6418" y="292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798405" y="7337431"/>
              <a:ext cx="20272" cy="11438"/>
            </a:xfrm>
            <a:custGeom>
              <a:avLst/>
              <a:gdLst/>
              <a:ahLst/>
              <a:cxnLst/>
              <a:rect l="l" t="t" r="r" b="b"/>
              <a:pathLst>
                <a:path w="358" h="202" extrusionOk="0">
                  <a:moveTo>
                    <a:pt x="160" y="1"/>
                  </a:moveTo>
                  <a:cubicBezTo>
                    <a:pt x="124" y="1"/>
                    <a:pt x="88" y="13"/>
                    <a:pt x="60" y="35"/>
                  </a:cubicBezTo>
                  <a:cubicBezTo>
                    <a:pt x="24" y="83"/>
                    <a:pt x="0" y="142"/>
                    <a:pt x="24" y="202"/>
                  </a:cubicBezTo>
                  <a:cubicBezTo>
                    <a:pt x="60" y="178"/>
                    <a:pt x="95" y="154"/>
                    <a:pt x="143" y="154"/>
                  </a:cubicBezTo>
                  <a:cubicBezTo>
                    <a:pt x="192" y="140"/>
                    <a:pt x="233" y="134"/>
                    <a:pt x="272" y="134"/>
                  </a:cubicBezTo>
                  <a:cubicBezTo>
                    <a:pt x="300" y="134"/>
                    <a:pt x="328" y="137"/>
                    <a:pt x="357" y="142"/>
                  </a:cubicBezTo>
                  <a:lnTo>
                    <a:pt x="274" y="47"/>
                  </a:lnTo>
                  <a:cubicBezTo>
                    <a:pt x="243" y="15"/>
                    <a:pt x="201" y="1"/>
                    <a:pt x="16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834815" y="7387261"/>
              <a:ext cx="442298" cy="466590"/>
            </a:xfrm>
            <a:custGeom>
              <a:avLst/>
              <a:gdLst/>
              <a:ahLst/>
              <a:cxnLst/>
              <a:rect l="l" t="t" r="r" b="b"/>
              <a:pathLst>
                <a:path w="7811" h="8240" extrusionOk="0">
                  <a:moveTo>
                    <a:pt x="0" y="0"/>
                  </a:moveTo>
                  <a:lnTo>
                    <a:pt x="0" y="24"/>
                  </a:lnTo>
                  <a:lnTo>
                    <a:pt x="6906" y="7680"/>
                  </a:lnTo>
                  <a:lnTo>
                    <a:pt x="7120" y="7906"/>
                  </a:lnTo>
                  <a:lnTo>
                    <a:pt x="7418" y="8239"/>
                  </a:lnTo>
                  <a:lnTo>
                    <a:pt x="7811" y="8239"/>
                  </a:lnTo>
                  <a:lnTo>
                    <a:pt x="7299" y="7668"/>
                  </a:lnTo>
                  <a:lnTo>
                    <a:pt x="7084" y="7442"/>
                  </a:lnTo>
                  <a:lnTo>
                    <a:pt x="595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1934416" y="7528144"/>
              <a:ext cx="287938" cy="286579"/>
            </a:xfrm>
            <a:custGeom>
              <a:avLst/>
              <a:gdLst/>
              <a:ahLst/>
              <a:cxnLst/>
              <a:rect l="l" t="t" r="r" b="b"/>
              <a:pathLst>
                <a:path w="5085" h="5061" extrusionOk="0">
                  <a:moveTo>
                    <a:pt x="36" y="1"/>
                  </a:moveTo>
                  <a:lnTo>
                    <a:pt x="0" y="382"/>
                  </a:lnTo>
                  <a:lnTo>
                    <a:pt x="4870" y="5061"/>
                  </a:lnTo>
                  <a:cubicBezTo>
                    <a:pt x="4918" y="4989"/>
                    <a:pt x="4989" y="4918"/>
                    <a:pt x="5084" y="4858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1662729" y="7275993"/>
              <a:ext cx="258267" cy="259626"/>
            </a:xfrm>
            <a:custGeom>
              <a:avLst/>
              <a:gdLst/>
              <a:ahLst/>
              <a:cxnLst/>
              <a:rect l="l" t="t" r="r" b="b"/>
              <a:pathLst>
                <a:path w="4561" h="4585" extrusionOk="0">
                  <a:moveTo>
                    <a:pt x="179" y="1"/>
                  </a:moveTo>
                  <a:cubicBezTo>
                    <a:pt x="131" y="72"/>
                    <a:pt x="71" y="156"/>
                    <a:pt x="0" y="215"/>
                  </a:cubicBezTo>
                  <a:lnTo>
                    <a:pt x="4536" y="4585"/>
                  </a:lnTo>
                  <a:lnTo>
                    <a:pt x="4560" y="4204"/>
                  </a:lnTo>
                  <a:lnTo>
                    <a:pt x="238" y="3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1407181" y="7591508"/>
              <a:ext cx="482105" cy="202321"/>
            </a:xfrm>
            <a:custGeom>
              <a:avLst/>
              <a:gdLst/>
              <a:ahLst/>
              <a:cxnLst/>
              <a:rect l="l" t="t" r="r" b="b"/>
              <a:pathLst>
                <a:path w="8514" h="3573" extrusionOk="0">
                  <a:moveTo>
                    <a:pt x="1" y="1"/>
                  </a:moveTo>
                  <a:lnTo>
                    <a:pt x="1" y="1"/>
                  </a:lnTo>
                  <a:cubicBezTo>
                    <a:pt x="60" y="25"/>
                    <a:pt x="108" y="84"/>
                    <a:pt x="120" y="156"/>
                  </a:cubicBezTo>
                  <a:cubicBezTo>
                    <a:pt x="132" y="215"/>
                    <a:pt x="120" y="299"/>
                    <a:pt x="108" y="358"/>
                  </a:cubicBezTo>
                  <a:lnTo>
                    <a:pt x="4549" y="2085"/>
                  </a:lnTo>
                  <a:cubicBezTo>
                    <a:pt x="4584" y="2025"/>
                    <a:pt x="4644" y="1965"/>
                    <a:pt x="4727" y="1954"/>
                  </a:cubicBezTo>
                  <a:cubicBezTo>
                    <a:pt x="4753" y="1948"/>
                    <a:pt x="4779" y="1945"/>
                    <a:pt x="4804" y="1945"/>
                  </a:cubicBezTo>
                  <a:cubicBezTo>
                    <a:pt x="4927" y="1945"/>
                    <a:pt x="5031" y="2017"/>
                    <a:pt x="5061" y="2156"/>
                  </a:cubicBezTo>
                  <a:cubicBezTo>
                    <a:pt x="5073" y="2204"/>
                    <a:pt x="5073" y="2251"/>
                    <a:pt x="5061" y="2275"/>
                  </a:cubicBezTo>
                  <a:lnTo>
                    <a:pt x="8418" y="3573"/>
                  </a:lnTo>
                  <a:cubicBezTo>
                    <a:pt x="8418" y="3466"/>
                    <a:pt x="8454" y="3382"/>
                    <a:pt x="8514" y="3287"/>
                  </a:cubicBezTo>
                  <a:lnTo>
                    <a:pt x="60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834815" y="7373784"/>
              <a:ext cx="567043" cy="225877"/>
            </a:xfrm>
            <a:custGeom>
              <a:avLst/>
              <a:gdLst/>
              <a:ahLst/>
              <a:cxnLst/>
              <a:rect l="l" t="t" r="r" b="b"/>
              <a:pathLst>
                <a:path w="10014" h="3989" extrusionOk="0">
                  <a:moveTo>
                    <a:pt x="214" y="0"/>
                  </a:moveTo>
                  <a:lnTo>
                    <a:pt x="95" y="24"/>
                  </a:lnTo>
                  <a:cubicBezTo>
                    <a:pt x="72" y="95"/>
                    <a:pt x="48" y="167"/>
                    <a:pt x="0" y="238"/>
                  </a:cubicBezTo>
                  <a:lnTo>
                    <a:pt x="595" y="465"/>
                  </a:lnTo>
                  <a:lnTo>
                    <a:pt x="9704" y="3989"/>
                  </a:lnTo>
                  <a:cubicBezTo>
                    <a:pt x="9739" y="3905"/>
                    <a:pt x="9799" y="3834"/>
                    <a:pt x="9894" y="3798"/>
                  </a:cubicBezTo>
                  <a:cubicBezTo>
                    <a:pt x="9918" y="3792"/>
                    <a:pt x="9939" y="3789"/>
                    <a:pt x="9958" y="3789"/>
                  </a:cubicBezTo>
                  <a:cubicBezTo>
                    <a:pt x="9978" y="3789"/>
                    <a:pt x="9995" y="3792"/>
                    <a:pt x="10013" y="3798"/>
                  </a:cubicBezTo>
                  <a:lnTo>
                    <a:pt x="9882" y="375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836797" y="7252437"/>
              <a:ext cx="767325" cy="121404"/>
            </a:xfrm>
            <a:custGeom>
              <a:avLst/>
              <a:gdLst/>
              <a:ahLst/>
              <a:cxnLst/>
              <a:rect l="l" t="t" r="r" b="b"/>
              <a:pathLst>
                <a:path w="13551" h="2144" extrusionOk="0">
                  <a:moveTo>
                    <a:pt x="13526" y="0"/>
                  </a:moveTo>
                  <a:lnTo>
                    <a:pt x="1" y="1869"/>
                  </a:lnTo>
                  <a:cubicBezTo>
                    <a:pt x="13" y="1905"/>
                    <a:pt x="37" y="1941"/>
                    <a:pt x="37" y="1988"/>
                  </a:cubicBezTo>
                  <a:cubicBezTo>
                    <a:pt x="60" y="2048"/>
                    <a:pt x="60" y="2084"/>
                    <a:pt x="60" y="2143"/>
                  </a:cubicBezTo>
                  <a:lnTo>
                    <a:pt x="179" y="2131"/>
                  </a:lnTo>
                  <a:lnTo>
                    <a:pt x="13550" y="298"/>
                  </a:lnTo>
                  <a:cubicBezTo>
                    <a:pt x="13538" y="274"/>
                    <a:pt x="13538" y="262"/>
                    <a:pt x="13538" y="226"/>
                  </a:cubicBezTo>
                  <a:cubicBezTo>
                    <a:pt x="13526" y="155"/>
                    <a:pt x="13514" y="83"/>
                    <a:pt x="135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821339" y="5892588"/>
              <a:ext cx="1182556" cy="1463700"/>
            </a:xfrm>
            <a:custGeom>
              <a:avLst/>
              <a:gdLst/>
              <a:ahLst/>
              <a:cxnLst/>
              <a:rect l="l" t="t" r="r" b="b"/>
              <a:pathLst>
                <a:path w="20884" h="25849" extrusionOk="0">
                  <a:moveTo>
                    <a:pt x="20645" y="0"/>
                  </a:moveTo>
                  <a:lnTo>
                    <a:pt x="0" y="25682"/>
                  </a:lnTo>
                  <a:cubicBezTo>
                    <a:pt x="107" y="25694"/>
                    <a:pt x="179" y="25777"/>
                    <a:pt x="238" y="25849"/>
                  </a:cubicBezTo>
                  <a:lnTo>
                    <a:pt x="20884" y="179"/>
                  </a:lnTo>
                  <a:cubicBezTo>
                    <a:pt x="20788" y="131"/>
                    <a:pt x="20717" y="72"/>
                    <a:pt x="2064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1651235" y="6707648"/>
              <a:ext cx="294676" cy="521913"/>
            </a:xfrm>
            <a:custGeom>
              <a:avLst/>
              <a:gdLst/>
              <a:ahLst/>
              <a:cxnLst/>
              <a:rect l="l" t="t" r="r" b="b"/>
              <a:pathLst>
                <a:path w="5204" h="9217" extrusionOk="0">
                  <a:moveTo>
                    <a:pt x="4942" y="1"/>
                  </a:moveTo>
                  <a:lnTo>
                    <a:pt x="1" y="9073"/>
                  </a:lnTo>
                  <a:cubicBezTo>
                    <a:pt x="96" y="9097"/>
                    <a:pt x="179" y="9145"/>
                    <a:pt x="263" y="9216"/>
                  </a:cubicBezTo>
                  <a:lnTo>
                    <a:pt x="5204" y="132"/>
                  </a:lnTo>
                  <a:cubicBezTo>
                    <a:pt x="5108" y="84"/>
                    <a:pt x="5025" y="37"/>
                    <a:pt x="49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1946534" y="7353569"/>
              <a:ext cx="2775" cy="4757"/>
            </a:xfrm>
            <a:custGeom>
              <a:avLst/>
              <a:gdLst/>
              <a:ahLst/>
              <a:cxnLst/>
              <a:rect l="l" t="t" r="r" b="b"/>
              <a:pathLst>
                <a:path w="49" h="84" extrusionOk="0">
                  <a:moveTo>
                    <a:pt x="48" y="0"/>
                  </a:moveTo>
                  <a:cubicBezTo>
                    <a:pt x="24" y="24"/>
                    <a:pt x="12" y="48"/>
                    <a:pt x="1" y="60"/>
                  </a:cubicBezTo>
                  <a:lnTo>
                    <a:pt x="48" y="8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1900668" y="7369707"/>
              <a:ext cx="47282" cy="399886"/>
            </a:xfrm>
            <a:custGeom>
              <a:avLst/>
              <a:gdLst/>
              <a:ahLst/>
              <a:cxnLst/>
              <a:rect l="l" t="t" r="r" b="b"/>
              <a:pathLst>
                <a:path w="835" h="7062" extrusionOk="0">
                  <a:moveTo>
                    <a:pt x="561" y="1"/>
                  </a:moveTo>
                  <a:lnTo>
                    <a:pt x="346" y="2537"/>
                  </a:lnTo>
                  <a:lnTo>
                    <a:pt x="322" y="2918"/>
                  </a:lnTo>
                  <a:lnTo>
                    <a:pt x="1" y="7061"/>
                  </a:lnTo>
                  <a:cubicBezTo>
                    <a:pt x="25" y="7061"/>
                    <a:pt x="37" y="7037"/>
                    <a:pt x="49" y="7037"/>
                  </a:cubicBezTo>
                  <a:cubicBezTo>
                    <a:pt x="96" y="7031"/>
                    <a:pt x="138" y="7028"/>
                    <a:pt x="178" y="7028"/>
                  </a:cubicBezTo>
                  <a:cubicBezTo>
                    <a:pt x="218" y="7028"/>
                    <a:pt x="257" y="7031"/>
                    <a:pt x="299" y="7037"/>
                  </a:cubicBezTo>
                  <a:lnTo>
                    <a:pt x="596" y="3192"/>
                  </a:lnTo>
                  <a:lnTo>
                    <a:pt x="632" y="2799"/>
                  </a:lnTo>
                  <a:lnTo>
                    <a:pt x="834" y="108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1934416" y="6716425"/>
              <a:ext cx="62740" cy="623045"/>
            </a:xfrm>
            <a:custGeom>
              <a:avLst/>
              <a:gdLst/>
              <a:ahLst/>
              <a:cxnLst/>
              <a:rect l="l" t="t" r="r" b="b"/>
              <a:pathLst>
                <a:path w="1108" h="11003" extrusionOk="0">
                  <a:moveTo>
                    <a:pt x="1096" y="1"/>
                  </a:moveTo>
                  <a:cubicBezTo>
                    <a:pt x="1060" y="24"/>
                    <a:pt x="1036" y="24"/>
                    <a:pt x="1000" y="36"/>
                  </a:cubicBezTo>
                  <a:cubicBezTo>
                    <a:pt x="941" y="48"/>
                    <a:pt x="881" y="60"/>
                    <a:pt x="822" y="60"/>
                  </a:cubicBezTo>
                  <a:lnTo>
                    <a:pt x="0" y="10835"/>
                  </a:lnTo>
                  <a:cubicBezTo>
                    <a:pt x="10" y="10834"/>
                    <a:pt x="20" y="10834"/>
                    <a:pt x="30" y="10834"/>
                  </a:cubicBezTo>
                  <a:cubicBezTo>
                    <a:pt x="139" y="10834"/>
                    <a:pt x="242" y="10893"/>
                    <a:pt x="286" y="11002"/>
                  </a:cubicBezTo>
                  <a:lnTo>
                    <a:pt x="1108" y="84"/>
                  </a:lnTo>
                  <a:cubicBezTo>
                    <a:pt x="1108" y="48"/>
                    <a:pt x="1108" y="36"/>
                    <a:pt x="10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1672809" y="7259175"/>
              <a:ext cx="608209" cy="233974"/>
            </a:xfrm>
            <a:custGeom>
              <a:avLst/>
              <a:gdLst/>
              <a:ahLst/>
              <a:cxnLst/>
              <a:rect l="l" t="t" r="r" b="b"/>
              <a:pathLst>
                <a:path w="10741" h="4132" extrusionOk="0">
                  <a:moveTo>
                    <a:pt x="84" y="0"/>
                  </a:moveTo>
                  <a:cubicBezTo>
                    <a:pt x="84" y="107"/>
                    <a:pt x="36" y="203"/>
                    <a:pt x="1" y="286"/>
                  </a:cubicBezTo>
                  <a:lnTo>
                    <a:pt x="60" y="298"/>
                  </a:lnTo>
                  <a:lnTo>
                    <a:pt x="4585" y="1941"/>
                  </a:lnTo>
                  <a:lnTo>
                    <a:pt x="4858" y="2048"/>
                  </a:lnTo>
                  <a:lnTo>
                    <a:pt x="10633" y="4132"/>
                  </a:lnTo>
                  <a:lnTo>
                    <a:pt x="10657" y="4013"/>
                  </a:lnTo>
                  <a:lnTo>
                    <a:pt x="10657" y="3989"/>
                  </a:lnTo>
                  <a:lnTo>
                    <a:pt x="10657" y="3977"/>
                  </a:lnTo>
                  <a:lnTo>
                    <a:pt x="10657" y="3965"/>
                  </a:lnTo>
                  <a:lnTo>
                    <a:pt x="10657" y="3941"/>
                  </a:lnTo>
                  <a:cubicBezTo>
                    <a:pt x="10657" y="3941"/>
                    <a:pt x="10657" y="3929"/>
                    <a:pt x="10669" y="3929"/>
                  </a:cubicBezTo>
                  <a:lnTo>
                    <a:pt x="10681" y="3917"/>
                  </a:lnTo>
                  <a:lnTo>
                    <a:pt x="10740" y="3870"/>
                  </a:lnTo>
                  <a:lnTo>
                    <a:pt x="4858" y="1762"/>
                  </a:lnTo>
                  <a:lnTo>
                    <a:pt x="4835" y="1727"/>
                  </a:lnTo>
                  <a:cubicBezTo>
                    <a:pt x="4799" y="1762"/>
                    <a:pt x="4763" y="1786"/>
                    <a:pt x="4716" y="1786"/>
                  </a:cubicBezTo>
                  <a:cubicBezTo>
                    <a:pt x="4693" y="1791"/>
                    <a:pt x="4672" y="1794"/>
                    <a:pt x="4651" y="1794"/>
                  </a:cubicBezTo>
                  <a:cubicBezTo>
                    <a:pt x="4525" y="1794"/>
                    <a:pt x="4423" y="1706"/>
                    <a:pt x="4382" y="1584"/>
                  </a:cubicBezTo>
                  <a:lnTo>
                    <a:pt x="4382" y="154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2290361" y="7488393"/>
              <a:ext cx="302774" cy="365458"/>
            </a:xfrm>
            <a:custGeom>
              <a:avLst/>
              <a:gdLst/>
              <a:ahLst/>
              <a:cxnLst/>
              <a:rect l="l" t="t" r="r" b="b"/>
              <a:pathLst>
                <a:path w="5347" h="6454" extrusionOk="0">
                  <a:moveTo>
                    <a:pt x="84" y="0"/>
                  </a:moveTo>
                  <a:lnTo>
                    <a:pt x="25" y="60"/>
                  </a:lnTo>
                  <a:lnTo>
                    <a:pt x="1" y="346"/>
                  </a:lnTo>
                  <a:lnTo>
                    <a:pt x="4966" y="6453"/>
                  </a:lnTo>
                  <a:lnTo>
                    <a:pt x="5347" y="645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2240474" y="7486355"/>
              <a:ext cx="51302" cy="314892"/>
            </a:xfrm>
            <a:custGeom>
              <a:avLst/>
              <a:gdLst/>
              <a:ahLst/>
              <a:cxnLst/>
              <a:rect l="l" t="t" r="r" b="b"/>
              <a:pathLst>
                <a:path w="906" h="5561" extrusionOk="0">
                  <a:moveTo>
                    <a:pt x="620" y="1"/>
                  </a:moveTo>
                  <a:lnTo>
                    <a:pt x="620" y="12"/>
                  </a:lnTo>
                  <a:lnTo>
                    <a:pt x="608" y="132"/>
                  </a:lnTo>
                  <a:lnTo>
                    <a:pt x="1" y="5501"/>
                  </a:lnTo>
                  <a:cubicBezTo>
                    <a:pt x="108" y="5501"/>
                    <a:pt x="215" y="5513"/>
                    <a:pt x="298" y="5561"/>
                  </a:cubicBezTo>
                  <a:lnTo>
                    <a:pt x="882" y="393"/>
                  </a:lnTo>
                  <a:lnTo>
                    <a:pt x="906" y="120"/>
                  </a:lnTo>
                  <a:lnTo>
                    <a:pt x="870" y="143"/>
                  </a:lnTo>
                  <a:cubicBezTo>
                    <a:pt x="843" y="165"/>
                    <a:pt x="807" y="177"/>
                    <a:pt x="770" y="177"/>
                  </a:cubicBezTo>
                  <a:cubicBezTo>
                    <a:pt x="726" y="177"/>
                    <a:pt x="682" y="159"/>
                    <a:pt x="656" y="120"/>
                  </a:cubicBezTo>
                  <a:cubicBezTo>
                    <a:pt x="620" y="84"/>
                    <a:pt x="620" y="36"/>
                    <a:pt x="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2543871" y="7110138"/>
              <a:ext cx="202321" cy="177406"/>
            </a:xfrm>
            <a:custGeom>
              <a:avLst/>
              <a:gdLst/>
              <a:ahLst/>
              <a:cxnLst/>
              <a:rect l="l" t="t" r="r" b="b"/>
              <a:pathLst>
                <a:path w="3573" h="3133" extrusionOk="0">
                  <a:moveTo>
                    <a:pt x="3572" y="1"/>
                  </a:moveTo>
                  <a:lnTo>
                    <a:pt x="1" y="2835"/>
                  </a:lnTo>
                  <a:lnTo>
                    <a:pt x="108" y="3132"/>
                  </a:lnTo>
                  <a:lnTo>
                    <a:pt x="3572" y="370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277564" y="7280750"/>
              <a:ext cx="260305" cy="214496"/>
            </a:xfrm>
            <a:custGeom>
              <a:avLst/>
              <a:gdLst/>
              <a:ahLst/>
              <a:cxnLst/>
              <a:rect l="l" t="t" r="r" b="b"/>
              <a:pathLst>
                <a:path w="4597" h="3788" extrusionOk="0">
                  <a:moveTo>
                    <a:pt x="4501" y="0"/>
                  </a:moveTo>
                  <a:lnTo>
                    <a:pt x="96" y="3489"/>
                  </a:lnTo>
                  <a:lnTo>
                    <a:pt x="36" y="3536"/>
                  </a:lnTo>
                  <a:lnTo>
                    <a:pt x="12" y="3548"/>
                  </a:lnTo>
                  <a:cubicBezTo>
                    <a:pt x="12" y="3548"/>
                    <a:pt x="12" y="3572"/>
                    <a:pt x="1" y="3572"/>
                  </a:cubicBezTo>
                  <a:lnTo>
                    <a:pt x="1" y="3584"/>
                  </a:lnTo>
                  <a:lnTo>
                    <a:pt x="1" y="3596"/>
                  </a:lnTo>
                  <a:lnTo>
                    <a:pt x="1" y="3608"/>
                  </a:lnTo>
                  <a:cubicBezTo>
                    <a:pt x="1" y="3655"/>
                    <a:pt x="1" y="3703"/>
                    <a:pt x="36" y="3727"/>
                  </a:cubicBezTo>
                  <a:cubicBezTo>
                    <a:pt x="59" y="3764"/>
                    <a:pt x="110" y="3788"/>
                    <a:pt x="160" y="3788"/>
                  </a:cubicBezTo>
                  <a:cubicBezTo>
                    <a:pt x="189" y="3788"/>
                    <a:pt x="217" y="3780"/>
                    <a:pt x="239" y="3763"/>
                  </a:cubicBezTo>
                  <a:lnTo>
                    <a:pt x="286" y="3715"/>
                  </a:lnTo>
                  <a:lnTo>
                    <a:pt x="358" y="3655"/>
                  </a:lnTo>
                  <a:lnTo>
                    <a:pt x="4596" y="298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341607" y="6704307"/>
              <a:ext cx="8833" cy="5436"/>
            </a:xfrm>
            <a:custGeom>
              <a:avLst/>
              <a:gdLst/>
              <a:ahLst/>
              <a:cxnLst/>
              <a:rect l="l" t="t" r="r" b="b"/>
              <a:pathLst>
                <a:path w="156" h="96" extrusionOk="0">
                  <a:moveTo>
                    <a:pt x="1" y="0"/>
                  </a:moveTo>
                  <a:lnTo>
                    <a:pt x="48" y="96"/>
                  </a:lnTo>
                  <a:cubicBezTo>
                    <a:pt x="72" y="84"/>
                    <a:pt x="120" y="84"/>
                    <a:pt x="155" y="84"/>
                  </a:cubicBezTo>
                  <a:cubicBezTo>
                    <a:pt x="120" y="24"/>
                    <a:pt x="60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2368560" y="6806798"/>
              <a:ext cx="377632" cy="1047053"/>
            </a:xfrm>
            <a:custGeom>
              <a:avLst/>
              <a:gdLst/>
              <a:ahLst/>
              <a:cxnLst/>
              <a:rect l="l" t="t" r="r" b="b"/>
              <a:pathLst>
                <a:path w="6669" h="18491" extrusionOk="0">
                  <a:moveTo>
                    <a:pt x="275" y="0"/>
                  </a:moveTo>
                  <a:cubicBezTo>
                    <a:pt x="179" y="48"/>
                    <a:pt x="96" y="95"/>
                    <a:pt x="1" y="119"/>
                  </a:cubicBezTo>
                  <a:lnTo>
                    <a:pt x="2858" y="8382"/>
                  </a:lnTo>
                  <a:lnTo>
                    <a:pt x="2966" y="8680"/>
                  </a:lnTo>
                  <a:lnTo>
                    <a:pt x="6359" y="18490"/>
                  </a:lnTo>
                  <a:lnTo>
                    <a:pt x="6668" y="18490"/>
                  </a:lnTo>
                  <a:lnTo>
                    <a:pt x="3204" y="8489"/>
                  </a:lnTo>
                  <a:lnTo>
                    <a:pt x="3097" y="819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1969467" y="5905385"/>
              <a:ext cx="60702" cy="666136"/>
            </a:xfrm>
            <a:custGeom>
              <a:avLst/>
              <a:gdLst/>
              <a:ahLst/>
              <a:cxnLst/>
              <a:rect l="l" t="t" r="r" b="b"/>
              <a:pathLst>
                <a:path w="1072" h="11764" extrusionOk="0">
                  <a:moveTo>
                    <a:pt x="774" y="0"/>
                  </a:moveTo>
                  <a:lnTo>
                    <a:pt x="0" y="11740"/>
                  </a:lnTo>
                  <a:cubicBezTo>
                    <a:pt x="96" y="11740"/>
                    <a:pt x="191" y="11740"/>
                    <a:pt x="298" y="11764"/>
                  </a:cubicBezTo>
                  <a:lnTo>
                    <a:pt x="1072" y="0"/>
                  </a:lnTo>
                  <a:lnTo>
                    <a:pt x="1036" y="0"/>
                  </a:lnTo>
                  <a:cubicBezTo>
                    <a:pt x="995" y="6"/>
                    <a:pt x="950" y="9"/>
                    <a:pt x="905" y="9"/>
                  </a:cubicBezTo>
                  <a:cubicBezTo>
                    <a:pt x="861" y="9"/>
                    <a:pt x="816" y="6"/>
                    <a:pt x="7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2030112" y="5901987"/>
              <a:ext cx="313589" cy="814494"/>
            </a:xfrm>
            <a:custGeom>
              <a:avLst/>
              <a:gdLst/>
              <a:ahLst/>
              <a:cxnLst/>
              <a:rect l="l" t="t" r="r" b="b"/>
              <a:pathLst>
                <a:path w="5538" h="14384" extrusionOk="0">
                  <a:moveTo>
                    <a:pt x="120" y="1"/>
                  </a:moveTo>
                  <a:cubicBezTo>
                    <a:pt x="72" y="13"/>
                    <a:pt x="37" y="25"/>
                    <a:pt x="1" y="37"/>
                  </a:cubicBezTo>
                  <a:lnTo>
                    <a:pt x="5252" y="14384"/>
                  </a:lnTo>
                  <a:cubicBezTo>
                    <a:pt x="5335" y="14348"/>
                    <a:pt x="5442" y="14300"/>
                    <a:pt x="5537" y="14265"/>
                  </a:cubicBezTo>
                  <a:lnTo>
                    <a:pt x="5490" y="14169"/>
                  </a:lnTo>
                  <a:lnTo>
                    <a:pt x="441" y="41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2396250" y="6781827"/>
              <a:ext cx="349942" cy="147055"/>
            </a:xfrm>
            <a:custGeom>
              <a:avLst/>
              <a:gdLst/>
              <a:ahLst/>
              <a:cxnLst/>
              <a:rect l="l" t="t" r="r" b="b"/>
              <a:pathLst>
                <a:path w="6180" h="2597" extrusionOk="0">
                  <a:moveTo>
                    <a:pt x="155" y="1"/>
                  </a:moveTo>
                  <a:cubicBezTo>
                    <a:pt x="119" y="84"/>
                    <a:pt x="60" y="179"/>
                    <a:pt x="0" y="251"/>
                  </a:cubicBezTo>
                  <a:lnTo>
                    <a:pt x="6179" y="2596"/>
                  </a:lnTo>
                  <a:lnTo>
                    <a:pt x="6179" y="2287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2046987" y="6647003"/>
              <a:ext cx="260305" cy="114666"/>
            </a:xfrm>
            <a:custGeom>
              <a:avLst/>
              <a:gdLst/>
              <a:ahLst/>
              <a:cxnLst/>
              <a:rect l="l" t="t" r="r" b="b"/>
              <a:pathLst>
                <a:path w="4597" h="2025" extrusionOk="0">
                  <a:moveTo>
                    <a:pt x="36" y="0"/>
                  </a:moveTo>
                  <a:cubicBezTo>
                    <a:pt x="24" y="96"/>
                    <a:pt x="13" y="191"/>
                    <a:pt x="1" y="298"/>
                  </a:cubicBezTo>
                  <a:lnTo>
                    <a:pt x="4537" y="2024"/>
                  </a:lnTo>
                  <a:cubicBezTo>
                    <a:pt x="4537" y="1917"/>
                    <a:pt x="4549" y="1810"/>
                    <a:pt x="4596" y="1727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2036907" y="5890549"/>
              <a:ext cx="708605" cy="894732"/>
            </a:xfrm>
            <a:custGeom>
              <a:avLst/>
              <a:gdLst/>
              <a:ahLst/>
              <a:cxnLst/>
              <a:rect l="l" t="t" r="r" b="b"/>
              <a:pathLst>
                <a:path w="12514" h="15801" extrusionOk="0">
                  <a:moveTo>
                    <a:pt x="214" y="1"/>
                  </a:moveTo>
                  <a:cubicBezTo>
                    <a:pt x="179" y="96"/>
                    <a:pt x="95" y="155"/>
                    <a:pt x="0" y="203"/>
                  </a:cubicBezTo>
                  <a:lnTo>
                    <a:pt x="321" y="620"/>
                  </a:lnTo>
                  <a:lnTo>
                    <a:pt x="12513" y="15800"/>
                  </a:lnTo>
                  <a:lnTo>
                    <a:pt x="12513" y="15324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2303838" y="6708611"/>
              <a:ext cx="106625" cy="106398"/>
            </a:xfrm>
            <a:custGeom>
              <a:avLst/>
              <a:gdLst/>
              <a:ahLst/>
              <a:cxnLst/>
              <a:rect l="l" t="t" r="r" b="b"/>
              <a:pathLst>
                <a:path w="1883" h="1879" extrusionOk="0">
                  <a:moveTo>
                    <a:pt x="928" y="0"/>
                  </a:moveTo>
                  <a:cubicBezTo>
                    <a:pt x="889" y="0"/>
                    <a:pt x="850" y="3"/>
                    <a:pt x="811" y="8"/>
                  </a:cubicBezTo>
                  <a:cubicBezTo>
                    <a:pt x="787" y="8"/>
                    <a:pt x="739" y="20"/>
                    <a:pt x="715" y="20"/>
                  </a:cubicBezTo>
                  <a:cubicBezTo>
                    <a:pt x="608" y="55"/>
                    <a:pt x="513" y="79"/>
                    <a:pt x="441" y="139"/>
                  </a:cubicBezTo>
                  <a:cubicBezTo>
                    <a:pt x="263" y="258"/>
                    <a:pt x="132" y="424"/>
                    <a:pt x="60" y="639"/>
                  </a:cubicBezTo>
                  <a:cubicBezTo>
                    <a:pt x="25" y="722"/>
                    <a:pt x="13" y="829"/>
                    <a:pt x="1" y="936"/>
                  </a:cubicBezTo>
                  <a:cubicBezTo>
                    <a:pt x="1" y="1008"/>
                    <a:pt x="1" y="1079"/>
                    <a:pt x="25" y="1151"/>
                  </a:cubicBezTo>
                  <a:cubicBezTo>
                    <a:pt x="127" y="1589"/>
                    <a:pt x="516" y="1879"/>
                    <a:pt x="940" y="1879"/>
                  </a:cubicBezTo>
                  <a:cubicBezTo>
                    <a:pt x="1011" y="1879"/>
                    <a:pt x="1084" y="1870"/>
                    <a:pt x="1156" y="1853"/>
                  </a:cubicBezTo>
                  <a:cubicBezTo>
                    <a:pt x="1263" y="1829"/>
                    <a:pt x="1346" y="1794"/>
                    <a:pt x="1430" y="1734"/>
                  </a:cubicBezTo>
                  <a:cubicBezTo>
                    <a:pt x="1501" y="1675"/>
                    <a:pt x="1573" y="1615"/>
                    <a:pt x="1632" y="1544"/>
                  </a:cubicBezTo>
                  <a:cubicBezTo>
                    <a:pt x="1692" y="1472"/>
                    <a:pt x="1751" y="1377"/>
                    <a:pt x="1799" y="1294"/>
                  </a:cubicBezTo>
                  <a:cubicBezTo>
                    <a:pt x="1870" y="1115"/>
                    <a:pt x="1882" y="913"/>
                    <a:pt x="1846" y="722"/>
                  </a:cubicBezTo>
                  <a:cubicBezTo>
                    <a:pt x="1748" y="296"/>
                    <a:pt x="1359" y="0"/>
                    <a:pt x="9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1889909" y="6570785"/>
              <a:ext cx="158493" cy="149773"/>
            </a:xfrm>
            <a:custGeom>
              <a:avLst/>
              <a:gdLst/>
              <a:ahLst/>
              <a:cxnLst/>
              <a:rect l="l" t="t" r="r" b="b"/>
              <a:pathLst>
                <a:path w="2799" h="2645" extrusionOk="0">
                  <a:moveTo>
                    <a:pt x="1405" y="1"/>
                  </a:moveTo>
                  <a:cubicBezTo>
                    <a:pt x="1322" y="1"/>
                    <a:pt x="1251" y="13"/>
                    <a:pt x="1167" y="37"/>
                  </a:cubicBezTo>
                  <a:cubicBezTo>
                    <a:pt x="453" y="215"/>
                    <a:pt x="0" y="930"/>
                    <a:pt x="179" y="1644"/>
                  </a:cubicBezTo>
                  <a:cubicBezTo>
                    <a:pt x="250" y="1965"/>
                    <a:pt x="465" y="2239"/>
                    <a:pt x="715" y="2418"/>
                  </a:cubicBezTo>
                  <a:cubicBezTo>
                    <a:pt x="786" y="2477"/>
                    <a:pt x="882" y="2513"/>
                    <a:pt x="965" y="2549"/>
                  </a:cubicBezTo>
                  <a:cubicBezTo>
                    <a:pt x="1120" y="2604"/>
                    <a:pt x="1275" y="2644"/>
                    <a:pt x="1441" y="2644"/>
                  </a:cubicBezTo>
                  <a:cubicBezTo>
                    <a:pt x="1491" y="2644"/>
                    <a:pt x="1543" y="2641"/>
                    <a:pt x="1596" y="2632"/>
                  </a:cubicBezTo>
                  <a:cubicBezTo>
                    <a:pt x="1655" y="2632"/>
                    <a:pt x="1715" y="2620"/>
                    <a:pt x="1786" y="2608"/>
                  </a:cubicBezTo>
                  <a:cubicBezTo>
                    <a:pt x="1822" y="2596"/>
                    <a:pt x="1846" y="2596"/>
                    <a:pt x="1882" y="2573"/>
                  </a:cubicBezTo>
                  <a:cubicBezTo>
                    <a:pt x="2322" y="2430"/>
                    <a:pt x="2656" y="2073"/>
                    <a:pt x="2751" y="1644"/>
                  </a:cubicBezTo>
                  <a:cubicBezTo>
                    <a:pt x="2787" y="1537"/>
                    <a:pt x="2787" y="1442"/>
                    <a:pt x="2798" y="1346"/>
                  </a:cubicBezTo>
                  <a:cubicBezTo>
                    <a:pt x="2798" y="1227"/>
                    <a:pt x="2798" y="1120"/>
                    <a:pt x="2775" y="1013"/>
                  </a:cubicBezTo>
                  <a:cubicBezTo>
                    <a:pt x="2632" y="477"/>
                    <a:pt x="2203" y="108"/>
                    <a:pt x="1703" y="13"/>
                  </a:cubicBezTo>
                  <a:cubicBezTo>
                    <a:pt x="1608" y="1"/>
                    <a:pt x="1501" y="1"/>
                    <a:pt x="14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-66598" y="7476899"/>
              <a:ext cx="58041" cy="54530"/>
            </a:xfrm>
            <a:custGeom>
              <a:avLst/>
              <a:gdLst/>
              <a:ahLst/>
              <a:cxnLst/>
              <a:rect l="l" t="t" r="r" b="b"/>
              <a:pathLst>
                <a:path w="1025" h="963" extrusionOk="0">
                  <a:moveTo>
                    <a:pt x="520" y="1"/>
                  </a:moveTo>
                  <a:cubicBezTo>
                    <a:pt x="486" y="1"/>
                    <a:pt x="452" y="5"/>
                    <a:pt x="417" y="13"/>
                  </a:cubicBezTo>
                  <a:cubicBezTo>
                    <a:pt x="155" y="72"/>
                    <a:pt x="1" y="322"/>
                    <a:pt x="60" y="584"/>
                  </a:cubicBezTo>
                  <a:cubicBezTo>
                    <a:pt x="96" y="799"/>
                    <a:pt x="322" y="953"/>
                    <a:pt x="536" y="953"/>
                  </a:cubicBezTo>
                  <a:cubicBezTo>
                    <a:pt x="554" y="959"/>
                    <a:pt x="572" y="962"/>
                    <a:pt x="587" y="962"/>
                  </a:cubicBezTo>
                  <a:cubicBezTo>
                    <a:pt x="602" y="962"/>
                    <a:pt x="614" y="959"/>
                    <a:pt x="620" y="953"/>
                  </a:cubicBezTo>
                  <a:cubicBezTo>
                    <a:pt x="691" y="941"/>
                    <a:pt x="774" y="894"/>
                    <a:pt x="810" y="846"/>
                  </a:cubicBezTo>
                  <a:cubicBezTo>
                    <a:pt x="953" y="739"/>
                    <a:pt x="1024" y="549"/>
                    <a:pt x="977" y="370"/>
                  </a:cubicBezTo>
                  <a:cubicBezTo>
                    <a:pt x="925" y="154"/>
                    <a:pt x="732" y="1"/>
                    <a:pt x="5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2202705" y="7797170"/>
              <a:ext cx="77633" cy="55323"/>
            </a:xfrm>
            <a:custGeom>
              <a:avLst/>
              <a:gdLst/>
              <a:ahLst/>
              <a:cxnLst/>
              <a:rect l="l" t="t" r="r" b="b"/>
              <a:pathLst>
                <a:path w="1371" h="977" extrusionOk="0">
                  <a:moveTo>
                    <a:pt x="656" y="0"/>
                  </a:moveTo>
                  <a:cubicBezTo>
                    <a:pt x="620" y="12"/>
                    <a:pt x="584" y="12"/>
                    <a:pt x="537" y="24"/>
                  </a:cubicBezTo>
                  <a:cubicBezTo>
                    <a:pt x="465" y="48"/>
                    <a:pt x="394" y="72"/>
                    <a:pt x="346" y="107"/>
                  </a:cubicBezTo>
                  <a:cubicBezTo>
                    <a:pt x="251" y="143"/>
                    <a:pt x="180" y="227"/>
                    <a:pt x="132" y="310"/>
                  </a:cubicBezTo>
                  <a:cubicBezTo>
                    <a:pt x="49" y="453"/>
                    <a:pt x="1" y="631"/>
                    <a:pt x="49" y="810"/>
                  </a:cubicBezTo>
                  <a:cubicBezTo>
                    <a:pt x="60" y="869"/>
                    <a:pt x="72" y="929"/>
                    <a:pt x="108" y="977"/>
                  </a:cubicBezTo>
                  <a:lnTo>
                    <a:pt x="1263" y="977"/>
                  </a:lnTo>
                  <a:cubicBezTo>
                    <a:pt x="1334" y="846"/>
                    <a:pt x="1370" y="679"/>
                    <a:pt x="1323" y="512"/>
                  </a:cubicBezTo>
                  <a:cubicBezTo>
                    <a:pt x="1275" y="310"/>
                    <a:pt x="1132" y="143"/>
                    <a:pt x="953" y="60"/>
                  </a:cubicBezTo>
                  <a:cubicBezTo>
                    <a:pt x="858" y="12"/>
                    <a:pt x="763" y="0"/>
                    <a:pt x="6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1603386" y="7218858"/>
              <a:ext cx="73556" cy="75255"/>
            </a:xfrm>
            <a:custGeom>
              <a:avLst/>
              <a:gdLst/>
              <a:ahLst/>
              <a:cxnLst/>
              <a:rect l="l" t="t" r="r" b="b"/>
              <a:pathLst>
                <a:path w="1299" h="1329" extrusionOk="0">
                  <a:moveTo>
                    <a:pt x="660" y="0"/>
                  </a:moveTo>
                  <a:cubicBezTo>
                    <a:pt x="612" y="0"/>
                    <a:pt x="562" y="7"/>
                    <a:pt x="512" y="22"/>
                  </a:cubicBezTo>
                  <a:cubicBezTo>
                    <a:pt x="227" y="69"/>
                    <a:pt x="36" y="319"/>
                    <a:pt x="0" y="593"/>
                  </a:cubicBezTo>
                  <a:cubicBezTo>
                    <a:pt x="0" y="665"/>
                    <a:pt x="0" y="748"/>
                    <a:pt x="12" y="819"/>
                  </a:cubicBezTo>
                  <a:cubicBezTo>
                    <a:pt x="12" y="843"/>
                    <a:pt x="24" y="867"/>
                    <a:pt x="24" y="891"/>
                  </a:cubicBezTo>
                  <a:cubicBezTo>
                    <a:pt x="60" y="986"/>
                    <a:pt x="107" y="1057"/>
                    <a:pt x="167" y="1117"/>
                  </a:cubicBezTo>
                  <a:cubicBezTo>
                    <a:pt x="238" y="1188"/>
                    <a:pt x="310" y="1248"/>
                    <a:pt x="405" y="1284"/>
                  </a:cubicBezTo>
                  <a:cubicBezTo>
                    <a:pt x="477" y="1313"/>
                    <a:pt x="554" y="1328"/>
                    <a:pt x="632" y="1328"/>
                  </a:cubicBezTo>
                  <a:cubicBezTo>
                    <a:pt x="683" y="1328"/>
                    <a:pt x="734" y="1322"/>
                    <a:pt x="786" y="1307"/>
                  </a:cubicBezTo>
                  <a:cubicBezTo>
                    <a:pt x="881" y="1296"/>
                    <a:pt x="965" y="1248"/>
                    <a:pt x="1024" y="1212"/>
                  </a:cubicBezTo>
                  <a:cubicBezTo>
                    <a:pt x="1096" y="1153"/>
                    <a:pt x="1155" y="1081"/>
                    <a:pt x="1203" y="998"/>
                  </a:cubicBezTo>
                  <a:cubicBezTo>
                    <a:pt x="1250" y="915"/>
                    <a:pt x="1274" y="819"/>
                    <a:pt x="1298" y="712"/>
                  </a:cubicBezTo>
                  <a:cubicBezTo>
                    <a:pt x="1298" y="641"/>
                    <a:pt x="1298" y="581"/>
                    <a:pt x="1274" y="510"/>
                  </a:cubicBezTo>
                  <a:cubicBezTo>
                    <a:pt x="1250" y="391"/>
                    <a:pt x="1191" y="272"/>
                    <a:pt x="1108" y="176"/>
                  </a:cubicBezTo>
                  <a:cubicBezTo>
                    <a:pt x="1024" y="105"/>
                    <a:pt x="941" y="57"/>
                    <a:pt x="846" y="34"/>
                  </a:cubicBezTo>
                  <a:cubicBezTo>
                    <a:pt x="790" y="13"/>
                    <a:pt x="727" y="0"/>
                    <a:pt x="6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1883850" y="7767045"/>
              <a:ext cx="56682" cy="53397"/>
            </a:xfrm>
            <a:custGeom>
              <a:avLst/>
              <a:gdLst/>
              <a:ahLst/>
              <a:cxnLst/>
              <a:rect l="l" t="t" r="r" b="b"/>
              <a:pathLst>
                <a:path w="1001" h="943" extrusionOk="0">
                  <a:moveTo>
                    <a:pt x="468" y="1"/>
                  </a:moveTo>
                  <a:cubicBezTo>
                    <a:pt x="432" y="1"/>
                    <a:pt x="397" y="4"/>
                    <a:pt x="357" y="8"/>
                  </a:cubicBezTo>
                  <a:cubicBezTo>
                    <a:pt x="346" y="8"/>
                    <a:pt x="334" y="20"/>
                    <a:pt x="322" y="20"/>
                  </a:cubicBezTo>
                  <a:cubicBezTo>
                    <a:pt x="227" y="56"/>
                    <a:pt x="155" y="116"/>
                    <a:pt x="96" y="187"/>
                  </a:cubicBezTo>
                  <a:cubicBezTo>
                    <a:pt x="36" y="258"/>
                    <a:pt x="0" y="366"/>
                    <a:pt x="0" y="473"/>
                  </a:cubicBezTo>
                  <a:cubicBezTo>
                    <a:pt x="0" y="497"/>
                    <a:pt x="0" y="544"/>
                    <a:pt x="24" y="580"/>
                  </a:cubicBezTo>
                  <a:cubicBezTo>
                    <a:pt x="78" y="795"/>
                    <a:pt x="287" y="942"/>
                    <a:pt x="512" y="942"/>
                  </a:cubicBezTo>
                  <a:cubicBezTo>
                    <a:pt x="536" y="942"/>
                    <a:pt x="560" y="941"/>
                    <a:pt x="584" y="937"/>
                  </a:cubicBezTo>
                  <a:cubicBezTo>
                    <a:pt x="834" y="878"/>
                    <a:pt x="1000" y="616"/>
                    <a:pt x="941" y="366"/>
                  </a:cubicBezTo>
                  <a:cubicBezTo>
                    <a:pt x="893" y="199"/>
                    <a:pt x="774" y="68"/>
                    <a:pt x="631" y="20"/>
                  </a:cubicBezTo>
                  <a:cubicBezTo>
                    <a:pt x="569" y="6"/>
                    <a:pt x="518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2154857" y="7293887"/>
              <a:ext cx="58720" cy="53511"/>
            </a:xfrm>
            <a:custGeom>
              <a:avLst/>
              <a:gdLst/>
              <a:ahLst/>
              <a:cxnLst/>
              <a:rect l="l" t="t" r="r" b="b"/>
              <a:pathLst>
                <a:path w="1037" h="945" extrusionOk="0">
                  <a:moveTo>
                    <a:pt x="540" y="1"/>
                  </a:moveTo>
                  <a:cubicBezTo>
                    <a:pt x="499" y="1"/>
                    <a:pt x="458" y="6"/>
                    <a:pt x="417" y="18"/>
                  </a:cubicBezTo>
                  <a:cubicBezTo>
                    <a:pt x="155" y="78"/>
                    <a:pt x="1" y="328"/>
                    <a:pt x="48" y="578"/>
                  </a:cubicBezTo>
                  <a:cubicBezTo>
                    <a:pt x="111" y="806"/>
                    <a:pt x="309" y="944"/>
                    <a:pt x="524" y="944"/>
                  </a:cubicBezTo>
                  <a:cubicBezTo>
                    <a:pt x="556" y="944"/>
                    <a:pt x="588" y="941"/>
                    <a:pt x="620" y="935"/>
                  </a:cubicBezTo>
                  <a:cubicBezTo>
                    <a:pt x="870" y="875"/>
                    <a:pt x="1036" y="625"/>
                    <a:pt x="977" y="375"/>
                  </a:cubicBezTo>
                  <a:cubicBezTo>
                    <a:pt x="927" y="147"/>
                    <a:pt x="744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784929" y="7344453"/>
              <a:ext cx="55323" cy="53284"/>
            </a:xfrm>
            <a:custGeom>
              <a:avLst/>
              <a:gdLst/>
              <a:ahLst/>
              <a:cxnLst/>
              <a:rect l="l" t="t" r="r" b="b"/>
              <a:pathLst>
                <a:path w="977" h="941" extrusionOk="0">
                  <a:moveTo>
                    <a:pt x="508" y="0"/>
                  </a:moveTo>
                  <a:cubicBezTo>
                    <a:pt x="473" y="0"/>
                    <a:pt x="441" y="6"/>
                    <a:pt x="405" y="18"/>
                  </a:cubicBezTo>
                  <a:cubicBezTo>
                    <a:pt x="357" y="30"/>
                    <a:pt x="322" y="42"/>
                    <a:pt x="286" y="54"/>
                  </a:cubicBezTo>
                  <a:cubicBezTo>
                    <a:pt x="107" y="161"/>
                    <a:pt x="0" y="375"/>
                    <a:pt x="60" y="578"/>
                  </a:cubicBezTo>
                  <a:cubicBezTo>
                    <a:pt x="83" y="673"/>
                    <a:pt x="119" y="744"/>
                    <a:pt x="179" y="804"/>
                  </a:cubicBezTo>
                  <a:cubicBezTo>
                    <a:pt x="262" y="875"/>
                    <a:pt x="345" y="923"/>
                    <a:pt x="453" y="935"/>
                  </a:cubicBezTo>
                  <a:cubicBezTo>
                    <a:pt x="472" y="939"/>
                    <a:pt x="492" y="940"/>
                    <a:pt x="512" y="940"/>
                  </a:cubicBezTo>
                  <a:cubicBezTo>
                    <a:pt x="552" y="940"/>
                    <a:pt x="591" y="935"/>
                    <a:pt x="631" y="935"/>
                  </a:cubicBezTo>
                  <a:cubicBezTo>
                    <a:pt x="750" y="911"/>
                    <a:pt x="834" y="852"/>
                    <a:pt x="893" y="756"/>
                  </a:cubicBezTo>
                  <a:lnTo>
                    <a:pt x="893" y="744"/>
                  </a:lnTo>
                  <a:cubicBezTo>
                    <a:pt x="929" y="697"/>
                    <a:pt x="953" y="625"/>
                    <a:pt x="976" y="542"/>
                  </a:cubicBezTo>
                  <a:cubicBezTo>
                    <a:pt x="976" y="483"/>
                    <a:pt x="976" y="435"/>
                    <a:pt x="953" y="375"/>
                  </a:cubicBezTo>
                  <a:cubicBezTo>
                    <a:pt x="941" y="328"/>
                    <a:pt x="929" y="280"/>
                    <a:pt x="917" y="256"/>
                  </a:cubicBezTo>
                  <a:cubicBezTo>
                    <a:pt x="917" y="232"/>
                    <a:pt x="893" y="221"/>
                    <a:pt x="893" y="209"/>
                  </a:cubicBezTo>
                  <a:cubicBezTo>
                    <a:pt x="834" y="113"/>
                    <a:pt x="762" y="54"/>
                    <a:pt x="655" y="30"/>
                  </a:cubicBezTo>
                  <a:cubicBezTo>
                    <a:pt x="643" y="30"/>
                    <a:pt x="631" y="18"/>
                    <a:pt x="619" y="18"/>
                  </a:cubicBezTo>
                  <a:cubicBezTo>
                    <a:pt x="578" y="6"/>
                    <a:pt x="542" y="0"/>
                    <a:pt x="5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1977564" y="5832282"/>
              <a:ext cx="80917" cy="74349"/>
            </a:xfrm>
            <a:custGeom>
              <a:avLst/>
              <a:gdLst/>
              <a:ahLst/>
              <a:cxnLst/>
              <a:rect l="l" t="t" r="r" b="b"/>
              <a:pathLst>
                <a:path w="1429" h="1313" extrusionOk="0">
                  <a:moveTo>
                    <a:pt x="738" y="0"/>
                  </a:moveTo>
                  <a:cubicBezTo>
                    <a:pt x="687" y="0"/>
                    <a:pt x="635" y="6"/>
                    <a:pt x="584" y="18"/>
                  </a:cubicBezTo>
                  <a:cubicBezTo>
                    <a:pt x="226" y="101"/>
                    <a:pt x="0" y="458"/>
                    <a:pt x="96" y="827"/>
                  </a:cubicBezTo>
                  <a:cubicBezTo>
                    <a:pt x="119" y="934"/>
                    <a:pt x="167" y="1018"/>
                    <a:pt x="226" y="1089"/>
                  </a:cubicBezTo>
                  <a:cubicBezTo>
                    <a:pt x="298" y="1137"/>
                    <a:pt x="369" y="1196"/>
                    <a:pt x="465" y="1244"/>
                  </a:cubicBezTo>
                  <a:cubicBezTo>
                    <a:pt x="512" y="1268"/>
                    <a:pt x="572" y="1291"/>
                    <a:pt x="631" y="1303"/>
                  </a:cubicBezTo>
                  <a:cubicBezTo>
                    <a:pt x="673" y="1309"/>
                    <a:pt x="718" y="1312"/>
                    <a:pt x="762" y="1312"/>
                  </a:cubicBezTo>
                  <a:cubicBezTo>
                    <a:pt x="807" y="1312"/>
                    <a:pt x="852" y="1309"/>
                    <a:pt x="893" y="1303"/>
                  </a:cubicBezTo>
                  <a:lnTo>
                    <a:pt x="929" y="1303"/>
                  </a:lnTo>
                  <a:cubicBezTo>
                    <a:pt x="965" y="1291"/>
                    <a:pt x="1000" y="1268"/>
                    <a:pt x="1048" y="1256"/>
                  </a:cubicBezTo>
                  <a:cubicBezTo>
                    <a:pt x="1131" y="1208"/>
                    <a:pt x="1203" y="1149"/>
                    <a:pt x="1262" y="1065"/>
                  </a:cubicBezTo>
                  <a:cubicBezTo>
                    <a:pt x="1381" y="910"/>
                    <a:pt x="1429" y="708"/>
                    <a:pt x="1381" y="518"/>
                  </a:cubicBezTo>
                  <a:cubicBezTo>
                    <a:pt x="1320" y="210"/>
                    <a:pt x="1047" y="0"/>
                    <a:pt x="73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1920260" y="7329900"/>
              <a:ext cx="31031" cy="30691"/>
            </a:xfrm>
            <a:custGeom>
              <a:avLst/>
              <a:gdLst/>
              <a:ahLst/>
              <a:cxnLst/>
              <a:rect l="l" t="t" r="r" b="b"/>
              <a:pathLst>
                <a:path w="548" h="542" extrusionOk="0">
                  <a:moveTo>
                    <a:pt x="276" y="0"/>
                  </a:moveTo>
                  <a:cubicBezTo>
                    <a:pt x="268" y="0"/>
                    <a:pt x="259" y="0"/>
                    <a:pt x="250" y="1"/>
                  </a:cubicBezTo>
                  <a:lnTo>
                    <a:pt x="226" y="1"/>
                  </a:lnTo>
                  <a:cubicBezTo>
                    <a:pt x="72" y="37"/>
                    <a:pt x="0" y="168"/>
                    <a:pt x="12" y="299"/>
                  </a:cubicBezTo>
                  <a:lnTo>
                    <a:pt x="12" y="335"/>
                  </a:lnTo>
                  <a:cubicBezTo>
                    <a:pt x="54" y="461"/>
                    <a:pt x="181" y="541"/>
                    <a:pt x="300" y="541"/>
                  </a:cubicBezTo>
                  <a:cubicBezTo>
                    <a:pt x="315" y="541"/>
                    <a:pt x="331" y="540"/>
                    <a:pt x="346" y="537"/>
                  </a:cubicBezTo>
                  <a:cubicBezTo>
                    <a:pt x="393" y="525"/>
                    <a:pt x="429" y="513"/>
                    <a:pt x="465" y="478"/>
                  </a:cubicBezTo>
                  <a:cubicBezTo>
                    <a:pt x="476" y="466"/>
                    <a:pt x="488" y="454"/>
                    <a:pt x="512" y="418"/>
                  </a:cubicBezTo>
                  <a:cubicBezTo>
                    <a:pt x="536" y="359"/>
                    <a:pt x="548" y="287"/>
                    <a:pt x="536" y="216"/>
                  </a:cubicBezTo>
                  <a:cubicBezTo>
                    <a:pt x="536" y="204"/>
                    <a:pt x="524" y="180"/>
                    <a:pt x="524" y="168"/>
                  </a:cubicBezTo>
                  <a:cubicBezTo>
                    <a:pt x="491" y="69"/>
                    <a:pt x="386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1382889" y="7588846"/>
              <a:ext cx="31767" cy="30408"/>
            </a:xfrm>
            <a:custGeom>
              <a:avLst/>
              <a:gdLst/>
              <a:ahLst/>
              <a:cxnLst/>
              <a:rect l="l" t="t" r="r" b="b"/>
              <a:pathLst>
                <a:path w="561" h="537" extrusionOk="0">
                  <a:moveTo>
                    <a:pt x="203" y="0"/>
                  </a:moveTo>
                  <a:cubicBezTo>
                    <a:pt x="96" y="24"/>
                    <a:pt x="25" y="107"/>
                    <a:pt x="13" y="191"/>
                  </a:cubicBezTo>
                  <a:lnTo>
                    <a:pt x="13" y="203"/>
                  </a:lnTo>
                  <a:cubicBezTo>
                    <a:pt x="1" y="250"/>
                    <a:pt x="1" y="298"/>
                    <a:pt x="13" y="334"/>
                  </a:cubicBezTo>
                  <a:cubicBezTo>
                    <a:pt x="25" y="417"/>
                    <a:pt x="84" y="477"/>
                    <a:pt x="156" y="500"/>
                  </a:cubicBezTo>
                  <a:cubicBezTo>
                    <a:pt x="194" y="523"/>
                    <a:pt x="233" y="537"/>
                    <a:pt x="277" y="537"/>
                  </a:cubicBezTo>
                  <a:cubicBezTo>
                    <a:pt x="302" y="537"/>
                    <a:pt x="329" y="533"/>
                    <a:pt x="358" y="524"/>
                  </a:cubicBezTo>
                  <a:cubicBezTo>
                    <a:pt x="441" y="500"/>
                    <a:pt x="501" y="453"/>
                    <a:pt x="537" y="369"/>
                  </a:cubicBezTo>
                  <a:cubicBezTo>
                    <a:pt x="549" y="346"/>
                    <a:pt x="561" y="286"/>
                    <a:pt x="549" y="203"/>
                  </a:cubicBezTo>
                  <a:cubicBezTo>
                    <a:pt x="537" y="131"/>
                    <a:pt x="489" y="72"/>
                    <a:pt x="430" y="48"/>
                  </a:cubicBezTo>
                  <a:cubicBezTo>
                    <a:pt x="394" y="24"/>
                    <a:pt x="370" y="12"/>
                    <a:pt x="3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1662729" y="7700511"/>
              <a:ext cx="31031" cy="3103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6" y="1"/>
                  </a:moveTo>
                  <a:cubicBezTo>
                    <a:pt x="249" y="1"/>
                    <a:pt x="232" y="2"/>
                    <a:pt x="214" y="5"/>
                  </a:cubicBezTo>
                  <a:cubicBezTo>
                    <a:pt x="143" y="29"/>
                    <a:pt x="83" y="64"/>
                    <a:pt x="36" y="148"/>
                  </a:cubicBezTo>
                  <a:cubicBezTo>
                    <a:pt x="12" y="195"/>
                    <a:pt x="0" y="279"/>
                    <a:pt x="12" y="338"/>
                  </a:cubicBezTo>
                  <a:cubicBezTo>
                    <a:pt x="33" y="452"/>
                    <a:pt x="152" y="547"/>
                    <a:pt x="276" y="547"/>
                  </a:cubicBezTo>
                  <a:cubicBezTo>
                    <a:pt x="295" y="547"/>
                    <a:pt x="315" y="545"/>
                    <a:pt x="333" y="541"/>
                  </a:cubicBezTo>
                  <a:cubicBezTo>
                    <a:pt x="441" y="517"/>
                    <a:pt x="512" y="445"/>
                    <a:pt x="548" y="338"/>
                  </a:cubicBezTo>
                  <a:lnTo>
                    <a:pt x="548" y="219"/>
                  </a:lnTo>
                  <a:cubicBezTo>
                    <a:pt x="516" y="82"/>
                    <a:pt x="400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577908" y="7790828"/>
              <a:ext cx="33805" cy="30521"/>
            </a:xfrm>
            <a:custGeom>
              <a:avLst/>
              <a:gdLst/>
              <a:ahLst/>
              <a:cxnLst/>
              <a:rect l="l" t="t" r="r" b="b"/>
              <a:pathLst>
                <a:path w="597" h="539" extrusionOk="0">
                  <a:moveTo>
                    <a:pt x="292" y="1"/>
                  </a:moveTo>
                  <a:cubicBezTo>
                    <a:pt x="275" y="1"/>
                    <a:pt x="257" y="2"/>
                    <a:pt x="239" y="5"/>
                  </a:cubicBezTo>
                  <a:cubicBezTo>
                    <a:pt x="84" y="41"/>
                    <a:pt x="1" y="184"/>
                    <a:pt x="25" y="339"/>
                  </a:cubicBezTo>
                  <a:cubicBezTo>
                    <a:pt x="25" y="350"/>
                    <a:pt x="37" y="362"/>
                    <a:pt x="37" y="362"/>
                  </a:cubicBezTo>
                  <a:cubicBezTo>
                    <a:pt x="76" y="471"/>
                    <a:pt x="172" y="538"/>
                    <a:pt x="285" y="538"/>
                  </a:cubicBezTo>
                  <a:cubicBezTo>
                    <a:pt x="309" y="538"/>
                    <a:pt x="333" y="535"/>
                    <a:pt x="358" y="529"/>
                  </a:cubicBezTo>
                  <a:lnTo>
                    <a:pt x="370" y="529"/>
                  </a:lnTo>
                  <a:cubicBezTo>
                    <a:pt x="501" y="481"/>
                    <a:pt x="596" y="350"/>
                    <a:pt x="549" y="196"/>
                  </a:cubicBezTo>
                  <a:cubicBezTo>
                    <a:pt x="537" y="124"/>
                    <a:pt x="489" y="77"/>
                    <a:pt x="441" y="41"/>
                  </a:cubicBezTo>
                  <a:cubicBezTo>
                    <a:pt x="397" y="14"/>
                    <a:pt x="345" y="1"/>
                    <a:pt x="29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376323" y="7697170"/>
              <a:ext cx="33126" cy="31030"/>
            </a:xfrm>
            <a:custGeom>
              <a:avLst/>
              <a:gdLst/>
              <a:ahLst/>
              <a:cxnLst/>
              <a:rect l="l" t="t" r="r" b="b"/>
              <a:pathLst>
                <a:path w="585" h="548" extrusionOk="0">
                  <a:moveTo>
                    <a:pt x="276" y="0"/>
                  </a:moveTo>
                  <a:cubicBezTo>
                    <a:pt x="260" y="0"/>
                    <a:pt x="243" y="2"/>
                    <a:pt x="227" y="4"/>
                  </a:cubicBezTo>
                  <a:cubicBezTo>
                    <a:pt x="96" y="40"/>
                    <a:pt x="1" y="171"/>
                    <a:pt x="13" y="302"/>
                  </a:cubicBezTo>
                  <a:lnTo>
                    <a:pt x="13" y="338"/>
                  </a:lnTo>
                  <a:cubicBezTo>
                    <a:pt x="43" y="460"/>
                    <a:pt x="153" y="548"/>
                    <a:pt x="281" y="548"/>
                  </a:cubicBezTo>
                  <a:cubicBezTo>
                    <a:pt x="302" y="548"/>
                    <a:pt x="324" y="545"/>
                    <a:pt x="346" y="540"/>
                  </a:cubicBezTo>
                  <a:cubicBezTo>
                    <a:pt x="370" y="540"/>
                    <a:pt x="406" y="528"/>
                    <a:pt x="418" y="516"/>
                  </a:cubicBezTo>
                  <a:cubicBezTo>
                    <a:pt x="525" y="457"/>
                    <a:pt x="584" y="338"/>
                    <a:pt x="549" y="219"/>
                  </a:cubicBezTo>
                  <a:cubicBezTo>
                    <a:pt x="527" y="81"/>
                    <a:pt x="403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4" name="Google Shape;1164;p9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9"/>
          <p:cNvSpPr txBox="1">
            <a:spLocks noGrp="1"/>
          </p:cNvSpPr>
          <p:nvPr>
            <p:ph type="title"/>
          </p:nvPr>
        </p:nvSpPr>
        <p:spPr>
          <a:xfrm>
            <a:off x="4000475" y="937050"/>
            <a:ext cx="4645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6" name="Google Shape;1166;p9"/>
          <p:cNvSpPr txBox="1">
            <a:spLocks noGrp="1"/>
          </p:cNvSpPr>
          <p:nvPr>
            <p:ph type="subTitle" idx="1"/>
          </p:nvPr>
        </p:nvSpPr>
        <p:spPr>
          <a:xfrm>
            <a:off x="4000625" y="2575550"/>
            <a:ext cx="44235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2" name="Google Shape;1602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4" name="Google Shape;1604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6" name="Google Shape;1606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8" name="Google Shape;1608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13"/>
          <p:cNvSpPr txBox="1">
            <a:spLocks noGrp="1"/>
          </p:cNvSpPr>
          <p:nvPr>
            <p:ph type="title" idx="9" hasCustomPrompt="1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>
            <a:spLocks noGrp="1"/>
          </p:cNvSpPr>
          <p:nvPr>
            <p:ph type="title" idx="13" hasCustomPrompt="1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>
            <a:spLocks noGrp="1"/>
          </p:cNvSpPr>
          <p:nvPr>
            <p:ph type="title" idx="14" hasCustomPrompt="1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7" name="Google Shape;161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" name="Google Shape;2484;p20"/>
          <p:cNvGrpSpPr/>
          <p:nvPr/>
        </p:nvGrpSpPr>
        <p:grpSpPr>
          <a:xfrm>
            <a:off x="4" y="16"/>
            <a:ext cx="1377452" cy="2398039"/>
            <a:chOff x="1083450" y="1318750"/>
            <a:chExt cx="624525" cy="1087250"/>
          </a:xfrm>
        </p:grpSpPr>
        <p:sp>
          <p:nvSpPr>
            <p:cNvPr id="2485" name="Google Shape;2485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20"/>
          <p:cNvGrpSpPr/>
          <p:nvPr/>
        </p:nvGrpSpPr>
        <p:grpSpPr>
          <a:xfrm flipH="1">
            <a:off x="7766704" y="16"/>
            <a:ext cx="1377452" cy="2398039"/>
            <a:chOff x="1083450" y="1318750"/>
            <a:chExt cx="624525" cy="1087250"/>
          </a:xfrm>
        </p:grpSpPr>
        <p:sp>
          <p:nvSpPr>
            <p:cNvPr id="2523" name="Google Shape;2523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20"/>
          <p:cNvGrpSpPr/>
          <p:nvPr/>
        </p:nvGrpSpPr>
        <p:grpSpPr>
          <a:xfrm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2561" name="Google Shape;2561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0"/>
          <p:cNvGrpSpPr/>
          <p:nvPr/>
        </p:nvGrpSpPr>
        <p:grpSpPr>
          <a:xfrm flipH="1"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2622" name="Google Shape;2622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2" name="Google Shape;268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3" name="Google Shape;2683;p20"/>
          <p:cNvSpPr txBox="1">
            <a:spLocks noGrp="1"/>
          </p:cNvSpPr>
          <p:nvPr>
            <p:ph type="title" idx="2"/>
          </p:nvPr>
        </p:nvSpPr>
        <p:spPr>
          <a:xfrm>
            <a:off x="8443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4" name="Google Shape;2684;p20"/>
          <p:cNvSpPr txBox="1">
            <a:spLocks noGrp="1"/>
          </p:cNvSpPr>
          <p:nvPr>
            <p:ph type="subTitle" idx="1"/>
          </p:nvPr>
        </p:nvSpPr>
        <p:spPr>
          <a:xfrm>
            <a:off x="844300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5" name="Google Shape;2685;p20"/>
          <p:cNvSpPr txBox="1">
            <a:spLocks noGrp="1"/>
          </p:cNvSpPr>
          <p:nvPr>
            <p:ph type="title" idx="3"/>
          </p:nvPr>
        </p:nvSpPr>
        <p:spPr>
          <a:xfrm>
            <a:off x="3391125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6" name="Google Shape;2686;p20"/>
          <p:cNvSpPr txBox="1">
            <a:spLocks noGrp="1"/>
          </p:cNvSpPr>
          <p:nvPr>
            <p:ph type="subTitle" idx="4"/>
          </p:nvPr>
        </p:nvSpPr>
        <p:spPr>
          <a:xfrm>
            <a:off x="3391052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7" name="Google Shape;2687;p20"/>
          <p:cNvSpPr txBox="1">
            <a:spLocks noGrp="1"/>
          </p:cNvSpPr>
          <p:nvPr>
            <p:ph type="title" idx="5"/>
          </p:nvPr>
        </p:nvSpPr>
        <p:spPr>
          <a:xfrm>
            <a:off x="59378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8" name="Google Shape;2688;p20"/>
          <p:cNvSpPr txBox="1">
            <a:spLocks noGrp="1"/>
          </p:cNvSpPr>
          <p:nvPr>
            <p:ph type="subTitle" idx="6"/>
          </p:nvPr>
        </p:nvSpPr>
        <p:spPr>
          <a:xfrm>
            <a:off x="5937804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0" name="Google Shape;3640;p26"/>
          <p:cNvGrpSpPr/>
          <p:nvPr/>
        </p:nvGrpSpPr>
        <p:grpSpPr>
          <a:xfrm>
            <a:off x="6782244" y="28"/>
            <a:ext cx="2361918" cy="1745366"/>
            <a:chOff x="2924750" y="1147900"/>
            <a:chExt cx="1220125" cy="901625"/>
          </a:xfrm>
        </p:grpSpPr>
        <p:sp>
          <p:nvSpPr>
            <p:cNvPr id="3641" name="Google Shape;3641;p26"/>
            <p:cNvSpPr/>
            <p:nvPr/>
          </p:nvSpPr>
          <p:spPr>
            <a:xfrm>
              <a:off x="2925350" y="118122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6"/>
            <p:cNvSpPr/>
            <p:nvPr/>
          </p:nvSpPr>
          <p:spPr>
            <a:xfrm>
              <a:off x="2925650" y="1181825"/>
              <a:ext cx="325" cy="400"/>
            </a:xfrm>
            <a:custGeom>
              <a:avLst/>
              <a:gdLst/>
              <a:ahLst/>
              <a:cxnLst/>
              <a:rect l="l" t="t" r="r" b="b"/>
              <a:pathLst>
                <a:path w="13" h="16" extrusionOk="0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6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6"/>
            <p:cNvSpPr/>
            <p:nvPr/>
          </p:nvSpPr>
          <p:spPr>
            <a:xfrm>
              <a:off x="2924750" y="11797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6"/>
            <p:cNvSpPr/>
            <p:nvPr/>
          </p:nvSpPr>
          <p:spPr>
            <a:xfrm>
              <a:off x="2925350" y="1181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6"/>
            <p:cNvSpPr/>
            <p:nvPr/>
          </p:nvSpPr>
          <p:spPr>
            <a:xfrm>
              <a:off x="2931900" y="1162175"/>
              <a:ext cx="86650" cy="19375"/>
            </a:xfrm>
            <a:custGeom>
              <a:avLst/>
              <a:gdLst/>
              <a:ahLst/>
              <a:cxnLst/>
              <a:rect l="l" t="t" r="r" b="b"/>
              <a:pathLst>
                <a:path w="3466" h="775" extrusionOk="0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6"/>
            <p:cNvSpPr/>
            <p:nvPr/>
          </p:nvSpPr>
          <p:spPr>
            <a:xfrm>
              <a:off x="3024175" y="1148200"/>
              <a:ext cx="134275" cy="20250"/>
            </a:xfrm>
            <a:custGeom>
              <a:avLst/>
              <a:gdLst/>
              <a:ahLst/>
              <a:cxnLst/>
              <a:rect l="l" t="t" r="r" b="b"/>
              <a:pathLst>
                <a:path w="5371" h="810" extrusionOk="0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6"/>
            <p:cNvSpPr/>
            <p:nvPr/>
          </p:nvSpPr>
          <p:spPr>
            <a:xfrm>
              <a:off x="3114950" y="1293450"/>
              <a:ext cx="203925" cy="127125"/>
            </a:xfrm>
            <a:custGeom>
              <a:avLst/>
              <a:gdLst/>
              <a:ahLst/>
              <a:cxnLst/>
              <a:rect l="l" t="t" r="r" b="b"/>
              <a:pathLst>
                <a:path w="8157" h="5085" extrusionOk="0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6"/>
            <p:cNvSpPr/>
            <p:nvPr/>
          </p:nvSpPr>
          <p:spPr>
            <a:xfrm>
              <a:off x="2925950" y="11773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6"/>
            <p:cNvSpPr/>
            <p:nvPr/>
          </p:nvSpPr>
          <p:spPr>
            <a:xfrm>
              <a:off x="3007800" y="1224975"/>
              <a:ext cx="107175" cy="68200"/>
            </a:xfrm>
            <a:custGeom>
              <a:avLst/>
              <a:gdLst/>
              <a:ahLst/>
              <a:cxnLst/>
              <a:rect l="l" t="t" r="r" b="b"/>
              <a:pathLst>
                <a:path w="4287" h="2728" extrusionOk="0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6"/>
            <p:cNvSpPr/>
            <p:nvPr/>
          </p:nvSpPr>
          <p:spPr>
            <a:xfrm>
              <a:off x="2924750" y="118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6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6"/>
            <p:cNvSpPr/>
            <p:nvPr/>
          </p:nvSpPr>
          <p:spPr>
            <a:xfrm>
              <a:off x="2925350" y="11812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6"/>
            <p:cNvSpPr/>
            <p:nvPr/>
          </p:nvSpPr>
          <p:spPr>
            <a:xfrm>
              <a:off x="2924750" y="1148200"/>
              <a:ext cx="7175" cy="34850"/>
            </a:xfrm>
            <a:custGeom>
              <a:avLst/>
              <a:gdLst/>
              <a:ahLst/>
              <a:cxnLst/>
              <a:rect l="l" t="t" r="r" b="b"/>
              <a:pathLst>
                <a:path w="287" h="1394" extrusionOk="0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6"/>
            <p:cNvSpPr/>
            <p:nvPr/>
          </p:nvSpPr>
          <p:spPr>
            <a:xfrm>
              <a:off x="2963750" y="1147900"/>
              <a:ext cx="65800" cy="224750"/>
            </a:xfrm>
            <a:custGeom>
              <a:avLst/>
              <a:gdLst/>
              <a:ahLst/>
              <a:cxnLst/>
              <a:rect l="l" t="t" r="r" b="b"/>
              <a:pathLst>
                <a:path w="2632" h="8990" extrusionOk="0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6"/>
            <p:cNvSpPr/>
            <p:nvPr/>
          </p:nvSpPr>
          <p:spPr>
            <a:xfrm>
              <a:off x="3178350" y="1148775"/>
              <a:ext cx="49150" cy="83375"/>
            </a:xfrm>
            <a:custGeom>
              <a:avLst/>
              <a:gdLst/>
              <a:ahLst/>
              <a:cxnLst/>
              <a:rect l="l" t="t" r="r" b="b"/>
              <a:pathLst>
                <a:path w="1966" h="3335" extrusionOk="0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6"/>
            <p:cNvSpPr/>
            <p:nvPr/>
          </p:nvSpPr>
          <p:spPr>
            <a:xfrm>
              <a:off x="3226875" y="1235100"/>
              <a:ext cx="97950" cy="179800"/>
            </a:xfrm>
            <a:custGeom>
              <a:avLst/>
              <a:gdLst/>
              <a:ahLst/>
              <a:cxnLst/>
              <a:rect l="l" t="t" r="r" b="b"/>
              <a:pathLst>
                <a:path w="3918" h="7192" extrusionOk="0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6"/>
            <p:cNvSpPr/>
            <p:nvPr/>
          </p:nvSpPr>
          <p:spPr>
            <a:xfrm>
              <a:off x="3496850" y="1223200"/>
              <a:ext cx="70575" cy="90500"/>
            </a:xfrm>
            <a:custGeom>
              <a:avLst/>
              <a:gdLst/>
              <a:ahLst/>
              <a:cxnLst/>
              <a:rect l="l" t="t" r="r" b="b"/>
              <a:pathLst>
                <a:path w="2823" h="3620" extrusionOk="0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6"/>
            <p:cNvSpPr/>
            <p:nvPr/>
          </p:nvSpPr>
          <p:spPr>
            <a:xfrm>
              <a:off x="3568875" y="1316375"/>
              <a:ext cx="104225" cy="127100"/>
            </a:xfrm>
            <a:custGeom>
              <a:avLst/>
              <a:gdLst/>
              <a:ahLst/>
              <a:cxnLst/>
              <a:rect l="l" t="t" r="r" b="b"/>
              <a:pathLst>
                <a:path w="4169" h="5084" extrusionOk="0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6"/>
            <p:cNvSpPr/>
            <p:nvPr/>
          </p:nvSpPr>
          <p:spPr>
            <a:xfrm>
              <a:off x="3432250" y="1148200"/>
              <a:ext cx="64625" cy="75025"/>
            </a:xfrm>
            <a:custGeom>
              <a:avLst/>
              <a:gdLst/>
              <a:ahLst/>
              <a:cxnLst/>
              <a:rect l="l" t="t" r="r" b="b"/>
              <a:pathLst>
                <a:path w="2585" h="3001" extrusionOk="0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6"/>
            <p:cNvSpPr/>
            <p:nvPr/>
          </p:nvSpPr>
          <p:spPr>
            <a:xfrm>
              <a:off x="2964350" y="1148200"/>
              <a:ext cx="427150" cy="226525"/>
            </a:xfrm>
            <a:custGeom>
              <a:avLst/>
              <a:gdLst/>
              <a:ahLst/>
              <a:cxnLst/>
              <a:rect l="l" t="t" r="r" b="b"/>
              <a:pathLst>
                <a:path w="17086" h="9061" extrusionOk="0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6"/>
            <p:cNvSpPr/>
            <p:nvPr/>
          </p:nvSpPr>
          <p:spPr>
            <a:xfrm>
              <a:off x="3321825" y="1432750"/>
              <a:ext cx="8375" cy="4325"/>
            </a:xfrm>
            <a:custGeom>
              <a:avLst/>
              <a:gdLst/>
              <a:ahLst/>
              <a:cxnLst/>
              <a:rect l="l" t="t" r="r" b="b"/>
              <a:pathLst>
                <a:path w="335" h="173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6"/>
            <p:cNvSpPr/>
            <p:nvPr/>
          </p:nvSpPr>
          <p:spPr>
            <a:xfrm>
              <a:off x="3335825" y="1148200"/>
              <a:ext cx="226825" cy="267000"/>
            </a:xfrm>
            <a:custGeom>
              <a:avLst/>
              <a:gdLst/>
              <a:ahLst/>
              <a:cxnLst/>
              <a:rect l="l" t="t" r="r" b="b"/>
              <a:pathLst>
                <a:path w="9073" h="10680" extrusionOk="0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6"/>
            <p:cNvSpPr/>
            <p:nvPr/>
          </p:nvSpPr>
          <p:spPr>
            <a:xfrm>
              <a:off x="3867725" y="1148200"/>
              <a:ext cx="46775" cy="39000"/>
            </a:xfrm>
            <a:custGeom>
              <a:avLst/>
              <a:gdLst/>
              <a:ahLst/>
              <a:cxnLst/>
              <a:rect l="l" t="t" r="r" b="b"/>
              <a:pathLst>
                <a:path w="1871" h="1560" extrusionOk="0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6"/>
            <p:cNvSpPr/>
            <p:nvPr/>
          </p:nvSpPr>
          <p:spPr>
            <a:xfrm>
              <a:off x="3688250" y="1330350"/>
              <a:ext cx="105100" cy="114625"/>
            </a:xfrm>
            <a:custGeom>
              <a:avLst/>
              <a:gdLst/>
              <a:ahLst/>
              <a:cxnLst/>
              <a:rect l="l" t="t" r="r" b="b"/>
              <a:pathLst>
                <a:path w="4204" h="4585" extrusionOk="0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6"/>
            <p:cNvSpPr/>
            <p:nvPr/>
          </p:nvSpPr>
          <p:spPr>
            <a:xfrm>
              <a:off x="3798375" y="1205350"/>
              <a:ext cx="116125" cy="127400"/>
            </a:xfrm>
            <a:custGeom>
              <a:avLst/>
              <a:gdLst/>
              <a:ahLst/>
              <a:cxnLst/>
              <a:rect l="l" t="t" r="r" b="b"/>
              <a:pathLst>
                <a:path w="4645" h="5096" extrusionOk="0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6"/>
            <p:cNvSpPr/>
            <p:nvPr/>
          </p:nvSpPr>
          <p:spPr>
            <a:xfrm>
              <a:off x="3335825" y="1313675"/>
              <a:ext cx="235775" cy="107500"/>
            </a:xfrm>
            <a:custGeom>
              <a:avLst/>
              <a:gdLst/>
              <a:ahLst/>
              <a:cxnLst/>
              <a:rect l="l" t="t" r="r" b="b"/>
              <a:pathLst>
                <a:path w="9431" h="4300" extrusionOk="0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6"/>
            <p:cNvSpPr/>
            <p:nvPr/>
          </p:nvSpPr>
          <p:spPr>
            <a:xfrm>
              <a:off x="3573950" y="1221400"/>
              <a:ext cx="200050" cy="95575"/>
            </a:xfrm>
            <a:custGeom>
              <a:avLst/>
              <a:gdLst/>
              <a:ahLst/>
              <a:cxnLst/>
              <a:rect l="l" t="t" r="r" b="b"/>
              <a:pathLst>
                <a:path w="8002" h="3823" extrusionOk="0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6"/>
            <p:cNvSpPr/>
            <p:nvPr/>
          </p:nvSpPr>
          <p:spPr>
            <a:xfrm>
              <a:off x="3336725" y="1420550"/>
              <a:ext cx="327425" cy="35725"/>
            </a:xfrm>
            <a:custGeom>
              <a:avLst/>
              <a:gdLst/>
              <a:ahLst/>
              <a:cxnLst/>
              <a:rect l="l" t="t" r="r" b="b"/>
              <a:pathLst>
                <a:path w="13097" h="1429" extrusionOk="0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6"/>
            <p:cNvSpPr/>
            <p:nvPr/>
          </p:nvSpPr>
          <p:spPr>
            <a:xfrm>
              <a:off x="3331050" y="1428575"/>
              <a:ext cx="531350" cy="595650"/>
            </a:xfrm>
            <a:custGeom>
              <a:avLst/>
              <a:gdLst/>
              <a:ahLst/>
              <a:cxnLst/>
              <a:rect l="l" t="t" r="r" b="b"/>
              <a:pathLst>
                <a:path w="21254" h="23826" extrusionOk="0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6"/>
            <p:cNvSpPr/>
            <p:nvPr/>
          </p:nvSpPr>
          <p:spPr>
            <a:xfrm>
              <a:off x="3684975" y="1465200"/>
              <a:ext cx="135150" cy="215225"/>
            </a:xfrm>
            <a:custGeom>
              <a:avLst/>
              <a:gdLst/>
              <a:ahLst/>
              <a:cxnLst/>
              <a:rect l="l" t="t" r="r" b="b"/>
              <a:pathLst>
                <a:path w="5406" h="8609" extrusionOk="0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6"/>
            <p:cNvSpPr/>
            <p:nvPr/>
          </p:nvSpPr>
          <p:spPr>
            <a:xfrm>
              <a:off x="3807000" y="1404475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6"/>
            <p:cNvSpPr/>
            <p:nvPr/>
          </p:nvSpPr>
          <p:spPr>
            <a:xfrm>
              <a:off x="3802850" y="1412200"/>
              <a:ext cx="39600" cy="263150"/>
            </a:xfrm>
            <a:custGeom>
              <a:avLst/>
              <a:gdLst/>
              <a:ahLst/>
              <a:cxnLst/>
              <a:rect l="l" t="t" r="r" b="b"/>
              <a:pathLst>
                <a:path w="1584" h="10526" extrusionOk="0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6"/>
            <p:cNvSpPr/>
            <p:nvPr/>
          </p:nvSpPr>
          <p:spPr>
            <a:xfrm>
              <a:off x="3779925" y="1231525"/>
              <a:ext cx="27400" cy="168800"/>
            </a:xfrm>
            <a:custGeom>
              <a:avLst/>
              <a:gdLst/>
              <a:ahLst/>
              <a:cxnLst/>
              <a:rect l="l" t="t" r="r" b="b"/>
              <a:pathLst>
                <a:path w="1096" h="6752" extrusionOk="0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6"/>
            <p:cNvSpPr/>
            <p:nvPr/>
          </p:nvSpPr>
          <p:spPr>
            <a:xfrm>
              <a:off x="3692700" y="1340475"/>
              <a:ext cx="254525" cy="111350"/>
            </a:xfrm>
            <a:custGeom>
              <a:avLst/>
              <a:gdLst/>
              <a:ahLst/>
              <a:cxnLst/>
              <a:rect l="l" t="t" r="r" b="b"/>
              <a:pathLst>
                <a:path w="10181" h="4454" extrusionOk="0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6"/>
            <p:cNvSpPr/>
            <p:nvPr/>
          </p:nvSpPr>
          <p:spPr>
            <a:xfrm>
              <a:off x="3949600" y="1148200"/>
              <a:ext cx="145275" cy="193775"/>
            </a:xfrm>
            <a:custGeom>
              <a:avLst/>
              <a:gdLst/>
              <a:ahLst/>
              <a:cxnLst/>
              <a:rect l="l" t="t" r="r" b="b"/>
              <a:pathLst>
                <a:path w="5811" h="7751" extrusionOk="0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6"/>
            <p:cNvSpPr/>
            <p:nvPr/>
          </p:nvSpPr>
          <p:spPr>
            <a:xfrm>
              <a:off x="3922500" y="1210400"/>
              <a:ext cx="28300" cy="133075"/>
            </a:xfrm>
            <a:custGeom>
              <a:avLst/>
              <a:gdLst/>
              <a:ahLst/>
              <a:cxnLst/>
              <a:rect l="l" t="t" r="r" b="b"/>
              <a:pathLst>
                <a:path w="1132" h="5323" extrusionOk="0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6"/>
            <p:cNvSpPr/>
            <p:nvPr/>
          </p:nvSpPr>
          <p:spPr>
            <a:xfrm>
              <a:off x="4062400" y="1422025"/>
              <a:ext cx="82475" cy="66100"/>
            </a:xfrm>
            <a:custGeom>
              <a:avLst/>
              <a:gdLst/>
              <a:ahLst/>
              <a:cxnLst/>
              <a:rect l="l" t="t" r="r" b="b"/>
              <a:pathLst>
                <a:path w="3299" h="2644" extrusionOk="0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6"/>
            <p:cNvSpPr/>
            <p:nvPr/>
          </p:nvSpPr>
          <p:spPr>
            <a:xfrm>
              <a:off x="3943925" y="1338950"/>
              <a:ext cx="113725" cy="85775"/>
            </a:xfrm>
            <a:custGeom>
              <a:avLst/>
              <a:gdLst/>
              <a:ahLst/>
              <a:cxnLst/>
              <a:rect l="l" t="t" r="r" b="b"/>
              <a:pathLst>
                <a:path w="4549" h="3431" extrusionOk="0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6"/>
            <p:cNvSpPr/>
            <p:nvPr/>
          </p:nvSpPr>
          <p:spPr>
            <a:xfrm>
              <a:off x="3988275" y="1670575"/>
              <a:ext cx="3300" cy="2400"/>
            </a:xfrm>
            <a:custGeom>
              <a:avLst/>
              <a:gdLst/>
              <a:ahLst/>
              <a:cxnLst/>
              <a:rect l="l" t="t" r="r" b="b"/>
              <a:pathLst>
                <a:path w="132" h="96" extrusionOk="0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6"/>
            <p:cNvSpPr/>
            <p:nvPr/>
          </p:nvSpPr>
          <p:spPr>
            <a:xfrm>
              <a:off x="3997500" y="1148200"/>
              <a:ext cx="147075" cy="480725"/>
            </a:xfrm>
            <a:custGeom>
              <a:avLst/>
              <a:gdLst/>
              <a:ahLst/>
              <a:cxnLst/>
              <a:rect l="l" t="t" r="r" b="b"/>
              <a:pathLst>
                <a:path w="5883" h="19229" extrusionOk="0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6"/>
            <p:cNvSpPr/>
            <p:nvPr/>
          </p:nvSpPr>
          <p:spPr>
            <a:xfrm>
              <a:off x="3833500" y="1736350"/>
              <a:ext cx="39925" cy="281600"/>
            </a:xfrm>
            <a:custGeom>
              <a:avLst/>
              <a:gdLst/>
              <a:ahLst/>
              <a:cxnLst/>
              <a:rect l="l" t="t" r="r" b="b"/>
              <a:pathLst>
                <a:path w="1597" h="11264" extrusionOk="0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6"/>
            <p:cNvSpPr/>
            <p:nvPr/>
          </p:nvSpPr>
          <p:spPr>
            <a:xfrm>
              <a:off x="3873400" y="1667900"/>
              <a:ext cx="115500" cy="351550"/>
            </a:xfrm>
            <a:custGeom>
              <a:avLst/>
              <a:gdLst/>
              <a:ahLst/>
              <a:cxnLst/>
              <a:rect l="l" t="t" r="r" b="b"/>
              <a:pathLst>
                <a:path w="4620" h="14062" extrusionOk="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6"/>
            <p:cNvSpPr/>
            <p:nvPr/>
          </p:nvSpPr>
          <p:spPr>
            <a:xfrm>
              <a:off x="4009425" y="1573825"/>
              <a:ext cx="135450" cy="64925"/>
            </a:xfrm>
            <a:custGeom>
              <a:avLst/>
              <a:gdLst/>
              <a:ahLst/>
              <a:cxnLst/>
              <a:rect l="l" t="t" r="r" b="b"/>
              <a:pathLst>
                <a:path w="5418" h="2597" extrusionOk="0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6"/>
            <p:cNvSpPr/>
            <p:nvPr/>
          </p:nvSpPr>
          <p:spPr>
            <a:xfrm>
              <a:off x="3864450" y="1649725"/>
              <a:ext cx="108075" cy="53925"/>
            </a:xfrm>
            <a:custGeom>
              <a:avLst/>
              <a:gdLst/>
              <a:ahLst/>
              <a:cxnLst/>
              <a:rect l="l" t="t" r="r" b="b"/>
              <a:pathLst>
                <a:path w="4323" h="2157" extrusionOk="0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6"/>
            <p:cNvSpPr/>
            <p:nvPr/>
          </p:nvSpPr>
          <p:spPr>
            <a:xfrm>
              <a:off x="3876375" y="1648550"/>
              <a:ext cx="268500" cy="374775"/>
            </a:xfrm>
            <a:custGeom>
              <a:avLst/>
              <a:gdLst/>
              <a:ahLst/>
              <a:cxnLst/>
              <a:rect l="l" t="t" r="r" b="b"/>
              <a:pathLst>
                <a:path w="10740" h="14991" extrusionOk="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6"/>
            <p:cNvSpPr/>
            <p:nvPr/>
          </p:nvSpPr>
          <p:spPr>
            <a:xfrm>
              <a:off x="3970725" y="1626200"/>
              <a:ext cx="44675" cy="45050"/>
            </a:xfrm>
            <a:custGeom>
              <a:avLst/>
              <a:gdLst/>
              <a:ahLst/>
              <a:cxnLst/>
              <a:rect l="l" t="t" r="r" b="b"/>
              <a:pathLst>
                <a:path w="1787" h="1802" extrusionOk="0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6"/>
            <p:cNvSpPr/>
            <p:nvPr/>
          </p:nvSpPr>
          <p:spPr>
            <a:xfrm>
              <a:off x="3799275" y="1673800"/>
              <a:ext cx="66400" cy="63775"/>
            </a:xfrm>
            <a:custGeom>
              <a:avLst/>
              <a:gdLst/>
              <a:ahLst/>
              <a:cxnLst/>
              <a:rect l="l" t="t" r="r" b="b"/>
              <a:pathLst>
                <a:path w="2656" h="2551" extrusionOk="0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6"/>
            <p:cNvSpPr/>
            <p:nvPr/>
          </p:nvSpPr>
          <p:spPr>
            <a:xfrm>
              <a:off x="2952150" y="1372925"/>
              <a:ext cx="24425" cy="22850"/>
            </a:xfrm>
            <a:custGeom>
              <a:avLst/>
              <a:gdLst/>
              <a:ahLst/>
              <a:cxnLst/>
              <a:rect l="l" t="t" r="r" b="b"/>
              <a:pathLst>
                <a:path w="977" h="914" extrusionOk="0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6"/>
            <p:cNvSpPr/>
            <p:nvPr/>
          </p:nvSpPr>
          <p:spPr>
            <a:xfrm>
              <a:off x="3905825" y="1180125"/>
              <a:ext cx="33975" cy="32075"/>
            </a:xfrm>
            <a:custGeom>
              <a:avLst/>
              <a:gdLst/>
              <a:ahLst/>
              <a:cxnLst/>
              <a:rect l="l" t="t" r="r" b="b"/>
              <a:pathLst>
                <a:path w="1359" h="1283" extrusionOk="0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6"/>
            <p:cNvSpPr/>
            <p:nvPr/>
          </p:nvSpPr>
          <p:spPr>
            <a:xfrm>
              <a:off x="3663250" y="1438025"/>
              <a:ext cx="32175" cy="31950"/>
            </a:xfrm>
            <a:custGeom>
              <a:avLst/>
              <a:gdLst/>
              <a:ahLst/>
              <a:cxnLst/>
              <a:rect l="l" t="t" r="r" b="b"/>
              <a:pathLst>
                <a:path w="1287" h="1278" extrusionOk="0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6"/>
            <p:cNvSpPr/>
            <p:nvPr/>
          </p:nvSpPr>
          <p:spPr>
            <a:xfrm>
              <a:off x="3771300" y="1209975"/>
              <a:ext cx="23525" cy="22375"/>
            </a:xfrm>
            <a:custGeom>
              <a:avLst/>
              <a:gdLst/>
              <a:ahLst/>
              <a:cxnLst/>
              <a:rect l="l" t="t" r="r" b="b"/>
              <a:pathLst>
                <a:path w="941" h="895" extrusionOk="0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6"/>
            <p:cNvSpPr/>
            <p:nvPr/>
          </p:nvSpPr>
          <p:spPr>
            <a:xfrm>
              <a:off x="3896300" y="1404575"/>
              <a:ext cx="24750" cy="22450"/>
            </a:xfrm>
            <a:custGeom>
              <a:avLst/>
              <a:gdLst/>
              <a:ahLst/>
              <a:cxnLst/>
              <a:rect l="l" t="t" r="r" b="b"/>
              <a:pathLst>
                <a:path w="990" h="898" extrusionOk="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6"/>
            <p:cNvSpPr/>
            <p:nvPr/>
          </p:nvSpPr>
          <p:spPr>
            <a:xfrm>
              <a:off x="3314975" y="1411675"/>
              <a:ext cx="23550" cy="22800"/>
            </a:xfrm>
            <a:custGeom>
              <a:avLst/>
              <a:gdLst/>
              <a:ahLst/>
              <a:cxnLst/>
              <a:rect l="l" t="t" r="r" b="b"/>
              <a:pathLst>
                <a:path w="942" h="912" extrusionOk="0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6"/>
            <p:cNvSpPr/>
            <p:nvPr/>
          </p:nvSpPr>
          <p:spPr>
            <a:xfrm>
              <a:off x="3166450" y="1148200"/>
              <a:ext cx="18475" cy="4700"/>
            </a:xfrm>
            <a:custGeom>
              <a:avLst/>
              <a:gdLst/>
              <a:ahLst/>
              <a:cxnLst/>
              <a:rect l="l" t="t" r="r" b="b"/>
              <a:pathLst>
                <a:path w="739" h="188" extrusionOk="0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6"/>
            <p:cNvSpPr/>
            <p:nvPr/>
          </p:nvSpPr>
          <p:spPr>
            <a:xfrm>
              <a:off x="3852550" y="2017750"/>
              <a:ext cx="33950" cy="31775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6"/>
            <p:cNvSpPr/>
            <p:nvPr/>
          </p:nvSpPr>
          <p:spPr>
            <a:xfrm>
              <a:off x="3796600" y="1402900"/>
              <a:ext cx="13700" cy="13525"/>
            </a:xfrm>
            <a:custGeom>
              <a:avLst/>
              <a:gdLst/>
              <a:ahLst/>
              <a:cxnLst/>
              <a:rect l="l" t="t" r="r" b="b"/>
              <a:pathLst>
                <a:path w="548" h="541" extrusionOk="0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6"/>
            <p:cNvSpPr/>
            <p:nvPr/>
          </p:nvSpPr>
          <p:spPr>
            <a:xfrm>
              <a:off x="3563825" y="1305250"/>
              <a:ext cx="12825" cy="13225"/>
            </a:xfrm>
            <a:custGeom>
              <a:avLst/>
              <a:gdLst/>
              <a:ahLst/>
              <a:cxnLst/>
              <a:rect l="l" t="t" r="r" b="b"/>
              <a:pathLst>
                <a:path w="513" h="529" extrusionOk="0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6"/>
            <p:cNvSpPr/>
            <p:nvPr/>
          </p:nvSpPr>
          <p:spPr>
            <a:xfrm>
              <a:off x="3679325" y="1251700"/>
              <a:ext cx="13400" cy="13375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6"/>
            <p:cNvSpPr/>
            <p:nvPr/>
          </p:nvSpPr>
          <p:spPr>
            <a:xfrm>
              <a:off x="3144725" y="1163875"/>
              <a:ext cx="14600" cy="13400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6"/>
            <p:cNvSpPr/>
            <p:nvPr/>
          </p:nvSpPr>
          <p:spPr>
            <a:xfrm>
              <a:off x="3218550" y="1236775"/>
              <a:ext cx="14300" cy="13050"/>
            </a:xfrm>
            <a:custGeom>
              <a:avLst/>
              <a:gdLst/>
              <a:ahLst/>
              <a:cxnLst/>
              <a:rect l="l" t="t" r="r" b="b"/>
              <a:pathLst>
                <a:path w="572" h="522" extrusionOk="0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6"/>
            <p:cNvSpPr/>
            <p:nvPr/>
          </p:nvSpPr>
          <p:spPr>
            <a:xfrm>
              <a:off x="3135200" y="1280250"/>
              <a:ext cx="13725" cy="13400"/>
            </a:xfrm>
            <a:custGeom>
              <a:avLst/>
              <a:gdLst/>
              <a:ahLst/>
              <a:cxnLst/>
              <a:rect l="l" t="t" r="r" b="b"/>
              <a:pathLst>
                <a:path w="549" h="536" extrusionOk="0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3" name="Google Shape;3703;p26"/>
          <p:cNvGrpSpPr/>
          <p:nvPr/>
        </p:nvGrpSpPr>
        <p:grpSpPr>
          <a:xfrm flipH="1">
            <a:off x="-56" y="28"/>
            <a:ext cx="2361918" cy="1745366"/>
            <a:chOff x="2924750" y="1147900"/>
            <a:chExt cx="1220125" cy="901625"/>
          </a:xfrm>
        </p:grpSpPr>
        <p:sp>
          <p:nvSpPr>
            <p:cNvPr id="3704" name="Google Shape;3704;p26"/>
            <p:cNvSpPr/>
            <p:nvPr/>
          </p:nvSpPr>
          <p:spPr>
            <a:xfrm>
              <a:off x="2925350" y="118122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6"/>
            <p:cNvSpPr/>
            <p:nvPr/>
          </p:nvSpPr>
          <p:spPr>
            <a:xfrm>
              <a:off x="2925650" y="1181825"/>
              <a:ext cx="325" cy="400"/>
            </a:xfrm>
            <a:custGeom>
              <a:avLst/>
              <a:gdLst/>
              <a:ahLst/>
              <a:cxnLst/>
              <a:rect l="l" t="t" r="r" b="b"/>
              <a:pathLst>
                <a:path w="13" h="16" extrusionOk="0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6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6"/>
            <p:cNvSpPr/>
            <p:nvPr/>
          </p:nvSpPr>
          <p:spPr>
            <a:xfrm>
              <a:off x="2924750" y="11797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6"/>
            <p:cNvSpPr/>
            <p:nvPr/>
          </p:nvSpPr>
          <p:spPr>
            <a:xfrm>
              <a:off x="2925350" y="1181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6"/>
            <p:cNvSpPr/>
            <p:nvPr/>
          </p:nvSpPr>
          <p:spPr>
            <a:xfrm>
              <a:off x="2931900" y="1162175"/>
              <a:ext cx="86650" cy="19375"/>
            </a:xfrm>
            <a:custGeom>
              <a:avLst/>
              <a:gdLst/>
              <a:ahLst/>
              <a:cxnLst/>
              <a:rect l="l" t="t" r="r" b="b"/>
              <a:pathLst>
                <a:path w="3466" h="775" extrusionOk="0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6"/>
            <p:cNvSpPr/>
            <p:nvPr/>
          </p:nvSpPr>
          <p:spPr>
            <a:xfrm>
              <a:off x="3024175" y="1148200"/>
              <a:ext cx="134275" cy="20250"/>
            </a:xfrm>
            <a:custGeom>
              <a:avLst/>
              <a:gdLst/>
              <a:ahLst/>
              <a:cxnLst/>
              <a:rect l="l" t="t" r="r" b="b"/>
              <a:pathLst>
                <a:path w="5371" h="810" extrusionOk="0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6"/>
            <p:cNvSpPr/>
            <p:nvPr/>
          </p:nvSpPr>
          <p:spPr>
            <a:xfrm>
              <a:off x="3114950" y="1293450"/>
              <a:ext cx="203925" cy="127125"/>
            </a:xfrm>
            <a:custGeom>
              <a:avLst/>
              <a:gdLst/>
              <a:ahLst/>
              <a:cxnLst/>
              <a:rect l="l" t="t" r="r" b="b"/>
              <a:pathLst>
                <a:path w="8157" h="5085" extrusionOk="0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6"/>
            <p:cNvSpPr/>
            <p:nvPr/>
          </p:nvSpPr>
          <p:spPr>
            <a:xfrm>
              <a:off x="2925950" y="11773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6"/>
            <p:cNvSpPr/>
            <p:nvPr/>
          </p:nvSpPr>
          <p:spPr>
            <a:xfrm>
              <a:off x="3007800" y="1224975"/>
              <a:ext cx="107175" cy="68200"/>
            </a:xfrm>
            <a:custGeom>
              <a:avLst/>
              <a:gdLst/>
              <a:ahLst/>
              <a:cxnLst/>
              <a:rect l="l" t="t" r="r" b="b"/>
              <a:pathLst>
                <a:path w="4287" h="2728" extrusionOk="0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6"/>
            <p:cNvSpPr/>
            <p:nvPr/>
          </p:nvSpPr>
          <p:spPr>
            <a:xfrm>
              <a:off x="2924750" y="118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6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6"/>
            <p:cNvSpPr/>
            <p:nvPr/>
          </p:nvSpPr>
          <p:spPr>
            <a:xfrm>
              <a:off x="2925350" y="11812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6"/>
            <p:cNvSpPr/>
            <p:nvPr/>
          </p:nvSpPr>
          <p:spPr>
            <a:xfrm>
              <a:off x="2924750" y="1148200"/>
              <a:ext cx="7175" cy="34850"/>
            </a:xfrm>
            <a:custGeom>
              <a:avLst/>
              <a:gdLst/>
              <a:ahLst/>
              <a:cxnLst/>
              <a:rect l="l" t="t" r="r" b="b"/>
              <a:pathLst>
                <a:path w="287" h="1394" extrusionOk="0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6"/>
            <p:cNvSpPr/>
            <p:nvPr/>
          </p:nvSpPr>
          <p:spPr>
            <a:xfrm>
              <a:off x="2963750" y="1147900"/>
              <a:ext cx="65800" cy="224750"/>
            </a:xfrm>
            <a:custGeom>
              <a:avLst/>
              <a:gdLst/>
              <a:ahLst/>
              <a:cxnLst/>
              <a:rect l="l" t="t" r="r" b="b"/>
              <a:pathLst>
                <a:path w="2632" h="8990" extrusionOk="0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6"/>
            <p:cNvSpPr/>
            <p:nvPr/>
          </p:nvSpPr>
          <p:spPr>
            <a:xfrm>
              <a:off x="3178350" y="1148775"/>
              <a:ext cx="49150" cy="83375"/>
            </a:xfrm>
            <a:custGeom>
              <a:avLst/>
              <a:gdLst/>
              <a:ahLst/>
              <a:cxnLst/>
              <a:rect l="l" t="t" r="r" b="b"/>
              <a:pathLst>
                <a:path w="1966" h="3335" extrusionOk="0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6"/>
            <p:cNvSpPr/>
            <p:nvPr/>
          </p:nvSpPr>
          <p:spPr>
            <a:xfrm>
              <a:off x="3226875" y="1235100"/>
              <a:ext cx="97950" cy="179800"/>
            </a:xfrm>
            <a:custGeom>
              <a:avLst/>
              <a:gdLst/>
              <a:ahLst/>
              <a:cxnLst/>
              <a:rect l="l" t="t" r="r" b="b"/>
              <a:pathLst>
                <a:path w="3918" h="7192" extrusionOk="0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6"/>
            <p:cNvSpPr/>
            <p:nvPr/>
          </p:nvSpPr>
          <p:spPr>
            <a:xfrm>
              <a:off x="3496850" y="1223200"/>
              <a:ext cx="70575" cy="90500"/>
            </a:xfrm>
            <a:custGeom>
              <a:avLst/>
              <a:gdLst/>
              <a:ahLst/>
              <a:cxnLst/>
              <a:rect l="l" t="t" r="r" b="b"/>
              <a:pathLst>
                <a:path w="2823" h="3620" extrusionOk="0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6"/>
            <p:cNvSpPr/>
            <p:nvPr/>
          </p:nvSpPr>
          <p:spPr>
            <a:xfrm>
              <a:off x="3568875" y="1316375"/>
              <a:ext cx="104225" cy="127100"/>
            </a:xfrm>
            <a:custGeom>
              <a:avLst/>
              <a:gdLst/>
              <a:ahLst/>
              <a:cxnLst/>
              <a:rect l="l" t="t" r="r" b="b"/>
              <a:pathLst>
                <a:path w="4169" h="5084" extrusionOk="0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6"/>
            <p:cNvSpPr/>
            <p:nvPr/>
          </p:nvSpPr>
          <p:spPr>
            <a:xfrm>
              <a:off x="3432250" y="1148200"/>
              <a:ext cx="64625" cy="75025"/>
            </a:xfrm>
            <a:custGeom>
              <a:avLst/>
              <a:gdLst/>
              <a:ahLst/>
              <a:cxnLst/>
              <a:rect l="l" t="t" r="r" b="b"/>
              <a:pathLst>
                <a:path w="2585" h="3001" extrusionOk="0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6"/>
            <p:cNvSpPr/>
            <p:nvPr/>
          </p:nvSpPr>
          <p:spPr>
            <a:xfrm>
              <a:off x="2964350" y="1148200"/>
              <a:ext cx="427150" cy="226525"/>
            </a:xfrm>
            <a:custGeom>
              <a:avLst/>
              <a:gdLst/>
              <a:ahLst/>
              <a:cxnLst/>
              <a:rect l="l" t="t" r="r" b="b"/>
              <a:pathLst>
                <a:path w="17086" h="9061" extrusionOk="0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6"/>
            <p:cNvSpPr/>
            <p:nvPr/>
          </p:nvSpPr>
          <p:spPr>
            <a:xfrm>
              <a:off x="3321825" y="1432750"/>
              <a:ext cx="8375" cy="4325"/>
            </a:xfrm>
            <a:custGeom>
              <a:avLst/>
              <a:gdLst/>
              <a:ahLst/>
              <a:cxnLst/>
              <a:rect l="l" t="t" r="r" b="b"/>
              <a:pathLst>
                <a:path w="335" h="173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6"/>
            <p:cNvSpPr/>
            <p:nvPr/>
          </p:nvSpPr>
          <p:spPr>
            <a:xfrm>
              <a:off x="3335825" y="1148200"/>
              <a:ext cx="226825" cy="267000"/>
            </a:xfrm>
            <a:custGeom>
              <a:avLst/>
              <a:gdLst/>
              <a:ahLst/>
              <a:cxnLst/>
              <a:rect l="l" t="t" r="r" b="b"/>
              <a:pathLst>
                <a:path w="9073" h="10680" extrusionOk="0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6"/>
            <p:cNvSpPr/>
            <p:nvPr/>
          </p:nvSpPr>
          <p:spPr>
            <a:xfrm>
              <a:off x="3867725" y="1148200"/>
              <a:ext cx="46775" cy="39000"/>
            </a:xfrm>
            <a:custGeom>
              <a:avLst/>
              <a:gdLst/>
              <a:ahLst/>
              <a:cxnLst/>
              <a:rect l="l" t="t" r="r" b="b"/>
              <a:pathLst>
                <a:path w="1871" h="1560" extrusionOk="0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6"/>
            <p:cNvSpPr/>
            <p:nvPr/>
          </p:nvSpPr>
          <p:spPr>
            <a:xfrm>
              <a:off x="3688250" y="1330350"/>
              <a:ext cx="105100" cy="114625"/>
            </a:xfrm>
            <a:custGeom>
              <a:avLst/>
              <a:gdLst/>
              <a:ahLst/>
              <a:cxnLst/>
              <a:rect l="l" t="t" r="r" b="b"/>
              <a:pathLst>
                <a:path w="4204" h="4585" extrusionOk="0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6"/>
            <p:cNvSpPr/>
            <p:nvPr/>
          </p:nvSpPr>
          <p:spPr>
            <a:xfrm>
              <a:off x="3798375" y="1205350"/>
              <a:ext cx="116125" cy="127400"/>
            </a:xfrm>
            <a:custGeom>
              <a:avLst/>
              <a:gdLst/>
              <a:ahLst/>
              <a:cxnLst/>
              <a:rect l="l" t="t" r="r" b="b"/>
              <a:pathLst>
                <a:path w="4645" h="5096" extrusionOk="0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6"/>
            <p:cNvSpPr/>
            <p:nvPr/>
          </p:nvSpPr>
          <p:spPr>
            <a:xfrm>
              <a:off x="3335825" y="1313675"/>
              <a:ext cx="235775" cy="107500"/>
            </a:xfrm>
            <a:custGeom>
              <a:avLst/>
              <a:gdLst/>
              <a:ahLst/>
              <a:cxnLst/>
              <a:rect l="l" t="t" r="r" b="b"/>
              <a:pathLst>
                <a:path w="9431" h="4300" extrusionOk="0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6"/>
            <p:cNvSpPr/>
            <p:nvPr/>
          </p:nvSpPr>
          <p:spPr>
            <a:xfrm>
              <a:off x="3573950" y="1221400"/>
              <a:ext cx="200050" cy="95575"/>
            </a:xfrm>
            <a:custGeom>
              <a:avLst/>
              <a:gdLst/>
              <a:ahLst/>
              <a:cxnLst/>
              <a:rect l="l" t="t" r="r" b="b"/>
              <a:pathLst>
                <a:path w="8002" h="3823" extrusionOk="0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6"/>
            <p:cNvSpPr/>
            <p:nvPr/>
          </p:nvSpPr>
          <p:spPr>
            <a:xfrm>
              <a:off x="3336725" y="1420550"/>
              <a:ext cx="327425" cy="35725"/>
            </a:xfrm>
            <a:custGeom>
              <a:avLst/>
              <a:gdLst/>
              <a:ahLst/>
              <a:cxnLst/>
              <a:rect l="l" t="t" r="r" b="b"/>
              <a:pathLst>
                <a:path w="13097" h="1429" extrusionOk="0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6"/>
            <p:cNvSpPr/>
            <p:nvPr/>
          </p:nvSpPr>
          <p:spPr>
            <a:xfrm>
              <a:off x="3331050" y="1428575"/>
              <a:ext cx="531350" cy="595650"/>
            </a:xfrm>
            <a:custGeom>
              <a:avLst/>
              <a:gdLst/>
              <a:ahLst/>
              <a:cxnLst/>
              <a:rect l="l" t="t" r="r" b="b"/>
              <a:pathLst>
                <a:path w="21254" h="23826" extrusionOk="0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6"/>
            <p:cNvSpPr/>
            <p:nvPr/>
          </p:nvSpPr>
          <p:spPr>
            <a:xfrm>
              <a:off x="3684975" y="1465200"/>
              <a:ext cx="135150" cy="215225"/>
            </a:xfrm>
            <a:custGeom>
              <a:avLst/>
              <a:gdLst/>
              <a:ahLst/>
              <a:cxnLst/>
              <a:rect l="l" t="t" r="r" b="b"/>
              <a:pathLst>
                <a:path w="5406" h="8609" extrusionOk="0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6"/>
            <p:cNvSpPr/>
            <p:nvPr/>
          </p:nvSpPr>
          <p:spPr>
            <a:xfrm>
              <a:off x="3807000" y="1404475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6"/>
            <p:cNvSpPr/>
            <p:nvPr/>
          </p:nvSpPr>
          <p:spPr>
            <a:xfrm>
              <a:off x="3802850" y="1412200"/>
              <a:ext cx="39600" cy="263150"/>
            </a:xfrm>
            <a:custGeom>
              <a:avLst/>
              <a:gdLst/>
              <a:ahLst/>
              <a:cxnLst/>
              <a:rect l="l" t="t" r="r" b="b"/>
              <a:pathLst>
                <a:path w="1584" h="10526" extrusionOk="0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6"/>
            <p:cNvSpPr/>
            <p:nvPr/>
          </p:nvSpPr>
          <p:spPr>
            <a:xfrm>
              <a:off x="3779925" y="1231525"/>
              <a:ext cx="27400" cy="168800"/>
            </a:xfrm>
            <a:custGeom>
              <a:avLst/>
              <a:gdLst/>
              <a:ahLst/>
              <a:cxnLst/>
              <a:rect l="l" t="t" r="r" b="b"/>
              <a:pathLst>
                <a:path w="1096" h="6752" extrusionOk="0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6"/>
            <p:cNvSpPr/>
            <p:nvPr/>
          </p:nvSpPr>
          <p:spPr>
            <a:xfrm>
              <a:off x="3692700" y="1340475"/>
              <a:ext cx="254525" cy="111350"/>
            </a:xfrm>
            <a:custGeom>
              <a:avLst/>
              <a:gdLst/>
              <a:ahLst/>
              <a:cxnLst/>
              <a:rect l="l" t="t" r="r" b="b"/>
              <a:pathLst>
                <a:path w="10181" h="4454" extrusionOk="0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6"/>
            <p:cNvSpPr/>
            <p:nvPr/>
          </p:nvSpPr>
          <p:spPr>
            <a:xfrm>
              <a:off x="3949600" y="1148200"/>
              <a:ext cx="145275" cy="193775"/>
            </a:xfrm>
            <a:custGeom>
              <a:avLst/>
              <a:gdLst/>
              <a:ahLst/>
              <a:cxnLst/>
              <a:rect l="l" t="t" r="r" b="b"/>
              <a:pathLst>
                <a:path w="5811" h="7751" extrusionOk="0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6"/>
            <p:cNvSpPr/>
            <p:nvPr/>
          </p:nvSpPr>
          <p:spPr>
            <a:xfrm>
              <a:off x="3922500" y="1210400"/>
              <a:ext cx="28300" cy="133075"/>
            </a:xfrm>
            <a:custGeom>
              <a:avLst/>
              <a:gdLst/>
              <a:ahLst/>
              <a:cxnLst/>
              <a:rect l="l" t="t" r="r" b="b"/>
              <a:pathLst>
                <a:path w="1132" h="5323" extrusionOk="0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6"/>
            <p:cNvSpPr/>
            <p:nvPr/>
          </p:nvSpPr>
          <p:spPr>
            <a:xfrm>
              <a:off x="4062400" y="1422025"/>
              <a:ext cx="82475" cy="66100"/>
            </a:xfrm>
            <a:custGeom>
              <a:avLst/>
              <a:gdLst/>
              <a:ahLst/>
              <a:cxnLst/>
              <a:rect l="l" t="t" r="r" b="b"/>
              <a:pathLst>
                <a:path w="3299" h="2644" extrusionOk="0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6"/>
            <p:cNvSpPr/>
            <p:nvPr/>
          </p:nvSpPr>
          <p:spPr>
            <a:xfrm>
              <a:off x="3943925" y="1338950"/>
              <a:ext cx="113725" cy="85775"/>
            </a:xfrm>
            <a:custGeom>
              <a:avLst/>
              <a:gdLst/>
              <a:ahLst/>
              <a:cxnLst/>
              <a:rect l="l" t="t" r="r" b="b"/>
              <a:pathLst>
                <a:path w="4549" h="3431" extrusionOk="0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6"/>
            <p:cNvSpPr/>
            <p:nvPr/>
          </p:nvSpPr>
          <p:spPr>
            <a:xfrm>
              <a:off x="3988275" y="1670575"/>
              <a:ext cx="3300" cy="2400"/>
            </a:xfrm>
            <a:custGeom>
              <a:avLst/>
              <a:gdLst/>
              <a:ahLst/>
              <a:cxnLst/>
              <a:rect l="l" t="t" r="r" b="b"/>
              <a:pathLst>
                <a:path w="132" h="96" extrusionOk="0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6"/>
            <p:cNvSpPr/>
            <p:nvPr/>
          </p:nvSpPr>
          <p:spPr>
            <a:xfrm>
              <a:off x="3997500" y="1148200"/>
              <a:ext cx="147075" cy="480725"/>
            </a:xfrm>
            <a:custGeom>
              <a:avLst/>
              <a:gdLst/>
              <a:ahLst/>
              <a:cxnLst/>
              <a:rect l="l" t="t" r="r" b="b"/>
              <a:pathLst>
                <a:path w="5883" h="19229" extrusionOk="0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6"/>
            <p:cNvSpPr/>
            <p:nvPr/>
          </p:nvSpPr>
          <p:spPr>
            <a:xfrm>
              <a:off x="3833500" y="1736350"/>
              <a:ext cx="39925" cy="281600"/>
            </a:xfrm>
            <a:custGeom>
              <a:avLst/>
              <a:gdLst/>
              <a:ahLst/>
              <a:cxnLst/>
              <a:rect l="l" t="t" r="r" b="b"/>
              <a:pathLst>
                <a:path w="1597" h="11264" extrusionOk="0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6"/>
            <p:cNvSpPr/>
            <p:nvPr/>
          </p:nvSpPr>
          <p:spPr>
            <a:xfrm>
              <a:off x="3873400" y="1667900"/>
              <a:ext cx="115500" cy="351550"/>
            </a:xfrm>
            <a:custGeom>
              <a:avLst/>
              <a:gdLst/>
              <a:ahLst/>
              <a:cxnLst/>
              <a:rect l="l" t="t" r="r" b="b"/>
              <a:pathLst>
                <a:path w="4620" h="14062" extrusionOk="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6"/>
            <p:cNvSpPr/>
            <p:nvPr/>
          </p:nvSpPr>
          <p:spPr>
            <a:xfrm>
              <a:off x="4009425" y="1573825"/>
              <a:ext cx="135450" cy="64925"/>
            </a:xfrm>
            <a:custGeom>
              <a:avLst/>
              <a:gdLst/>
              <a:ahLst/>
              <a:cxnLst/>
              <a:rect l="l" t="t" r="r" b="b"/>
              <a:pathLst>
                <a:path w="5418" h="2597" extrusionOk="0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6"/>
            <p:cNvSpPr/>
            <p:nvPr/>
          </p:nvSpPr>
          <p:spPr>
            <a:xfrm>
              <a:off x="3864450" y="1649725"/>
              <a:ext cx="108075" cy="53925"/>
            </a:xfrm>
            <a:custGeom>
              <a:avLst/>
              <a:gdLst/>
              <a:ahLst/>
              <a:cxnLst/>
              <a:rect l="l" t="t" r="r" b="b"/>
              <a:pathLst>
                <a:path w="4323" h="2157" extrusionOk="0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6"/>
            <p:cNvSpPr/>
            <p:nvPr/>
          </p:nvSpPr>
          <p:spPr>
            <a:xfrm>
              <a:off x="3876375" y="1648550"/>
              <a:ext cx="268500" cy="374775"/>
            </a:xfrm>
            <a:custGeom>
              <a:avLst/>
              <a:gdLst/>
              <a:ahLst/>
              <a:cxnLst/>
              <a:rect l="l" t="t" r="r" b="b"/>
              <a:pathLst>
                <a:path w="10740" h="14991" extrusionOk="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6"/>
            <p:cNvSpPr/>
            <p:nvPr/>
          </p:nvSpPr>
          <p:spPr>
            <a:xfrm>
              <a:off x="3970725" y="1626200"/>
              <a:ext cx="44675" cy="45050"/>
            </a:xfrm>
            <a:custGeom>
              <a:avLst/>
              <a:gdLst/>
              <a:ahLst/>
              <a:cxnLst/>
              <a:rect l="l" t="t" r="r" b="b"/>
              <a:pathLst>
                <a:path w="1787" h="1802" extrusionOk="0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6"/>
            <p:cNvSpPr/>
            <p:nvPr/>
          </p:nvSpPr>
          <p:spPr>
            <a:xfrm>
              <a:off x="3799275" y="1673800"/>
              <a:ext cx="66400" cy="63775"/>
            </a:xfrm>
            <a:custGeom>
              <a:avLst/>
              <a:gdLst/>
              <a:ahLst/>
              <a:cxnLst/>
              <a:rect l="l" t="t" r="r" b="b"/>
              <a:pathLst>
                <a:path w="2656" h="2551" extrusionOk="0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6"/>
            <p:cNvSpPr/>
            <p:nvPr/>
          </p:nvSpPr>
          <p:spPr>
            <a:xfrm>
              <a:off x="2952150" y="1372925"/>
              <a:ext cx="24425" cy="22850"/>
            </a:xfrm>
            <a:custGeom>
              <a:avLst/>
              <a:gdLst/>
              <a:ahLst/>
              <a:cxnLst/>
              <a:rect l="l" t="t" r="r" b="b"/>
              <a:pathLst>
                <a:path w="977" h="914" extrusionOk="0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6"/>
            <p:cNvSpPr/>
            <p:nvPr/>
          </p:nvSpPr>
          <p:spPr>
            <a:xfrm>
              <a:off x="3905825" y="1180125"/>
              <a:ext cx="33975" cy="32075"/>
            </a:xfrm>
            <a:custGeom>
              <a:avLst/>
              <a:gdLst/>
              <a:ahLst/>
              <a:cxnLst/>
              <a:rect l="l" t="t" r="r" b="b"/>
              <a:pathLst>
                <a:path w="1359" h="1283" extrusionOk="0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6"/>
            <p:cNvSpPr/>
            <p:nvPr/>
          </p:nvSpPr>
          <p:spPr>
            <a:xfrm>
              <a:off x="3663250" y="1438025"/>
              <a:ext cx="32175" cy="31950"/>
            </a:xfrm>
            <a:custGeom>
              <a:avLst/>
              <a:gdLst/>
              <a:ahLst/>
              <a:cxnLst/>
              <a:rect l="l" t="t" r="r" b="b"/>
              <a:pathLst>
                <a:path w="1287" h="1278" extrusionOk="0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6"/>
            <p:cNvSpPr/>
            <p:nvPr/>
          </p:nvSpPr>
          <p:spPr>
            <a:xfrm>
              <a:off x="3771300" y="1209975"/>
              <a:ext cx="23525" cy="22375"/>
            </a:xfrm>
            <a:custGeom>
              <a:avLst/>
              <a:gdLst/>
              <a:ahLst/>
              <a:cxnLst/>
              <a:rect l="l" t="t" r="r" b="b"/>
              <a:pathLst>
                <a:path w="941" h="895" extrusionOk="0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6"/>
            <p:cNvSpPr/>
            <p:nvPr/>
          </p:nvSpPr>
          <p:spPr>
            <a:xfrm>
              <a:off x="3896300" y="1404575"/>
              <a:ext cx="24750" cy="22450"/>
            </a:xfrm>
            <a:custGeom>
              <a:avLst/>
              <a:gdLst/>
              <a:ahLst/>
              <a:cxnLst/>
              <a:rect l="l" t="t" r="r" b="b"/>
              <a:pathLst>
                <a:path w="990" h="898" extrusionOk="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6"/>
            <p:cNvSpPr/>
            <p:nvPr/>
          </p:nvSpPr>
          <p:spPr>
            <a:xfrm>
              <a:off x="3314975" y="1411675"/>
              <a:ext cx="23550" cy="22800"/>
            </a:xfrm>
            <a:custGeom>
              <a:avLst/>
              <a:gdLst/>
              <a:ahLst/>
              <a:cxnLst/>
              <a:rect l="l" t="t" r="r" b="b"/>
              <a:pathLst>
                <a:path w="942" h="912" extrusionOk="0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6"/>
            <p:cNvSpPr/>
            <p:nvPr/>
          </p:nvSpPr>
          <p:spPr>
            <a:xfrm>
              <a:off x="3166450" y="1148200"/>
              <a:ext cx="18475" cy="4700"/>
            </a:xfrm>
            <a:custGeom>
              <a:avLst/>
              <a:gdLst/>
              <a:ahLst/>
              <a:cxnLst/>
              <a:rect l="l" t="t" r="r" b="b"/>
              <a:pathLst>
                <a:path w="739" h="188" extrusionOk="0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6"/>
            <p:cNvSpPr/>
            <p:nvPr/>
          </p:nvSpPr>
          <p:spPr>
            <a:xfrm>
              <a:off x="3852550" y="2017750"/>
              <a:ext cx="33950" cy="31775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6"/>
            <p:cNvSpPr/>
            <p:nvPr/>
          </p:nvSpPr>
          <p:spPr>
            <a:xfrm>
              <a:off x="3796600" y="1402900"/>
              <a:ext cx="13700" cy="13525"/>
            </a:xfrm>
            <a:custGeom>
              <a:avLst/>
              <a:gdLst/>
              <a:ahLst/>
              <a:cxnLst/>
              <a:rect l="l" t="t" r="r" b="b"/>
              <a:pathLst>
                <a:path w="548" h="541" extrusionOk="0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6"/>
            <p:cNvSpPr/>
            <p:nvPr/>
          </p:nvSpPr>
          <p:spPr>
            <a:xfrm>
              <a:off x="3563825" y="1305250"/>
              <a:ext cx="12825" cy="13225"/>
            </a:xfrm>
            <a:custGeom>
              <a:avLst/>
              <a:gdLst/>
              <a:ahLst/>
              <a:cxnLst/>
              <a:rect l="l" t="t" r="r" b="b"/>
              <a:pathLst>
                <a:path w="513" h="529" extrusionOk="0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6"/>
            <p:cNvSpPr/>
            <p:nvPr/>
          </p:nvSpPr>
          <p:spPr>
            <a:xfrm>
              <a:off x="3679325" y="1251700"/>
              <a:ext cx="13400" cy="13375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6"/>
            <p:cNvSpPr/>
            <p:nvPr/>
          </p:nvSpPr>
          <p:spPr>
            <a:xfrm>
              <a:off x="3144725" y="1163875"/>
              <a:ext cx="14600" cy="13400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6"/>
            <p:cNvSpPr/>
            <p:nvPr/>
          </p:nvSpPr>
          <p:spPr>
            <a:xfrm>
              <a:off x="3218550" y="1236775"/>
              <a:ext cx="14300" cy="13050"/>
            </a:xfrm>
            <a:custGeom>
              <a:avLst/>
              <a:gdLst/>
              <a:ahLst/>
              <a:cxnLst/>
              <a:rect l="l" t="t" r="r" b="b"/>
              <a:pathLst>
                <a:path w="572" h="522" extrusionOk="0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6"/>
            <p:cNvSpPr/>
            <p:nvPr/>
          </p:nvSpPr>
          <p:spPr>
            <a:xfrm>
              <a:off x="3135200" y="1280250"/>
              <a:ext cx="13725" cy="13400"/>
            </a:xfrm>
            <a:custGeom>
              <a:avLst/>
              <a:gdLst/>
              <a:ahLst/>
              <a:cxnLst/>
              <a:rect l="l" t="t" r="r" b="b"/>
              <a:pathLst>
                <a:path w="549" h="536" extrusionOk="0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6" name="Google Shape;3766;p26"/>
          <p:cNvGrpSpPr/>
          <p:nvPr/>
        </p:nvGrpSpPr>
        <p:grpSpPr>
          <a:xfrm flipH="1"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3767" name="Google Shape;3767;p2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2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2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7" name="Google Shape;3827;p26"/>
          <p:cNvGrpSpPr/>
          <p:nvPr/>
        </p:nvGrpSpPr>
        <p:grpSpPr>
          <a:xfrm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3828" name="Google Shape;3828;p2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26"/>
          <p:cNvSpPr txBox="1">
            <a:spLocks noGrp="1"/>
          </p:cNvSpPr>
          <p:nvPr>
            <p:ph type="title" hasCustomPrompt="1"/>
          </p:nvPr>
        </p:nvSpPr>
        <p:spPr>
          <a:xfrm>
            <a:off x="1705350" y="2620213"/>
            <a:ext cx="579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89" name="Google Shape;3889;p26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90" name="Google Shape;3890;p26"/>
          <p:cNvSpPr txBox="1">
            <a:spLocks noGrp="1"/>
          </p:cNvSpPr>
          <p:nvPr>
            <p:ph type="title" idx="3"/>
          </p:nvPr>
        </p:nvSpPr>
        <p:spPr>
          <a:xfrm>
            <a:off x="844350" y="3236000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91" name="Google Shape;3891;p26"/>
          <p:cNvSpPr txBox="1">
            <a:spLocks noGrp="1"/>
          </p:cNvSpPr>
          <p:nvPr>
            <p:ph type="subTitle" idx="1"/>
          </p:nvPr>
        </p:nvSpPr>
        <p:spPr>
          <a:xfrm>
            <a:off x="844350" y="354445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92" name="Google Shape;3892;p26"/>
          <p:cNvSpPr txBox="1">
            <a:spLocks noGrp="1"/>
          </p:cNvSpPr>
          <p:nvPr>
            <p:ph type="title" idx="4"/>
          </p:nvPr>
        </p:nvSpPr>
        <p:spPr>
          <a:xfrm>
            <a:off x="3391100" y="13857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93" name="Google Shape;3893;p26"/>
          <p:cNvSpPr txBox="1">
            <a:spLocks noGrp="1"/>
          </p:cNvSpPr>
          <p:nvPr>
            <p:ph type="subTitle" idx="5"/>
          </p:nvPr>
        </p:nvSpPr>
        <p:spPr>
          <a:xfrm>
            <a:off x="3391102" y="1694225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94" name="Google Shape;3894;p26"/>
          <p:cNvSpPr txBox="1">
            <a:spLocks noGrp="1"/>
          </p:cNvSpPr>
          <p:nvPr>
            <p:ph type="title" idx="6"/>
          </p:nvPr>
        </p:nvSpPr>
        <p:spPr>
          <a:xfrm>
            <a:off x="5937850" y="3236000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95" name="Google Shape;3895;p26"/>
          <p:cNvSpPr txBox="1">
            <a:spLocks noGrp="1"/>
          </p:cNvSpPr>
          <p:nvPr>
            <p:ph type="subTitle" idx="7"/>
          </p:nvPr>
        </p:nvSpPr>
        <p:spPr>
          <a:xfrm>
            <a:off x="5937854" y="354445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96" name="Google Shape;3896;p26"/>
          <p:cNvSpPr txBox="1">
            <a:spLocks noGrp="1"/>
          </p:cNvSpPr>
          <p:nvPr>
            <p:ph type="title" idx="8" hasCustomPrompt="1"/>
          </p:nvPr>
        </p:nvSpPr>
        <p:spPr>
          <a:xfrm>
            <a:off x="4282100" y="2620213"/>
            <a:ext cx="579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97" name="Google Shape;3897;p26"/>
          <p:cNvSpPr txBox="1">
            <a:spLocks noGrp="1"/>
          </p:cNvSpPr>
          <p:nvPr>
            <p:ph type="title" idx="9" hasCustomPrompt="1"/>
          </p:nvPr>
        </p:nvSpPr>
        <p:spPr>
          <a:xfrm>
            <a:off x="6828850" y="2620213"/>
            <a:ext cx="579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57" name="Google Shape;4057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2" name="Google Shape;4132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33" name="Google Shape;4133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8" name="Google Shape;4208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6" r:id="rId7"/>
    <p:sldLayoutId id="2147483672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546594D-B002-4FF2-1D62-B2F7CFF02CC8}"/>
              </a:ext>
            </a:extLst>
          </p:cNvPr>
          <p:cNvSpPr>
            <a:spLocks/>
          </p:cNvSpPr>
          <p:nvPr/>
        </p:nvSpPr>
        <p:spPr>
          <a:xfrm>
            <a:off x="654831" y="1384700"/>
            <a:ext cx="2681126" cy="2537700"/>
          </a:xfrm>
          <a:prstGeom prst="flowChartConnector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0" r="-11000"/>
            </a:stretch>
          </a:blipFill>
          <a:ln>
            <a:solidFill>
              <a:schemeClr val="tx2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36" name="Google Shape;4336;p33"/>
          <p:cNvSpPr txBox="1">
            <a:spLocks noGrp="1"/>
          </p:cNvSpPr>
          <p:nvPr>
            <p:ph type="ctrTitle"/>
          </p:nvPr>
        </p:nvSpPr>
        <p:spPr>
          <a:xfrm>
            <a:off x="3639669" y="1925444"/>
            <a:ext cx="4849500" cy="1018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IPL	Mania</a:t>
            </a:r>
            <a:endParaRPr dirty="0"/>
          </a:p>
        </p:txBody>
      </p:sp>
      <p:sp>
        <p:nvSpPr>
          <p:cNvPr id="4339" name="Google Shape;4339;p33"/>
          <p:cNvSpPr/>
          <p:nvPr/>
        </p:nvSpPr>
        <p:spPr>
          <a:xfrm>
            <a:off x="654831" y="1250000"/>
            <a:ext cx="2807100" cy="2807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72972-46B0-D32E-8412-24C0E9884528}"/>
              </a:ext>
            </a:extLst>
          </p:cNvPr>
          <p:cNvSpPr txBox="1"/>
          <p:nvPr/>
        </p:nvSpPr>
        <p:spPr>
          <a:xfrm>
            <a:off x="6296722" y="4163122"/>
            <a:ext cx="172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eeZee"/>
              </a:rPr>
              <a:t>-By Team 6</a:t>
            </a:r>
            <a:endParaRPr lang="en-IN" sz="2000" dirty="0">
              <a:latin typeface="ABeeZe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6" name="Google Shape;4596;p49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ROLES</a:t>
            </a:r>
            <a:br>
              <a:rPr lang="en" dirty="0"/>
            </a:br>
            <a:endParaRPr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E8258B9-3A06-945C-43C1-B6738CFA6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3991" y="1490739"/>
            <a:ext cx="914400" cy="914400"/>
          </a:xfrm>
          <a:prstGeom prst="rect">
            <a:avLst/>
          </a:prstGeom>
          <a:solidFill>
            <a:srgbClr val="F9F9F9"/>
          </a:solidFill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0771D1F-2F07-3356-AF4F-32A51B843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3430" y="1490739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B0F3874-6CC2-F726-3D30-42284C68AACA}"/>
              </a:ext>
            </a:extLst>
          </p:cNvPr>
          <p:cNvSpPr txBox="1"/>
          <p:nvPr/>
        </p:nvSpPr>
        <p:spPr>
          <a:xfrm>
            <a:off x="591982" y="2505307"/>
            <a:ext cx="207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SCHEMA DESIGN</a:t>
            </a:r>
          </a:p>
          <a:p>
            <a:pPr algn="ctr"/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Sugnik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Keshav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3BC2FB-2E94-6EEE-4C85-26F5C8A67634}"/>
              </a:ext>
            </a:extLst>
          </p:cNvPr>
          <p:cNvSpPr txBox="1"/>
          <p:nvPr/>
        </p:nvSpPr>
        <p:spPr>
          <a:xfrm>
            <a:off x="4890546" y="2505304"/>
            <a:ext cx="14819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2"/>
                </a:solidFill>
              </a:rPr>
              <a:t>   BACKEND</a:t>
            </a:r>
          </a:p>
          <a:p>
            <a:endParaRPr lang="en-US" sz="135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Keshav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Sugnik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7EBE74-5098-09BD-645B-F376F92AD80B}"/>
              </a:ext>
            </a:extLst>
          </p:cNvPr>
          <p:cNvSpPr txBox="1"/>
          <p:nvPr/>
        </p:nvSpPr>
        <p:spPr>
          <a:xfrm>
            <a:off x="2984654" y="2505307"/>
            <a:ext cx="15873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FRONTEND</a:t>
            </a:r>
          </a:p>
          <a:p>
            <a:pPr algn="ctr"/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Priyanshu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Jithin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Yashaswi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Sravanti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Poorab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Abhijit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Ashutosh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989F38-D885-BF54-87D9-880C30F8C540}"/>
              </a:ext>
            </a:extLst>
          </p:cNvPr>
          <p:cNvSpPr txBox="1"/>
          <p:nvPr/>
        </p:nvSpPr>
        <p:spPr>
          <a:xfrm>
            <a:off x="6697518" y="2505306"/>
            <a:ext cx="1587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PPT Presentation</a:t>
            </a:r>
          </a:p>
          <a:p>
            <a:pPr algn="ctr"/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Sravanti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Yashaswi</a:t>
            </a:r>
            <a:endParaRPr lang="en-IN" dirty="0"/>
          </a:p>
          <a:p>
            <a:pPr algn="ctr"/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469D4D-CD7E-238C-C9EF-1C07EC427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90" y="149073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7672A8-6CC5-AAFD-C1FE-A26FD32167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1335" y="14388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2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0" name="Google Shape;4930;p54"/>
          <p:cNvSpPr txBox="1">
            <a:spLocks noGrp="1"/>
          </p:cNvSpPr>
          <p:nvPr>
            <p:ph type="title"/>
          </p:nvPr>
        </p:nvSpPr>
        <p:spPr>
          <a:xfrm>
            <a:off x="925900" y="1307100"/>
            <a:ext cx="72921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</a:t>
            </a:r>
            <a:endParaRPr dirty="0"/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834157" y="1077951"/>
            <a:ext cx="6934526" cy="3620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1. Priyanshu Jaiswal		- </a:t>
            </a:r>
            <a:r>
              <a:rPr lang="en" sz="2200" dirty="0"/>
              <a:t>21CS8106</a:t>
            </a:r>
            <a:r>
              <a:rPr lang="en" sz="2400" dirty="0"/>
              <a:t>       </a:t>
            </a:r>
            <a:br>
              <a:rPr lang="en" sz="2400" dirty="0"/>
            </a:br>
            <a:r>
              <a:rPr lang="en" sz="2400" dirty="0"/>
              <a:t>2. Sugnik Mukherjee		- </a:t>
            </a:r>
            <a:r>
              <a:rPr lang="en" sz="2200" dirty="0"/>
              <a:t>21CS8116</a:t>
            </a:r>
            <a:br>
              <a:rPr lang="en" sz="2400" dirty="0"/>
            </a:br>
            <a:r>
              <a:rPr lang="en" sz="2400" dirty="0"/>
              <a:t>3. Abbadasari Satish		- </a:t>
            </a:r>
            <a:r>
              <a:rPr lang="en" sz="2200" dirty="0"/>
              <a:t>21CS8126</a:t>
            </a:r>
            <a:br>
              <a:rPr lang="en" sz="2400" dirty="0"/>
            </a:br>
            <a:r>
              <a:rPr lang="en" sz="2400" dirty="0"/>
              <a:t>4. Ashutosh Kumar		- </a:t>
            </a:r>
            <a:r>
              <a:rPr lang="en" sz="2200" dirty="0"/>
              <a:t>21CS8136</a:t>
            </a:r>
            <a:br>
              <a:rPr lang="en" sz="2400" dirty="0"/>
            </a:br>
            <a:r>
              <a:rPr lang="en" sz="2400" dirty="0"/>
              <a:t>5. Daki Jithin Siva		- </a:t>
            </a:r>
            <a:r>
              <a:rPr lang="en" sz="2200" dirty="0"/>
              <a:t>21CS8146</a:t>
            </a:r>
            <a:br>
              <a:rPr lang="en" sz="2400" dirty="0"/>
            </a:br>
            <a:r>
              <a:rPr lang="en" sz="2400" dirty="0"/>
              <a:t>6. Challa Venkata Yashaswi 	- </a:t>
            </a:r>
            <a:r>
              <a:rPr lang="en" sz="2200" dirty="0"/>
              <a:t>21CS8156</a:t>
            </a:r>
            <a:br>
              <a:rPr lang="en" sz="2400" dirty="0"/>
            </a:br>
            <a:r>
              <a:rPr lang="en" sz="2400" dirty="0"/>
              <a:t>7. Keshav Jha			- </a:t>
            </a:r>
            <a:r>
              <a:rPr lang="en" sz="2200" dirty="0"/>
              <a:t>21CS8166</a:t>
            </a:r>
            <a:br>
              <a:rPr lang="en" sz="2400" dirty="0"/>
            </a:br>
            <a:r>
              <a:rPr lang="en" sz="2400" dirty="0"/>
              <a:t>8. CVNL Sravanti		- </a:t>
            </a:r>
            <a:r>
              <a:rPr lang="en" sz="2200" dirty="0"/>
              <a:t>21CS8176</a:t>
            </a:r>
            <a:br>
              <a:rPr lang="en" sz="2400" dirty="0"/>
            </a:br>
            <a:r>
              <a:rPr lang="en" sz="2400" dirty="0"/>
              <a:t>9. Abhijit Kumar Sinha		- </a:t>
            </a:r>
            <a:r>
              <a:rPr lang="en" sz="2200" dirty="0"/>
              <a:t>21CS8186</a:t>
            </a:r>
            <a:br>
              <a:rPr lang="en" sz="2200" dirty="0"/>
            </a:br>
            <a:r>
              <a:rPr lang="en" sz="2200" dirty="0"/>
              <a:t>10. Poorab Kumar		- 21CS8196</a:t>
            </a:r>
            <a:endParaRPr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1"/>
    </mc:Choice>
    <mc:Fallback xmlns="">
      <p:transition spd="slow" advTm="7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4" name="Google Shape;4374;p36"/>
          <p:cNvSpPr txBox="1">
            <a:spLocks noGrp="1"/>
          </p:cNvSpPr>
          <p:nvPr>
            <p:ph type="title"/>
          </p:nvPr>
        </p:nvSpPr>
        <p:spPr>
          <a:xfrm>
            <a:off x="579863" y="877230"/>
            <a:ext cx="8065812" cy="872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Description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3ACD1-CC06-D062-E877-4A65DD0D152A}"/>
              </a:ext>
            </a:extLst>
          </p:cNvPr>
          <p:cNvSpPr txBox="1"/>
          <p:nvPr/>
        </p:nvSpPr>
        <p:spPr>
          <a:xfrm>
            <a:off x="1182029" y="1749288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project leverages extensive cricket data, including ball-to-ball and match statistics, to create an interactive web platform. Using a robust DBMS, we organize and manage this data efficiently. Our frontend is developed using ReactJS, offering a dynamic user interface, 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while </a:t>
            </a: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Postgres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serves as the backend database, providing scalable storage for the diverse cricket statistics. 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platform features interactive data visualizations, detailed match analysis, and advanced search capabilities, enabling users to explore player performances, match dynamics, and historical trends seamlessly.</a:t>
            </a:r>
            <a:endParaRPr lang="en-US" dirty="0">
              <a:latin typeface="Black Ha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24"/>
    </mc:Choice>
    <mc:Fallback xmlns="">
      <p:transition spd="slow" advTm="652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9" name="Google Shape;4459;p39"/>
          <p:cNvSpPr txBox="1">
            <a:spLocks noGrp="1"/>
          </p:cNvSpPr>
          <p:nvPr>
            <p:ph type="title"/>
          </p:nvPr>
        </p:nvSpPr>
        <p:spPr>
          <a:xfrm>
            <a:off x="720000" y="133815"/>
            <a:ext cx="7704000" cy="639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RELATIONAL SCHEMA</a:t>
            </a:r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960BED-9083-2D40-A222-A3019FDAC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174" y="2878668"/>
            <a:ext cx="233132" cy="16003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B1964C-F5CD-5254-6586-E20BA92EB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458" y="666472"/>
            <a:ext cx="5764696" cy="4477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A79A-909F-6697-0B67-8DFD2981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000" dirty="0"/>
              <a:t>  SYSTEM DESIGN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B3ACD0-8169-BEFA-A107-61D62335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7" y="1646174"/>
            <a:ext cx="8723870" cy="25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4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720000" y="201625"/>
            <a:ext cx="7704000" cy="690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A9528-A25B-2D9B-EE9E-7DE2C457D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22" y="2130164"/>
            <a:ext cx="2284192" cy="1006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5D7EC6-2C7E-F5B6-8797-E06897853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490" y="2170588"/>
            <a:ext cx="925947" cy="925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ECE865-E56F-579F-F81F-ED7E5DB7B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430" y="956499"/>
            <a:ext cx="1123791" cy="892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7AD3A7-27A0-C97E-CCCD-57E489887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881" y="2150165"/>
            <a:ext cx="1076446" cy="1076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124577-5490-0CE2-8515-39EB617B6A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0959" y="921653"/>
            <a:ext cx="1076446" cy="936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4DF7F1-8E97-D5B4-408F-63601FC889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5423" y="921653"/>
            <a:ext cx="1851894" cy="9259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AAA4C3-D281-2105-FF6D-D151438553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8962" y="956499"/>
            <a:ext cx="866348" cy="8663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08BA86-E02F-931F-168C-D01EB82CA3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386" y="2220368"/>
            <a:ext cx="1780199" cy="936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F92A0A-BE1D-D477-164C-83D5B84BBB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7761" y="3633291"/>
            <a:ext cx="1177111" cy="117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1"/>
    </mc:Choice>
    <mc:Fallback xmlns="">
      <p:transition spd="slow" advTm="7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>
            <a:alpha val="80000"/>
          </a:srgbClr>
        </a:solidFill>
        <a:effectLst/>
      </p:bgPr>
    </p:bg>
    <p:spTree>
      <p:nvGrpSpPr>
        <p:cNvPr id="1" name="Shape 4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" name="Google Shape;4587;p48"/>
          <p:cNvSpPr txBox="1">
            <a:spLocks noGrp="1"/>
          </p:cNvSpPr>
          <p:nvPr>
            <p:ph type="title"/>
          </p:nvPr>
        </p:nvSpPr>
        <p:spPr>
          <a:xfrm>
            <a:off x="630790" y="59474"/>
            <a:ext cx="7704000" cy="483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INFO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9C45E-DD9E-0C52-16A3-99C45AFD937E}"/>
              </a:ext>
            </a:extLst>
          </p:cNvPr>
          <p:cNvSpPr txBox="1"/>
          <p:nvPr/>
        </p:nvSpPr>
        <p:spPr>
          <a:xfrm>
            <a:off x="630790" y="802035"/>
            <a:ext cx="78961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Top Bowlers Details</a:t>
            </a:r>
          </a:p>
          <a:p>
            <a:r>
              <a:rPr lang="en-US" b="1" dirty="0">
                <a:latin typeface="+mj-lt"/>
              </a:rPr>
              <a:t>Endpoint: </a:t>
            </a:r>
            <a:r>
              <a:rPr lang="en-US" dirty="0">
                <a:latin typeface="+mj-lt"/>
              </a:rPr>
              <a:t>/</a:t>
            </a:r>
            <a:r>
              <a:rPr lang="en-US" dirty="0" err="1">
                <a:latin typeface="+mj-lt"/>
              </a:rPr>
              <a:t>get_top_bowlers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Description:</a:t>
            </a:r>
            <a:r>
              <a:rPr lang="en-US" dirty="0">
                <a:latin typeface="+mj-lt"/>
              </a:rPr>
              <a:t> Retrieves details of the top bowlers based on the number of wickets taken.</a:t>
            </a:r>
          </a:p>
          <a:p>
            <a:endParaRPr lang="en-IN" dirty="0">
              <a:latin typeface="+mj-lt"/>
            </a:endParaRPr>
          </a:p>
          <a:p>
            <a:r>
              <a:rPr lang="en-IN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Top Batters Details</a:t>
            </a:r>
          </a:p>
          <a:p>
            <a:r>
              <a:rPr lang="en-US" b="1" dirty="0">
                <a:latin typeface="+mj-lt"/>
              </a:rPr>
              <a:t>Endpoint:</a:t>
            </a:r>
            <a:r>
              <a:rPr lang="en-US" dirty="0">
                <a:latin typeface="+mj-lt"/>
              </a:rPr>
              <a:t> /</a:t>
            </a:r>
            <a:r>
              <a:rPr lang="en-US" dirty="0" err="1">
                <a:latin typeface="+mj-lt"/>
              </a:rPr>
              <a:t>get_top_batter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Description:</a:t>
            </a:r>
            <a:r>
              <a:rPr lang="en-US" dirty="0">
                <a:latin typeface="+mj-lt"/>
              </a:rPr>
              <a:t> Retrieves details of the top batters based on the total runs scored.</a:t>
            </a:r>
          </a:p>
          <a:p>
            <a:endParaRPr lang="en-US" dirty="0">
              <a:latin typeface="+mj-lt"/>
            </a:endParaRPr>
          </a:p>
          <a:p>
            <a:r>
              <a:rPr lang="en-IN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Boundary Details</a:t>
            </a:r>
          </a:p>
          <a:p>
            <a:r>
              <a:rPr lang="en-US" b="1" dirty="0">
                <a:latin typeface="+mj-lt"/>
              </a:rPr>
              <a:t>Endpoint:</a:t>
            </a:r>
            <a:r>
              <a:rPr lang="en-US" dirty="0">
                <a:latin typeface="+mj-lt"/>
              </a:rPr>
              <a:t> /</a:t>
            </a:r>
            <a:r>
              <a:rPr lang="en-US" dirty="0" err="1">
                <a:latin typeface="+mj-lt"/>
              </a:rPr>
              <a:t>get_boundary_details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Description:</a:t>
            </a:r>
            <a:r>
              <a:rPr lang="en-US" dirty="0">
                <a:latin typeface="+mj-lt"/>
              </a:rPr>
              <a:t> Retrieves details of the number of fours and sixes scored by batters.</a:t>
            </a:r>
          </a:p>
          <a:p>
            <a:endParaRPr lang="en-US" dirty="0">
              <a:latin typeface="+mj-lt"/>
            </a:endParaRPr>
          </a:p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Top Bowlers Details for a Specific Season</a:t>
            </a:r>
          </a:p>
          <a:p>
            <a:r>
              <a:rPr lang="en-US" b="1" dirty="0">
                <a:latin typeface="+mj-lt"/>
              </a:rPr>
              <a:t>Endpoint:</a:t>
            </a:r>
            <a:r>
              <a:rPr lang="en-US" dirty="0">
                <a:latin typeface="+mj-lt"/>
              </a:rPr>
              <a:t> /</a:t>
            </a:r>
            <a:r>
              <a:rPr lang="en-US" dirty="0" err="1">
                <a:latin typeface="+mj-lt"/>
              </a:rPr>
              <a:t>get_top_bowlers</a:t>
            </a:r>
            <a:r>
              <a:rPr lang="en-US" dirty="0">
                <a:latin typeface="+mj-lt"/>
              </a:rPr>
              <a:t>/:season</a:t>
            </a:r>
          </a:p>
          <a:p>
            <a:r>
              <a:rPr lang="en-US" b="1" dirty="0">
                <a:latin typeface="+mj-lt"/>
              </a:rPr>
              <a:t>Description:</a:t>
            </a:r>
            <a:r>
              <a:rPr lang="en-US" dirty="0">
                <a:latin typeface="+mj-lt"/>
              </a:rPr>
              <a:t> Retrieves details of the top bowlers for a specific season based on the number of wickets taken.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" name="Google Shape;4587;p48"/>
          <p:cNvSpPr txBox="1">
            <a:spLocks noGrp="1"/>
          </p:cNvSpPr>
          <p:nvPr>
            <p:ph type="title"/>
          </p:nvPr>
        </p:nvSpPr>
        <p:spPr>
          <a:xfrm>
            <a:off x="630790" y="93928"/>
            <a:ext cx="7704000" cy="507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INFO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9C45E-DD9E-0C52-16A3-99C45AFD937E}"/>
              </a:ext>
            </a:extLst>
          </p:cNvPr>
          <p:cNvSpPr txBox="1"/>
          <p:nvPr/>
        </p:nvSpPr>
        <p:spPr>
          <a:xfrm>
            <a:off x="572429" y="787078"/>
            <a:ext cx="7991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Top Batters Details for a Specific Season</a:t>
            </a:r>
          </a:p>
          <a:p>
            <a:r>
              <a:rPr lang="en-US" b="1" dirty="0">
                <a:latin typeface="+mj-lt"/>
              </a:rPr>
              <a:t>Endpoint:</a:t>
            </a:r>
            <a:r>
              <a:rPr lang="en-US" dirty="0">
                <a:latin typeface="+mj-lt"/>
              </a:rPr>
              <a:t> /</a:t>
            </a:r>
            <a:r>
              <a:rPr lang="en-US" dirty="0" err="1">
                <a:latin typeface="+mj-lt"/>
              </a:rPr>
              <a:t>get_top_batter</a:t>
            </a:r>
            <a:r>
              <a:rPr lang="en-US" dirty="0">
                <a:latin typeface="+mj-lt"/>
              </a:rPr>
              <a:t>/:season</a:t>
            </a:r>
          </a:p>
          <a:p>
            <a:r>
              <a:rPr lang="en-US" b="1" dirty="0">
                <a:latin typeface="+mj-lt"/>
              </a:rPr>
              <a:t>Description:</a:t>
            </a:r>
            <a:r>
              <a:rPr lang="en-US" dirty="0">
                <a:latin typeface="+mj-lt"/>
              </a:rPr>
              <a:t> Retrieves details of the top batters for a specific season based on the total runs scored.</a:t>
            </a:r>
          </a:p>
          <a:p>
            <a:pPr algn="l"/>
            <a:endParaRPr lang="en-US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Boundary Details for a Specific Season</a:t>
            </a:r>
          </a:p>
          <a:p>
            <a:pPr algn="l"/>
            <a:r>
              <a:rPr lang="en-US" b="1" dirty="0">
                <a:latin typeface="+mj-lt"/>
              </a:rPr>
              <a:t>Endpoint:</a:t>
            </a:r>
            <a:r>
              <a:rPr lang="en-US" dirty="0">
                <a:latin typeface="+mj-lt"/>
              </a:rPr>
              <a:t> /</a:t>
            </a:r>
            <a:r>
              <a:rPr lang="en-US" dirty="0" err="1">
                <a:latin typeface="+mj-lt"/>
              </a:rPr>
              <a:t>get_boundary_details</a:t>
            </a:r>
            <a:r>
              <a:rPr lang="en-US" dirty="0">
                <a:latin typeface="+mj-lt"/>
              </a:rPr>
              <a:t>/:season</a:t>
            </a:r>
          </a:p>
          <a:p>
            <a:pPr algn="l"/>
            <a:r>
              <a:rPr lang="en-US" b="1" dirty="0">
                <a:latin typeface="+mj-lt"/>
              </a:rPr>
              <a:t>Description:</a:t>
            </a:r>
            <a:r>
              <a:rPr lang="en-US" dirty="0">
                <a:latin typeface="+mj-lt"/>
              </a:rPr>
              <a:t> Retrieves details of the number of fours and sixes scored by batters for a specific season.</a:t>
            </a:r>
          </a:p>
          <a:p>
            <a:pPr algn="l"/>
            <a:br>
              <a:rPr lang="en-US" dirty="0">
                <a:latin typeface="+mj-lt"/>
              </a:rPr>
            </a:b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Win Details for a Specific Season</a:t>
            </a:r>
          </a:p>
          <a:p>
            <a:pPr algn="l"/>
            <a:r>
              <a:rPr lang="en-US" b="1" dirty="0">
                <a:latin typeface="+mj-lt"/>
              </a:rPr>
              <a:t>Endpoint:</a:t>
            </a:r>
            <a:r>
              <a:rPr lang="en-US" dirty="0">
                <a:latin typeface="+mj-lt"/>
              </a:rPr>
              <a:t> /</a:t>
            </a:r>
            <a:r>
              <a:rPr lang="en-US" dirty="0" err="1">
                <a:latin typeface="+mj-lt"/>
              </a:rPr>
              <a:t>get_win_details</a:t>
            </a:r>
            <a:r>
              <a:rPr lang="en-US" dirty="0">
                <a:latin typeface="+mj-lt"/>
              </a:rPr>
              <a:t>/:season</a:t>
            </a:r>
          </a:p>
          <a:p>
            <a:pPr algn="l"/>
            <a:r>
              <a:rPr lang="en-US" b="1" dirty="0">
                <a:latin typeface="+mj-lt"/>
              </a:rPr>
              <a:t>Description:</a:t>
            </a:r>
            <a:r>
              <a:rPr lang="en-US" dirty="0">
                <a:latin typeface="+mj-lt"/>
              </a:rPr>
              <a:t> Retrieves details of wins and losses for each team in a specific season.</a:t>
            </a:r>
          </a:p>
          <a:p>
            <a:pPr algn="l"/>
            <a:br>
              <a:rPr lang="en-US" dirty="0">
                <a:latin typeface="+mj-lt"/>
              </a:rPr>
            </a:b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Top Bowlers Details for a Specific Team</a:t>
            </a:r>
          </a:p>
          <a:p>
            <a:pPr algn="l"/>
            <a:r>
              <a:rPr lang="en-US" b="1" dirty="0">
                <a:latin typeface="+mj-lt"/>
              </a:rPr>
              <a:t>Endpoint:</a:t>
            </a:r>
            <a:r>
              <a:rPr lang="en-US" dirty="0">
                <a:latin typeface="+mj-lt"/>
              </a:rPr>
              <a:t> /</a:t>
            </a:r>
            <a:r>
              <a:rPr lang="en-US" dirty="0" err="1">
                <a:latin typeface="+mj-lt"/>
              </a:rPr>
              <a:t>get_top_bowlers</a:t>
            </a:r>
            <a:r>
              <a:rPr lang="en-US" dirty="0">
                <a:latin typeface="+mj-lt"/>
              </a:rPr>
              <a:t>/:</a:t>
            </a:r>
            <a:r>
              <a:rPr lang="en-US" dirty="0" err="1">
                <a:latin typeface="+mj-lt"/>
              </a:rPr>
              <a:t>teamname</a:t>
            </a:r>
            <a:endParaRPr lang="en-US" dirty="0">
              <a:latin typeface="+mj-lt"/>
            </a:endParaRPr>
          </a:p>
          <a:p>
            <a:pPr algn="l"/>
            <a:r>
              <a:rPr lang="en-US" b="1" dirty="0">
                <a:latin typeface="+mj-lt"/>
              </a:rPr>
              <a:t>Description:</a:t>
            </a:r>
            <a:r>
              <a:rPr lang="en-US" dirty="0">
                <a:latin typeface="+mj-lt"/>
              </a:rPr>
              <a:t> Retrieves details of the top bowlers for a specific team based on the number of wickets taken against opponents.</a:t>
            </a:r>
          </a:p>
        </p:txBody>
      </p:sp>
    </p:spTree>
    <p:extLst>
      <p:ext uri="{BB962C8B-B14F-4D97-AF65-F5344CB8AC3E}">
        <p14:creationId xmlns:p14="http://schemas.microsoft.com/office/powerpoint/2010/main" val="381710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" name="Google Shape;4587;p48"/>
          <p:cNvSpPr txBox="1">
            <a:spLocks noGrp="1"/>
          </p:cNvSpPr>
          <p:nvPr>
            <p:ph type="title"/>
          </p:nvPr>
        </p:nvSpPr>
        <p:spPr>
          <a:xfrm>
            <a:off x="630790" y="93928"/>
            <a:ext cx="7704000" cy="507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INFO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9C45E-DD9E-0C52-16A3-99C45AFD937E}"/>
              </a:ext>
            </a:extLst>
          </p:cNvPr>
          <p:cNvSpPr txBox="1"/>
          <p:nvPr/>
        </p:nvSpPr>
        <p:spPr>
          <a:xfrm>
            <a:off x="550127" y="787078"/>
            <a:ext cx="80140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Top Batters Details for a Specific Team</a:t>
            </a:r>
          </a:p>
          <a:p>
            <a:pPr algn="l"/>
            <a:r>
              <a:rPr lang="en-US" b="1" dirty="0">
                <a:latin typeface="+mj-lt"/>
              </a:rPr>
              <a:t>Endpoint:</a:t>
            </a:r>
            <a:r>
              <a:rPr lang="en-US" dirty="0">
                <a:latin typeface="+mj-lt"/>
              </a:rPr>
              <a:t> /</a:t>
            </a:r>
            <a:r>
              <a:rPr lang="en-US" dirty="0" err="1">
                <a:latin typeface="+mj-lt"/>
              </a:rPr>
              <a:t>get_top_batter</a:t>
            </a:r>
            <a:r>
              <a:rPr lang="en-US" dirty="0">
                <a:latin typeface="+mj-lt"/>
              </a:rPr>
              <a:t>/:</a:t>
            </a:r>
            <a:r>
              <a:rPr lang="en-US" dirty="0" err="1">
                <a:latin typeface="+mj-lt"/>
              </a:rPr>
              <a:t>teamname</a:t>
            </a:r>
            <a:endParaRPr lang="en-US" dirty="0">
              <a:latin typeface="+mj-lt"/>
            </a:endParaRPr>
          </a:p>
          <a:p>
            <a:pPr algn="l"/>
            <a:r>
              <a:rPr lang="en-US" b="1" dirty="0">
                <a:latin typeface="+mj-lt"/>
              </a:rPr>
              <a:t>Description:</a:t>
            </a:r>
            <a:r>
              <a:rPr lang="en-US" dirty="0">
                <a:latin typeface="+mj-lt"/>
              </a:rPr>
              <a:t> Retrieves details of the top batters for a specific team based on the total runs scored against opponents</a:t>
            </a:r>
          </a:p>
          <a:p>
            <a:pPr algn="l"/>
            <a:endParaRPr lang="en-US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Boundary Details for a Specific Team</a:t>
            </a:r>
          </a:p>
          <a:p>
            <a:pPr algn="l"/>
            <a:r>
              <a:rPr lang="en-US" b="1" dirty="0">
                <a:latin typeface="+mj-lt"/>
              </a:rPr>
              <a:t>Endpoint:</a:t>
            </a:r>
            <a:r>
              <a:rPr lang="en-US" dirty="0">
                <a:latin typeface="+mj-lt"/>
              </a:rPr>
              <a:t> /</a:t>
            </a:r>
            <a:r>
              <a:rPr lang="en-US" dirty="0" err="1">
                <a:latin typeface="+mj-lt"/>
              </a:rPr>
              <a:t>get_boundary_details</a:t>
            </a:r>
            <a:r>
              <a:rPr lang="en-US" dirty="0">
                <a:latin typeface="+mj-lt"/>
              </a:rPr>
              <a:t>/:</a:t>
            </a:r>
            <a:r>
              <a:rPr lang="en-US" dirty="0" err="1">
                <a:latin typeface="+mj-lt"/>
              </a:rPr>
              <a:t>teamname</a:t>
            </a:r>
            <a:endParaRPr lang="en-US" dirty="0">
              <a:latin typeface="+mj-lt"/>
            </a:endParaRPr>
          </a:p>
          <a:p>
            <a:pPr algn="l"/>
            <a:r>
              <a:rPr lang="en-US" b="1" dirty="0">
                <a:latin typeface="+mj-lt"/>
              </a:rPr>
              <a:t>Description:</a:t>
            </a:r>
            <a:r>
              <a:rPr lang="en-US" dirty="0">
                <a:latin typeface="+mj-lt"/>
              </a:rPr>
              <a:t> Retrieves details of the number of fours and sixes scored by batters for a specific team.</a:t>
            </a:r>
          </a:p>
          <a:p>
            <a:pPr algn="l"/>
            <a:br>
              <a:rPr lang="en-US" dirty="0">
                <a:latin typeface="+mj-lt"/>
              </a:rPr>
            </a:b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Win-Loss Details for a Specific Team</a:t>
            </a:r>
          </a:p>
          <a:p>
            <a:pPr algn="l"/>
            <a:r>
              <a:rPr lang="en-US" b="1" dirty="0">
                <a:latin typeface="+mj-lt"/>
              </a:rPr>
              <a:t>Endpoint:</a:t>
            </a:r>
            <a:r>
              <a:rPr lang="en-US" dirty="0">
                <a:latin typeface="+mj-lt"/>
              </a:rPr>
              <a:t> /</a:t>
            </a:r>
            <a:r>
              <a:rPr lang="en-US" dirty="0" err="1">
                <a:latin typeface="+mj-lt"/>
              </a:rPr>
              <a:t>get_win_details</a:t>
            </a:r>
            <a:r>
              <a:rPr lang="en-US" dirty="0">
                <a:latin typeface="+mj-lt"/>
              </a:rPr>
              <a:t>/:</a:t>
            </a:r>
            <a:r>
              <a:rPr lang="en-US" dirty="0" err="1">
                <a:latin typeface="+mj-lt"/>
              </a:rPr>
              <a:t>teamname</a:t>
            </a:r>
            <a:endParaRPr lang="en-US" dirty="0">
              <a:latin typeface="+mj-lt"/>
            </a:endParaRPr>
          </a:p>
          <a:p>
            <a:pPr algn="l"/>
            <a:r>
              <a:rPr lang="en-US" b="1" dirty="0">
                <a:latin typeface="+mj-lt"/>
              </a:rPr>
              <a:t>Description:</a:t>
            </a:r>
            <a:r>
              <a:rPr lang="en-US" dirty="0">
                <a:latin typeface="+mj-lt"/>
              </a:rPr>
              <a:t> Retrieves details of matches won and lost by a specific team in each season.</a:t>
            </a:r>
          </a:p>
          <a:p>
            <a:pPr algn="l"/>
            <a:br>
              <a:rPr lang="en-US" dirty="0">
                <a:latin typeface="+mj-lt"/>
              </a:rPr>
            </a:br>
            <a:r>
              <a:rPr lang="en-IN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Error Handling</a:t>
            </a:r>
          </a:p>
          <a:p>
            <a:r>
              <a:rPr lang="en-US" dirty="0">
                <a:latin typeface="+mj-lt"/>
              </a:rPr>
              <a:t>In case of any errors, the API will respond with a 500 Internal Server Error along with an error message in the response body.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144651"/>
      </p:ext>
    </p:extLst>
  </p:cSld>
  <p:clrMapOvr>
    <a:masterClrMapping/>
  </p:clrMapOvr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631</Words>
  <Application>Microsoft Office PowerPoint</Application>
  <PresentationFormat>On-screen Show (16:9)</PresentationFormat>
  <Paragraphs>78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ABeeZee</vt:lpstr>
      <vt:lpstr>Arial</vt:lpstr>
      <vt:lpstr>Black Han Sans</vt:lpstr>
      <vt:lpstr>Söhne</vt:lpstr>
      <vt:lpstr>Smart Home Project Proposal by Slidesgo</vt:lpstr>
      <vt:lpstr>IPL Mania</vt:lpstr>
      <vt:lpstr>TEAM</vt:lpstr>
      <vt:lpstr>Description</vt:lpstr>
      <vt:lpstr>RELATIONAL SCHEMA</vt:lpstr>
      <vt:lpstr>  SYSTEM DESIGN</vt:lpstr>
      <vt:lpstr>TECHNOLOGIES USED</vt:lpstr>
      <vt:lpstr>API INFO</vt:lpstr>
      <vt:lpstr>API INFO</vt:lpstr>
      <vt:lpstr>API INFO</vt:lpstr>
      <vt:lpstr>TEAM ROLES 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PROJECT PROPOSAL</dc:title>
  <dc:creator>Yashaswi Challa Venkata</dc:creator>
  <cp:lastModifiedBy>Keshav Jha</cp:lastModifiedBy>
  <cp:revision>18</cp:revision>
  <dcterms:modified xsi:type="dcterms:W3CDTF">2024-04-16T08:01:32Z</dcterms:modified>
</cp:coreProperties>
</file>