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FD0"/>
          </a:solidFill>
        </a:fill>
      </a:tcStyle>
    </a:wholeTbl>
    <a:band2H>
      <a:tcTxStyle b="def" i="def"/>
      <a:tcStyle>
        <a:tcBdr/>
        <a:fill>
          <a:solidFill>
            <a:srgbClr val="F4E8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FE7"/>
          </a:solidFill>
        </a:fill>
      </a:tcStyle>
    </a:wholeTbl>
    <a:band2H>
      <a:tcTxStyle b="def" i="def"/>
      <a:tcStyle>
        <a:tcBdr/>
        <a:fill>
          <a:solidFill>
            <a:srgbClr val="F4E8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FE4"/>
          </a:solidFill>
        </a:fill>
      </a:tcStyle>
    </a:wholeTbl>
    <a:band2H>
      <a:tcTxStyle b="def" i="def"/>
      <a:tcStyle>
        <a:tcBdr/>
        <a:fill>
          <a:solidFill>
            <a:srgbClr val="E7E8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6" name="Shape 96"/>
          <p:cNvSpPr/>
          <p:nvPr>
            <p:ph type="sldImg"/>
          </p:nvPr>
        </p:nvSpPr>
        <p:spPr>
          <a:xfrm>
            <a:off x="1143000" y="685800"/>
            <a:ext cx="4572000" cy="3429000"/>
          </a:xfrm>
          <a:prstGeom prst="rect">
            <a:avLst/>
          </a:prstGeom>
        </p:spPr>
        <p:txBody>
          <a:bodyPr/>
          <a:lstStyle/>
          <a:p>
            <a:pPr/>
          </a:p>
        </p:txBody>
      </p:sp>
      <p:sp>
        <p:nvSpPr>
          <p:cNvPr id="97" name="Shape 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Bierstadt"/>
      </a:defRPr>
    </a:lvl1pPr>
    <a:lvl2pPr indent="228600" latinLnBrk="0">
      <a:defRPr sz="1200">
        <a:latin typeface="+mn-lt"/>
        <a:ea typeface="+mn-ea"/>
        <a:cs typeface="+mn-cs"/>
        <a:sym typeface="Bierstadt"/>
      </a:defRPr>
    </a:lvl2pPr>
    <a:lvl3pPr indent="457200" latinLnBrk="0">
      <a:defRPr sz="1200">
        <a:latin typeface="+mn-lt"/>
        <a:ea typeface="+mn-ea"/>
        <a:cs typeface="+mn-cs"/>
        <a:sym typeface="Bierstadt"/>
      </a:defRPr>
    </a:lvl3pPr>
    <a:lvl4pPr indent="685800" latinLnBrk="0">
      <a:defRPr sz="1200">
        <a:latin typeface="+mn-lt"/>
        <a:ea typeface="+mn-ea"/>
        <a:cs typeface="+mn-cs"/>
        <a:sym typeface="Bierstadt"/>
      </a:defRPr>
    </a:lvl4pPr>
    <a:lvl5pPr indent="914400" latinLnBrk="0">
      <a:defRPr sz="1200">
        <a:latin typeface="+mn-lt"/>
        <a:ea typeface="+mn-ea"/>
        <a:cs typeface="+mn-cs"/>
        <a:sym typeface="Bierstadt"/>
      </a:defRPr>
    </a:lvl5pPr>
    <a:lvl6pPr indent="1143000" latinLnBrk="0">
      <a:defRPr sz="1200">
        <a:latin typeface="+mn-lt"/>
        <a:ea typeface="+mn-ea"/>
        <a:cs typeface="+mn-cs"/>
        <a:sym typeface="Bierstadt"/>
      </a:defRPr>
    </a:lvl6pPr>
    <a:lvl7pPr indent="1371600" latinLnBrk="0">
      <a:defRPr sz="1200">
        <a:latin typeface="+mn-lt"/>
        <a:ea typeface="+mn-ea"/>
        <a:cs typeface="+mn-cs"/>
        <a:sym typeface="Bierstadt"/>
      </a:defRPr>
    </a:lvl7pPr>
    <a:lvl8pPr indent="1600200" latinLnBrk="0">
      <a:defRPr sz="1200">
        <a:latin typeface="+mn-lt"/>
        <a:ea typeface="+mn-ea"/>
        <a:cs typeface="+mn-cs"/>
        <a:sym typeface="Bierstadt"/>
      </a:defRPr>
    </a:lvl8pPr>
    <a:lvl9pPr indent="1828800" latinLnBrk="0">
      <a:defRPr sz="1200">
        <a:latin typeface="+mn-lt"/>
        <a:ea typeface="+mn-ea"/>
        <a:cs typeface="+mn-cs"/>
        <a:sym typeface="Bierstad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517869" y="978408"/>
            <a:ext cx="5021185" cy="5074226"/>
          </a:xfrm>
          <a:prstGeom prst="rect">
            <a:avLst/>
          </a:prstGeom>
        </p:spPr>
        <p:txBody>
          <a:bodyPr anchor="b"/>
          <a:lstStyle/>
          <a:p>
            <a:pPr/>
            <a:r>
              <a:t>Title Text</a:t>
            </a:r>
          </a:p>
        </p:txBody>
      </p:sp>
      <p:sp>
        <p:nvSpPr>
          <p:cNvPr id="13" name="Body Level One…"/>
          <p:cNvSpPr txBox="1"/>
          <p:nvPr>
            <p:ph type="body" sz="quarter" idx="1"/>
          </p:nvPr>
        </p:nvSpPr>
        <p:spPr>
          <a:xfrm>
            <a:off x="6662166" y="3602037"/>
            <a:ext cx="5021185" cy="2244581"/>
          </a:xfrm>
          <a:prstGeom prst="rect">
            <a:avLst/>
          </a:prstGeom>
        </p:spPr>
        <p:txBody>
          <a:bodyPr anchor="b"/>
          <a:lstStyle>
            <a:lvl1pPr>
              <a:lnSpc>
                <a:spcPct val="100000"/>
              </a:lnSpc>
              <a:defRPr i="1" sz="2200"/>
            </a:lvl1pPr>
            <a:lvl2pPr marL="0" indent="457200">
              <a:lnSpc>
                <a:spcPct val="100000"/>
              </a:lnSpc>
              <a:buSzTx/>
              <a:buNone/>
              <a:defRPr i="1" sz="2200"/>
            </a:lvl2pPr>
            <a:lvl3pPr indent="914400">
              <a:lnSpc>
                <a:spcPct val="100000"/>
              </a:lnSpc>
              <a:defRPr i="1" sz="2200"/>
            </a:lvl3pPr>
            <a:lvl4pPr marL="0" indent="1371600">
              <a:lnSpc>
                <a:spcPct val="100000"/>
              </a:lnSpc>
              <a:buSzTx/>
              <a:buNone/>
              <a:defRPr i="1" sz="2200"/>
            </a:lvl4pPr>
            <a:lvl5pPr indent="1828800">
              <a:lnSpc>
                <a:spcPct val="100000"/>
              </a:lnSpc>
              <a:defRPr i="1" sz="2200"/>
            </a:lvl5pPr>
          </a:lstStyle>
          <a:p>
            <a:pPr/>
            <a:r>
              <a:t>Body Level One</a:t>
            </a:r>
          </a:p>
          <a:p>
            <a:pPr lvl="1"/>
            <a:r>
              <a:t>Body Level Two</a:t>
            </a:r>
          </a:p>
          <a:p>
            <a:pPr lvl="2"/>
            <a:r>
              <a:t>Body Level Three</a:t>
            </a:r>
          </a:p>
          <a:p>
            <a:pPr lvl="3"/>
            <a:r>
              <a:t>Body Level Four</a:t>
            </a:r>
          </a:p>
          <a:p>
            <a:pPr lvl="4"/>
            <a:r>
              <a:t>Body Level Five</a:t>
            </a:r>
          </a:p>
        </p:txBody>
      </p:sp>
      <p:sp>
        <p:nvSpPr>
          <p:cNvPr id="14" name="Rectangle 7"/>
          <p:cNvSpPr/>
          <p:nvPr/>
        </p:nvSpPr>
        <p:spPr>
          <a:xfrm>
            <a:off x="6662167" y="6209924"/>
            <a:ext cx="5021184" cy="4572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xfrm>
            <a:off x="517869" y="978408"/>
            <a:ext cx="5021183" cy="4870457"/>
          </a:xfrm>
          <a:prstGeom prst="rect">
            <a:avLst/>
          </a:prstGeom>
        </p:spPr>
        <p:txBody>
          <a:bodyPr/>
          <a:lstStyle/>
          <a:p>
            <a:pPr/>
            <a:r>
              <a:t>Title Text</a:t>
            </a:r>
          </a:p>
        </p:txBody>
      </p:sp>
      <p:sp>
        <p:nvSpPr>
          <p:cNvPr id="23" name="Body Level One…"/>
          <p:cNvSpPr txBox="1"/>
          <p:nvPr>
            <p:ph type="body" sz="half" idx="1"/>
          </p:nvPr>
        </p:nvSpPr>
        <p:spPr>
          <a:xfrm>
            <a:off x="6662167" y="969263"/>
            <a:ext cx="5021183" cy="487045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517869" y="978408"/>
            <a:ext cx="5020057" cy="4870975"/>
          </a:xfrm>
          <a:prstGeom prst="rect">
            <a:avLst/>
          </a:prstGeom>
        </p:spPr>
        <p:txBody>
          <a:bodyPr/>
          <a:lstStyle/>
          <a:p>
            <a:pPr/>
            <a:r>
              <a:t>Title Text</a:t>
            </a:r>
          </a:p>
        </p:txBody>
      </p:sp>
      <p:sp>
        <p:nvSpPr>
          <p:cNvPr id="32" name="Body Level One…"/>
          <p:cNvSpPr txBox="1"/>
          <p:nvPr>
            <p:ph type="body" sz="quarter" idx="1"/>
          </p:nvPr>
        </p:nvSpPr>
        <p:spPr>
          <a:xfrm>
            <a:off x="6662166" y="3566638"/>
            <a:ext cx="5021185" cy="2279980"/>
          </a:xfrm>
          <a:prstGeom prst="rect">
            <a:avLst/>
          </a:prstGeom>
        </p:spPr>
        <p:txBody>
          <a:bodyPr anchor="b"/>
          <a:lstStyle>
            <a:lvl1pPr>
              <a:defRPr i="1" sz="2200"/>
            </a:lvl1pPr>
            <a:lvl2pPr marL="0" indent="457200">
              <a:buSzTx/>
              <a:buNone/>
              <a:defRPr i="1" sz="2200"/>
            </a:lvl2pPr>
            <a:lvl3pPr indent="914400">
              <a:defRPr i="1" sz="2200"/>
            </a:lvl3pPr>
            <a:lvl4pPr marL="0" indent="1371600">
              <a:buSzTx/>
              <a:buNone/>
              <a:defRPr i="1" sz="2200"/>
            </a:lvl4pPr>
            <a:lvl5pPr indent="1828800">
              <a:defRPr i="1" sz="22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xfrm>
            <a:off x="517869" y="978408"/>
            <a:ext cx="5021183" cy="5207700"/>
          </a:xfrm>
          <a:prstGeom prst="rect">
            <a:avLst/>
          </a:prstGeom>
        </p:spPr>
        <p:txBody>
          <a:bodyPr/>
          <a:lstStyle/>
          <a:p>
            <a:pPr/>
            <a:r>
              <a:t>Title Text</a:t>
            </a:r>
          </a:p>
        </p:txBody>
      </p:sp>
      <p:sp>
        <p:nvSpPr>
          <p:cNvPr id="41" name="Body Level One…"/>
          <p:cNvSpPr txBox="1"/>
          <p:nvPr>
            <p:ph type="body" sz="quarter" idx="1"/>
          </p:nvPr>
        </p:nvSpPr>
        <p:spPr>
          <a:xfrm>
            <a:off x="6063048" y="969263"/>
            <a:ext cx="5290752" cy="25551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49" name="Rectangle 10"/>
          <p:cNvSpPr/>
          <p:nvPr/>
        </p:nvSpPr>
        <p:spPr>
          <a:xfrm>
            <a:off x="-1" y="-1"/>
            <a:ext cx="12188954" cy="6857997"/>
          </a:xfrm>
          <a:prstGeom prst="rect">
            <a:avLst/>
          </a:prstGeom>
          <a:solidFill>
            <a:srgbClr val="D5DEDE">
              <a:alpha val="40000"/>
            </a:srgbClr>
          </a:solidFill>
          <a:ln w="12700">
            <a:miter lim="400000"/>
          </a:ln>
        </p:spPr>
        <p:txBody>
          <a:bodyPr lIns="45719" rIns="45719" anchor="ctr"/>
          <a:lstStyle/>
          <a:p>
            <a:pPr algn="ctr">
              <a:defRPr>
                <a:effectLst>
                  <a:outerShdw sx="100000" sy="100000" kx="0" ky="0" algn="b" rotWithShape="0" blurRad="38100" dist="19050" dir="2700000">
                    <a:srgbClr val="000000">
                      <a:alpha val="40000"/>
                    </a:srgbClr>
                  </a:outerShdw>
                </a:effectLst>
              </a:defRPr>
            </a:pPr>
          </a:p>
        </p:txBody>
      </p:sp>
      <p:sp>
        <p:nvSpPr>
          <p:cNvPr id="50" name="Rectangle 12"/>
          <p:cNvSpPr/>
          <p:nvPr/>
        </p:nvSpPr>
        <p:spPr>
          <a:xfrm>
            <a:off x="517868" y="508090"/>
            <a:ext cx="11155682" cy="149280"/>
          </a:xfrm>
          <a:prstGeom prst="rect">
            <a:avLst/>
          </a:prstGeom>
          <a:solidFill>
            <a:srgbClr val="000000"/>
          </a:solidFill>
          <a:ln w="12700">
            <a:miter lim="400000"/>
          </a:ln>
        </p:spPr>
        <p:txBody>
          <a:bodyPr lIns="45719" rIns="45719" anchor="ctr"/>
          <a:lstStyle/>
          <a:p>
            <a:pPr algn="ctr">
              <a:defRPr>
                <a:effectLst>
                  <a:outerShdw sx="100000" sy="100000" kx="0" ky="0" algn="b" rotWithShape="0" blurRad="38100" dist="19050" dir="2700000">
                    <a:srgbClr val="000000">
                      <a:alpha val="40000"/>
                    </a:srgbClr>
                  </a:outerShdw>
                </a:effectLst>
              </a:defRPr>
            </a:pPr>
          </a:p>
        </p:txBody>
      </p:sp>
      <p:sp>
        <p:nvSpPr>
          <p:cNvPr id="51" name="Title Text"/>
          <p:cNvSpPr txBox="1"/>
          <p:nvPr>
            <p:ph type="title"/>
          </p:nvPr>
        </p:nvSpPr>
        <p:spPr>
          <a:xfrm>
            <a:off x="517869" y="978118"/>
            <a:ext cx="11165482" cy="1073057"/>
          </a:xfrm>
          <a:prstGeom prst="rect">
            <a:avLst/>
          </a:prstGeom>
        </p:spPr>
        <p:txBody>
          <a:bodyPr/>
          <a:lstStyle/>
          <a:p>
            <a:pPr/>
            <a:r>
              <a:t>Title Text</a:t>
            </a:r>
          </a:p>
        </p:txBody>
      </p:sp>
      <p:sp>
        <p:nvSpPr>
          <p:cNvPr id="52" name="Body Level One…"/>
          <p:cNvSpPr txBox="1"/>
          <p:nvPr>
            <p:ph type="body" sz="quarter" idx="1"/>
          </p:nvPr>
        </p:nvSpPr>
        <p:spPr>
          <a:xfrm>
            <a:off x="517869" y="2178908"/>
            <a:ext cx="5020057" cy="654909"/>
          </a:xfrm>
          <a:prstGeom prst="rect">
            <a:avLst/>
          </a:prstGeom>
        </p:spPr>
        <p:txBody>
          <a:bodyPr anchor="b"/>
          <a:lstStyle>
            <a:lvl1pPr>
              <a:defRPr i="1" sz="2200"/>
            </a:lvl1pPr>
            <a:lvl2pPr marL="0" indent="457200">
              <a:buSzTx/>
              <a:buNone/>
              <a:defRPr i="1" sz="2200"/>
            </a:lvl2pPr>
            <a:lvl3pPr indent="914400">
              <a:defRPr i="1" sz="2200"/>
            </a:lvl3pPr>
            <a:lvl4pPr marL="0" indent="1371600">
              <a:buSzTx/>
              <a:buNone/>
              <a:defRPr i="1" sz="2200"/>
            </a:lvl4pPr>
            <a:lvl5pPr indent="1828800">
              <a:defRPr i="1" sz="2200"/>
            </a:lvl5pPr>
          </a:lstStyle>
          <a:p>
            <a:pPr/>
            <a:r>
              <a:t>Body Level One</a:t>
            </a:r>
          </a:p>
          <a:p>
            <a:pPr lvl="1"/>
            <a:r>
              <a:t>Body Level Two</a:t>
            </a:r>
          </a:p>
          <a:p>
            <a:pPr lvl="2"/>
            <a:r>
              <a:t>Body Level Three</a:t>
            </a:r>
          </a:p>
          <a:p>
            <a:pPr lvl="3"/>
            <a:r>
              <a:t>Body Level Four</a:t>
            </a:r>
          </a:p>
          <a:p>
            <a:pPr lvl="4"/>
            <a:r>
              <a:t>Body Level Five</a:t>
            </a:r>
          </a:p>
        </p:txBody>
      </p:sp>
      <p:sp>
        <p:nvSpPr>
          <p:cNvPr id="53" name="Text Placeholder 4"/>
          <p:cNvSpPr/>
          <p:nvPr>
            <p:ph type="body" sz="quarter" idx="21"/>
          </p:nvPr>
        </p:nvSpPr>
        <p:spPr>
          <a:xfrm>
            <a:off x="6662167" y="2178908"/>
            <a:ext cx="5021183" cy="654909"/>
          </a:xfrm>
          <a:prstGeom prst="rect">
            <a:avLst/>
          </a:prstGeom>
        </p:spPr>
        <p:txBody>
          <a:bodyPr anchor="b"/>
          <a:lstStyle/>
          <a:p>
            <a:pPr>
              <a:defRPr i="1" sz="2200"/>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1" name="Title Text"/>
          <p:cNvSpPr txBox="1"/>
          <p:nvPr>
            <p:ph type="title"/>
          </p:nvPr>
        </p:nvSpPr>
        <p:spPr>
          <a:xfrm>
            <a:off x="517869" y="978408"/>
            <a:ext cx="5021183" cy="4870457"/>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6" name="Title Text"/>
          <p:cNvSpPr txBox="1"/>
          <p:nvPr>
            <p:ph type="title"/>
          </p:nvPr>
        </p:nvSpPr>
        <p:spPr>
          <a:xfrm>
            <a:off x="517869" y="978408"/>
            <a:ext cx="5020950" cy="2270642"/>
          </a:xfrm>
          <a:prstGeom prst="rect">
            <a:avLst/>
          </a:prstGeom>
        </p:spPr>
        <p:txBody>
          <a:bodyPr/>
          <a:lstStyle>
            <a:lvl1pPr>
              <a:defRPr sz="4400"/>
            </a:lvl1pPr>
          </a:lstStyle>
          <a:p>
            <a:pPr/>
            <a:r>
              <a:t>Title Text</a:t>
            </a:r>
          </a:p>
        </p:txBody>
      </p:sp>
      <p:sp>
        <p:nvSpPr>
          <p:cNvPr id="77" name="Body Level One…"/>
          <p:cNvSpPr txBox="1"/>
          <p:nvPr>
            <p:ph type="body" sz="half" idx="1"/>
          </p:nvPr>
        </p:nvSpPr>
        <p:spPr>
          <a:xfrm>
            <a:off x="6653182" y="987422"/>
            <a:ext cx="5020949" cy="4873626"/>
          </a:xfrm>
          <a:prstGeom prst="rect">
            <a:avLst/>
          </a:prstGeom>
        </p:spPr>
        <p:txBody>
          <a:bodyPr/>
          <a:lstStyle>
            <a:lvl4pPr marL="666205" indent="-391885"/>
          </a:lstStyle>
          <a:p>
            <a:pPr/>
            <a:r>
              <a:t>Body Level One</a:t>
            </a:r>
          </a:p>
          <a:p>
            <a:pPr lvl="1"/>
            <a:r>
              <a:t>Body Level Two</a:t>
            </a:r>
          </a:p>
          <a:p>
            <a:pPr lvl="2"/>
            <a:r>
              <a:t>Body Level Three</a:t>
            </a:r>
          </a:p>
          <a:p>
            <a:pPr lvl="3"/>
            <a:r>
              <a:t>Body Level Four</a:t>
            </a:r>
          </a:p>
          <a:p>
            <a:pPr lvl="4"/>
            <a:r>
              <a:t>Body Level Five</a:t>
            </a:r>
          </a:p>
        </p:txBody>
      </p:sp>
      <p:sp>
        <p:nvSpPr>
          <p:cNvPr id="78" name="Text Placeholder 3"/>
          <p:cNvSpPr/>
          <p:nvPr>
            <p:ph type="body" sz="quarter" idx="21"/>
          </p:nvPr>
        </p:nvSpPr>
        <p:spPr>
          <a:xfrm>
            <a:off x="517869" y="3361037"/>
            <a:ext cx="5020950" cy="2507950"/>
          </a:xfrm>
          <a:prstGeom prst="rect">
            <a:avLst/>
          </a:prstGeom>
        </p:spPr>
        <p:txBody>
          <a:bodyPr/>
          <a:lstStyle/>
          <a:p>
            <a:pPr>
              <a:defRPr i="1" sz="2400"/>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6" name="Title Text"/>
          <p:cNvSpPr txBox="1"/>
          <p:nvPr>
            <p:ph type="title"/>
          </p:nvPr>
        </p:nvSpPr>
        <p:spPr>
          <a:xfrm>
            <a:off x="517869" y="978408"/>
            <a:ext cx="5020950" cy="2270642"/>
          </a:xfrm>
          <a:prstGeom prst="rect">
            <a:avLst/>
          </a:prstGeom>
        </p:spPr>
        <p:txBody>
          <a:bodyPr/>
          <a:lstStyle>
            <a:lvl1pPr>
              <a:defRPr sz="4400"/>
            </a:lvl1pPr>
          </a:lstStyle>
          <a:p>
            <a:pPr/>
            <a:r>
              <a:t>Title Text</a:t>
            </a:r>
          </a:p>
        </p:txBody>
      </p:sp>
      <p:sp>
        <p:nvSpPr>
          <p:cNvPr id="87" name="Picture Placeholder 2"/>
          <p:cNvSpPr/>
          <p:nvPr>
            <p:ph type="pic" sz="half" idx="21"/>
          </p:nvPr>
        </p:nvSpPr>
        <p:spPr>
          <a:xfrm>
            <a:off x="6662167" y="987425"/>
            <a:ext cx="5027006" cy="4873625"/>
          </a:xfrm>
          <a:prstGeom prst="rect">
            <a:avLst/>
          </a:prstGeom>
        </p:spPr>
        <p:txBody>
          <a:bodyPr lIns="91439" rIns="91439">
            <a:noAutofit/>
          </a:bodyPr>
          <a:lstStyle/>
          <a:p>
            <a:pPr/>
          </a:p>
        </p:txBody>
      </p:sp>
      <p:sp>
        <p:nvSpPr>
          <p:cNvPr id="88" name="Body Level One…"/>
          <p:cNvSpPr txBox="1"/>
          <p:nvPr>
            <p:ph type="body" sz="quarter" idx="1"/>
          </p:nvPr>
        </p:nvSpPr>
        <p:spPr>
          <a:xfrm>
            <a:off x="517869" y="3340441"/>
            <a:ext cx="5020950" cy="2528546"/>
          </a:xfrm>
          <a:prstGeom prst="rect">
            <a:avLst/>
          </a:prstGeom>
        </p:spPr>
        <p:txBody>
          <a:bodyPr/>
          <a:lstStyle>
            <a:lvl1pPr>
              <a:defRPr i="1" sz="2200"/>
            </a:lvl1pPr>
            <a:lvl2pPr marL="0" indent="457200">
              <a:buSzTx/>
              <a:buNone/>
              <a:defRPr i="1" sz="2200"/>
            </a:lvl2pPr>
            <a:lvl3pPr indent="914400">
              <a:defRPr i="1" sz="2200"/>
            </a:lvl3pPr>
            <a:lvl4pPr marL="0" indent="1371600">
              <a:buSzTx/>
              <a:buNone/>
              <a:defRPr i="1" sz="2200"/>
            </a:lvl4pPr>
            <a:lvl5pPr indent="1828800">
              <a:defRPr i="1" sz="2200"/>
            </a:lvl5pPr>
          </a:lstStyle>
          <a:p>
            <a:pPr/>
            <a:r>
              <a:t>Body Level One</a:t>
            </a:r>
          </a:p>
          <a:p>
            <a:pPr lvl="1"/>
            <a:r>
              <a:t>Body Level Two</a:t>
            </a:r>
          </a:p>
          <a:p>
            <a:pPr lvl="2"/>
            <a:r>
              <a:t>Body Level Three</a:t>
            </a:r>
          </a:p>
          <a:p>
            <a:pPr lvl="3"/>
            <a:r>
              <a:t>Body Level Four</a:t>
            </a:r>
          </a:p>
          <a:p>
            <a:pPr lvl="4"/>
            <a:r>
              <a:t>Body Level Five</a:t>
            </a:r>
          </a:p>
        </p:txBody>
      </p:sp>
      <p:sp>
        <p:nvSpPr>
          <p:cNvPr id="89" name="Straight Connector 8"/>
          <p:cNvSpPr/>
          <p:nvPr/>
        </p:nvSpPr>
        <p:spPr>
          <a:xfrm>
            <a:off x="11689174" y="2172428"/>
            <a:ext cx="1" cy="3354742"/>
          </a:xfrm>
          <a:prstGeom prst="line">
            <a:avLst/>
          </a:prstGeom>
          <a:ln w="6350">
            <a:solidFill>
              <a:schemeClr val="accent1"/>
            </a:solidFill>
            <a:miter/>
          </a:ln>
        </p:spPr>
        <p:txBody>
          <a:bodyPr lIns="45719" rIns="45719"/>
          <a:lstStyle/>
          <a:p>
            <a:pP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3F3"/>
        </a:solidFill>
      </p:bgPr>
    </p:bg>
    <p:spTree>
      <p:nvGrpSpPr>
        <p:cNvPr id="1" name=""/>
        <p:cNvGrpSpPr/>
        <p:nvPr/>
      </p:nvGrpSpPr>
      <p:grpSpPr>
        <a:xfrm>
          <a:off x="0" y="0"/>
          <a:ext cx="0" cy="0"/>
          <a:chOff x="0" y="0"/>
          <a:chExt cx="0" cy="0"/>
        </a:xfrm>
      </p:grpSpPr>
      <p:sp>
        <p:nvSpPr>
          <p:cNvPr id="2" name="Rectangle 13"/>
          <p:cNvSpPr/>
          <p:nvPr/>
        </p:nvSpPr>
        <p:spPr>
          <a:xfrm>
            <a:off x="517869" y="508090"/>
            <a:ext cx="5021185" cy="14928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3"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860949" y="6487406"/>
            <a:ext cx="231278" cy="231141"/>
          </a:xfrm>
          <a:prstGeom prst="rect">
            <a:avLst/>
          </a:prstGeom>
          <a:ln w="12700">
            <a:miter lim="400000"/>
          </a:ln>
        </p:spPr>
        <p:txBody>
          <a:bodyPr wrap="none" lIns="45719" rIns="45719" anchor="ctr">
            <a:spAutoFit/>
          </a:bodyPr>
          <a:lstStyle>
            <a:lvl1pPr algn="r">
              <a:defRPr sz="9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1pPr>
      <a:lvl2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2pPr>
      <a:lvl3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3pPr>
      <a:lvl4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4pPr>
      <a:lvl5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5pPr>
      <a:lvl6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6pPr>
      <a:lvl7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7pPr>
      <a:lvl8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8pPr>
      <a:lvl9pPr marL="0" marR="0" indent="0" algn="l" defTabSz="914400" rtl="0" latinLnBrk="0">
        <a:lnSpc>
          <a:spcPct val="10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Bierstadt"/>
        </a:defRPr>
      </a:lvl9pPr>
    </p:titleStyle>
    <p:bodyStyle>
      <a:lvl1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Bierstadt"/>
        </a:defRPr>
      </a:lvl1pPr>
      <a:lvl2pPr marL="304800" marR="0" indent="-3048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2pPr>
      <a:lvl3pPr marL="0" marR="0" indent="27432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Bierstadt"/>
        </a:defRPr>
      </a:lvl3pPr>
      <a:lvl4pPr marL="617219" marR="0" indent="-342899"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4pPr>
      <a:lvl5pPr marL="0" marR="0" indent="54864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Bierstadt"/>
        </a:defRPr>
      </a:lvl5pPr>
      <a:lvl6pPr marL="25400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6pPr>
      <a:lvl7pPr marL="29972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7pPr>
      <a:lvl8pPr marL="34544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8pPr>
      <a:lvl9pPr marL="39116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Bierstad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Bierstad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hyperlink" Target="https://docs.python.org/" TargetMode="External"/><Relationship Id="rId4" Type="http://schemas.openxmlformats.org/officeDocument/2006/relationships/hyperlink" Target="https://www.jetbrains.com/pycharm/download/#section=mac" TargetMode="External"/><Relationship Id="rId5" Type="http://schemas.openxmlformats.org/officeDocument/2006/relationships/hyperlink" Target="https://www.jetbrains.com/pycharm/download/#section=window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hyperlink" Target="https://flappybird.io/" TargetMode="External"/><Relationship Id="rId4" Type="http://schemas.openxmlformats.org/officeDocument/2006/relationships/hyperlink" Target="http://pygame-learning-environment.readthedocs.io/" TargetMode="External"/><Relationship Id="rId5" Type="http://schemas.openxmlformats.org/officeDocument/2006/relationships/hyperlink" Target="https://www.pygame.org/" TargetMode="External"/><Relationship Id="rId6" Type="http://schemas.openxmlformats.org/officeDocument/2006/relationships/hyperlink" Target="https://youtu.be/AY9MnQ4x3zk"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Rectangle 8"/>
          <p:cNvSpPr/>
          <p:nvPr/>
        </p:nvSpPr>
        <p:spPr>
          <a:xfrm>
            <a:off x="0" y="0"/>
            <a:ext cx="12192000" cy="6858001"/>
          </a:xfrm>
          <a:prstGeom prst="rect">
            <a:avLst/>
          </a:prstGeom>
          <a:solidFill>
            <a:srgbClr val="F0F3F3"/>
          </a:solidFill>
          <a:ln w="12700">
            <a:miter lim="400000"/>
          </a:ln>
        </p:spPr>
        <p:txBody>
          <a:bodyPr lIns="45719" rIns="45719" anchor="ctr"/>
          <a:lstStyle/>
          <a:p>
            <a:pPr algn="ctr">
              <a:defRPr>
                <a:solidFill>
                  <a:srgbClr val="FFFFFF"/>
                </a:solidFill>
              </a:defRPr>
            </a:pPr>
          </a:p>
        </p:txBody>
      </p:sp>
      <p:sp>
        <p:nvSpPr>
          <p:cNvPr id="100" name="Rectangle 10"/>
          <p:cNvSpPr/>
          <p:nvPr/>
        </p:nvSpPr>
        <p:spPr>
          <a:xfrm>
            <a:off x="0" y="-2"/>
            <a:ext cx="12192000" cy="6858001"/>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01" name="Picture 3" descr="Picture 3"/>
          <p:cNvPicPr>
            <a:picLocks noChangeAspect="1"/>
          </p:cNvPicPr>
          <p:nvPr/>
        </p:nvPicPr>
        <p:blipFill>
          <a:blip r:embed="rId2">
            <a:alphaModFix amt="40000"/>
            <a:extLst/>
          </a:blip>
          <a:srcRect l="0" t="236" r="0" b="14554"/>
          <a:stretch>
            <a:fillRect/>
          </a:stretch>
        </p:blipFill>
        <p:spPr>
          <a:xfrm>
            <a:off x="-2" y="-5"/>
            <a:ext cx="12191757" cy="6858002"/>
          </a:xfrm>
          <a:prstGeom prst="rect">
            <a:avLst/>
          </a:prstGeom>
          <a:ln w="12700">
            <a:miter lim="400000"/>
          </a:ln>
        </p:spPr>
      </p:pic>
      <p:sp>
        <p:nvSpPr>
          <p:cNvPr id="102" name="Title 1"/>
          <p:cNvSpPr txBox="1"/>
          <p:nvPr>
            <p:ph type="ctrTitle"/>
          </p:nvPr>
        </p:nvSpPr>
        <p:spPr>
          <a:xfrm>
            <a:off x="517870" y="978407"/>
            <a:ext cx="5021182" cy="2334250"/>
          </a:xfrm>
          <a:prstGeom prst="rect">
            <a:avLst/>
          </a:prstGeom>
        </p:spPr>
        <p:txBody>
          <a:bodyPr anchor="t"/>
          <a:lstStyle>
            <a:lvl1pPr>
              <a:lnSpc>
                <a:spcPct val="90000"/>
              </a:lnSpc>
              <a:defRPr sz="3800">
                <a:solidFill>
                  <a:srgbClr val="FFFFFF"/>
                </a:solidFill>
                <a:latin typeface="Sitka Heading"/>
                <a:ea typeface="Sitka Heading"/>
                <a:cs typeface="Sitka Heading"/>
                <a:sym typeface="Sitka Heading"/>
              </a:defRPr>
            </a:lvl1pPr>
          </a:lstStyle>
          <a:p>
            <a:pPr/>
            <a:r>
              <a:t>ENGINEERING EXPLORATION PROJECT ON "CRAZY PLANE"</a:t>
            </a:r>
          </a:p>
        </p:txBody>
      </p:sp>
      <p:sp>
        <p:nvSpPr>
          <p:cNvPr id="103" name="Subtitle 2"/>
          <p:cNvSpPr txBox="1"/>
          <p:nvPr>
            <p:ph type="subTitle" sz="quarter" idx="1"/>
          </p:nvPr>
        </p:nvSpPr>
        <p:spPr>
          <a:xfrm>
            <a:off x="6659622" y="3480789"/>
            <a:ext cx="5033529" cy="2365828"/>
          </a:xfrm>
          <a:prstGeom prst="rect">
            <a:avLst/>
          </a:prstGeom>
        </p:spPr>
        <p:txBody>
          <a:bodyPr/>
          <a:lstStyle/>
          <a:p>
            <a:pPr>
              <a:lnSpc>
                <a:spcPct val="90000"/>
              </a:lnSpc>
              <a:defRPr sz="1700">
                <a:solidFill>
                  <a:srgbClr val="FFFFFF"/>
                </a:solidFill>
              </a:defRPr>
            </a:pPr>
            <a:r>
              <a:t>A.Vivek (160121733166) </a:t>
            </a:r>
          </a:p>
          <a:p>
            <a:pPr>
              <a:lnSpc>
                <a:spcPct val="90000"/>
              </a:lnSpc>
              <a:defRPr sz="1700">
                <a:solidFill>
                  <a:srgbClr val="FFFFFF"/>
                </a:solidFill>
              </a:defRPr>
            </a:pPr>
            <a:r>
              <a:t>B.Sharath (160121733167) </a:t>
            </a:r>
          </a:p>
          <a:p>
            <a:pPr>
              <a:lnSpc>
                <a:spcPct val="90000"/>
              </a:lnSpc>
              <a:defRPr sz="1700">
                <a:solidFill>
                  <a:srgbClr val="FFFFFF"/>
                </a:solidFill>
              </a:defRPr>
            </a:pPr>
            <a:r>
              <a:t>M.Tharun (160121733184) </a:t>
            </a:r>
          </a:p>
          <a:p>
            <a:pPr>
              <a:lnSpc>
                <a:spcPct val="90000"/>
              </a:lnSpc>
              <a:defRPr sz="1700">
                <a:solidFill>
                  <a:srgbClr val="FFFFFF"/>
                </a:solidFill>
              </a:defRPr>
            </a:pPr>
            <a:r>
              <a:t>K.Keshav (160121733195)</a:t>
            </a:r>
          </a:p>
          <a:p>
            <a:pPr>
              <a:lnSpc>
                <a:spcPct val="90000"/>
              </a:lnSpc>
              <a:defRPr sz="1700">
                <a:solidFill>
                  <a:srgbClr val="FFFFFF"/>
                </a:solidFill>
              </a:defRPr>
            </a:pPr>
            <a:r>
              <a:t>Under the mentorship of E.SWATHI (Asst Professor)</a:t>
            </a:r>
          </a:p>
        </p:txBody>
      </p:sp>
      <p:sp>
        <p:nvSpPr>
          <p:cNvPr id="104" name="Rectangle 12"/>
          <p:cNvSpPr/>
          <p:nvPr/>
        </p:nvSpPr>
        <p:spPr>
          <a:xfrm>
            <a:off x="517869" y="508090"/>
            <a:ext cx="5021185" cy="14928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5" name="Rectangle 14"/>
          <p:cNvSpPr/>
          <p:nvPr/>
        </p:nvSpPr>
        <p:spPr>
          <a:xfrm>
            <a:off x="6662167" y="6209924"/>
            <a:ext cx="5021184" cy="45720"/>
          </a:xfrm>
          <a:prstGeom prst="rect">
            <a:avLst/>
          </a:prstGeom>
          <a:solidFill>
            <a:srgbClr val="FFFFFF"/>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6" name="Title 1"/>
          <p:cNvSpPr txBox="1"/>
          <p:nvPr>
            <p:ph type="title"/>
          </p:nvPr>
        </p:nvSpPr>
        <p:spPr>
          <a:xfrm>
            <a:off x="517870" y="973080"/>
            <a:ext cx="5021182" cy="175898"/>
          </a:xfrm>
          <a:prstGeom prst="rect">
            <a:avLst/>
          </a:prstGeom>
        </p:spPr>
        <p:txBody>
          <a:bodyPr/>
          <a:lstStyle>
            <a:lvl1pPr defTabSz="365760">
              <a:defRPr sz="1920"/>
            </a:lvl1pPr>
          </a:lstStyle>
          <a:p>
            <a:pPr/>
            <a:r>
              <a:t>   </a:t>
            </a:r>
          </a:p>
        </p:txBody>
      </p:sp>
      <p:sp>
        <p:nvSpPr>
          <p:cNvPr id="137" name="Content Placeholder 2"/>
          <p:cNvSpPr txBox="1"/>
          <p:nvPr>
            <p:ph type="body" idx="1"/>
          </p:nvPr>
        </p:nvSpPr>
        <p:spPr>
          <a:xfrm>
            <a:off x="416966" y="1161096"/>
            <a:ext cx="11266384" cy="4678625"/>
          </a:xfrm>
          <a:prstGeom prst="rect">
            <a:avLst/>
          </a:prstGeom>
        </p:spPr>
        <p:txBody>
          <a:bodyPr/>
          <a:lstStyle/>
          <a:p>
            <a:pPr marL="285750" indent="-285750">
              <a:buSzPct val="100000"/>
              <a:buFont typeface="Arial"/>
              <a:buChar char="•"/>
            </a:pPr>
            <a:r>
              <a:t>The important modules like sys module, random module and the data types in python and their attributes that are used in this game their complete information is extracted from the original website of python. Click the above link for more information. </a:t>
            </a:r>
          </a:p>
          <a:p>
            <a:pPr>
              <a:defRPr u="sng"/>
            </a:pPr>
            <a:r>
              <a:rPr>
                <a:solidFill>
                  <a:srgbClr val="7F51C5"/>
                </a:solidFill>
                <a:uFill>
                  <a:solidFill>
                    <a:srgbClr val="7F51C5"/>
                  </a:solidFill>
                </a:uFill>
                <a:hlinkClick r:id="rId3" invalidUrl="" action="" tgtFrame="" tooltip="" history="1" highlightClick="0" endSnd="0"/>
              </a:rPr>
              <a:t>https://docs.python.org</a:t>
            </a:r>
          </a:p>
          <a:p>
            <a:pPr marL="285750" indent="-285750">
              <a:buSzPct val="100000"/>
              <a:buFont typeface="Arial"/>
              <a:buChar char="•"/>
            </a:pPr>
            <a:r>
              <a:t>The above game code is written in Python Language. The Integrated Development Environment Software (IDE) used is Pycharm. Click on the above link for more information about pycharm.</a:t>
            </a:r>
          </a:p>
          <a:p>
            <a:pPr/>
            <a:r>
              <a:rPr u="sng">
                <a:solidFill>
                  <a:srgbClr val="7F51C5"/>
                </a:solidFill>
                <a:uFill>
                  <a:solidFill>
                    <a:srgbClr val="7F51C5"/>
                  </a:solidFill>
                </a:uFill>
                <a:hlinkClick r:id="rId4" invalidUrl="" action="" tgtFrame="" tooltip="" history="1" highlightClick="0" endSnd="0"/>
              </a:rPr>
              <a:t>https://www.jetbrains.com/pycharm/download/#section=mac</a:t>
            </a:r>
            <a:r>
              <a:t> ( for macs)</a:t>
            </a:r>
          </a:p>
          <a:p>
            <a:pPr/>
            <a:r>
              <a:rPr u="sng">
                <a:solidFill>
                  <a:srgbClr val="7F51C5"/>
                </a:solidFill>
                <a:uFill>
                  <a:solidFill>
                    <a:srgbClr val="7F51C5"/>
                  </a:solidFill>
                </a:uFill>
                <a:hlinkClick r:id="rId5" invalidUrl="" action="" tgtFrame="" tooltip="" history="1" highlightClick="0" endSnd="0"/>
              </a:rPr>
              <a:t>https://www.jetbrains.com/pycharm/download/#section=windows</a:t>
            </a:r>
            <a:r>
              <a:t>  ( for windows )</a:t>
            </a:r>
          </a:p>
          <a:p>
            <a:pPr/>
          </a:p>
          <a:p>
            <a:pPr/>
            <a:b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 name="Title 1"/>
          <p:cNvSpPr txBox="1"/>
          <p:nvPr>
            <p:ph type="title"/>
          </p:nvPr>
        </p:nvSpPr>
        <p:spPr>
          <a:xfrm>
            <a:off x="4662105" y="927856"/>
            <a:ext cx="5021183" cy="687451"/>
          </a:xfrm>
          <a:prstGeom prst="rect">
            <a:avLst/>
          </a:prstGeom>
        </p:spPr>
        <p:txBody>
          <a:bodyPr/>
          <a:lstStyle>
            <a:lvl1pPr defTabSz="749808">
              <a:defRPr sz="3936"/>
            </a:lvl1pPr>
          </a:lstStyle>
          <a:p>
            <a:pPr/>
            <a:r>
              <a:t>Conclusion </a:t>
            </a:r>
          </a:p>
        </p:txBody>
      </p:sp>
      <p:sp>
        <p:nvSpPr>
          <p:cNvPr id="140" name="Content Placeholder 2"/>
          <p:cNvSpPr txBox="1"/>
          <p:nvPr>
            <p:ph type="body" idx="1"/>
          </p:nvPr>
        </p:nvSpPr>
        <p:spPr>
          <a:xfrm>
            <a:off x="512882" y="1885794"/>
            <a:ext cx="11170468" cy="3953928"/>
          </a:xfrm>
          <a:prstGeom prst="rect">
            <a:avLst/>
          </a:prstGeom>
        </p:spPr>
        <p:txBody>
          <a:bodyPr/>
          <a:lstStyle>
            <a:lvl1pPr algn="just">
              <a:defRPr i="1"/>
            </a:lvl1pPr>
          </a:lstStyle>
          <a:p>
            <a:pPr/>
            <a:r>
              <a:t>Implementing this game in hardware was an enjoyable project for all of us. It paired a fun final product with a challenging implementation, an ideal combination for a project in this class. The work was modular and divided well between four people. Our goals were achievable, and we tried our level best to accomplish them . Overall, this project helped all of us gain experience working with hardware implementation and interfacing with the outside world. We gained a first hand experience about how real </a:t>
            </a:r>
          </a:p>
        </p:txBody>
      </p:sp>
    </p:spTree>
  </p:cSld>
  <p:clrMapOvr>
    <a:masterClrMapping/>
  </p:clrMapOvr>
  <mc:AlternateContent xmlns:mc="http://schemas.openxmlformats.org/markup-compatibility/2006">
    <mc:Choice xmlns:p14="http://schemas.microsoft.com/office/powerpoint/2010/main" Requires="p14">
      <p:transition spd="fast" advClick="1" p14:dur="750">
        <p14:warp dir="in"/>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Rectangle 22"/>
          <p:cNvSpPr/>
          <p:nvPr/>
        </p:nvSpPr>
        <p:spPr>
          <a:xfrm>
            <a:off x="517869" y="508090"/>
            <a:ext cx="5021185" cy="14928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108" name="Rectangle 24"/>
          <p:cNvSpPr/>
          <p:nvPr/>
        </p:nvSpPr>
        <p:spPr>
          <a:xfrm>
            <a:off x="6662167" y="6209924"/>
            <a:ext cx="5021184" cy="4572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109" name="Rectangle 26"/>
          <p:cNvSpPr/>
          <p:nvPr/>
        </p:nvSpPr>
        <p:spPr>
          <a:xfrm>
            <a:off x="0" y="0"/>
            <a:ext cx="12192000" cy="6858001"/>
          </a:xfrm>
          <a:prstGeom prst="rect">
            <a:avLst/>
          </a:prstGeom>
          <a:solidFill>
            <a:srgbClr val="F0F3F3"/>
          </a:solidFill>
          <a:ln w="12700">
            <a:miter lim="400000"/>
          </a:ln>
        </p:spPr>
        <p:txBody>
          <a:bodyPr lIns="45719" rIns="45719" anchor="ctr"/>
          <a:lstStyle/>
          <a:p>
            <a:pPr algn="ctr">
              <a:defRPr>
                <a:solidFill>
                  <a:srgbClr val="FFFFFF"/>
                </a:solidFill>
              </a:defRPr>
            </a:pPr>
          </a:p>
        </p:txBody>
      </p:sp>
      <p:pic>
        <p:nvPicPr>
          <p:cNvPr id="110" name="Picture 3" descr="Picture 3"/>
          <p:cNvPicPr>
            <a:picLocks noChangeAspect="1"/>
          </p:cNvPicPr>
          <p:nvPr/>
        </p:nvPicPr>
        <p:blipFill>
          <a:blip r:embed="rId2">
            <a:extLst/>
          </a:blip>
          <a:srcRect l="0" t="10225" r="0" b="5166"/>
          <a:stretch>
            <a:fillRect/>
          </a:stretch>
        </p:blipFill>
        <p:spPr>
          <a:xfrm>
            <a:off x="-3" y="-5"/>
            <a:ext cx="12191880" cy="6858002"/>
          </a:xfrm>
          <a:prstGeom prst="rect">
            <a:avLst/>
          </a:prstGeom>
          <a:ln w="12700">
            <a:miter lim="400000"/>
          </a:ln>
        </p:spPr>
      </p:pic>
      <p:sp>
        <p:nvSpPr>
          <p:cNvPr id="111" name="Rectangle 28"/>
          <p:cNvSpPr/>
          <p:nvPr/>
        </p:nvSpPr>
        <p:spPr>
          <a:xfrm rot="16200000">
            <a:off x="389238" y="-389238"/>
            <a:ext cx="6858001" cy="7636476"/>
          </a:xfrm>
          <a:prstGeom prst="rect">
            <a:avLst/>
          </a:prstGeom>
          <a:gradFill>
            <a:gsLst>
              <a:gs pos="0">
                <a:srgbClr val="000000"/>
              </a:gs>
              <a:gs pos="100000">
                <a:srgbClr val="000000">
                  <a:alpha val="0"/>
                </a:srgbClr>
              </a:gs>
            </a:gsLst>
            <a:lin ang="5400000"/>
          </a:gradFill>
          <a:ln w="12700">
            <a:miter lim="400000"/>
          </a:ln>
        </p:spPr>
        <p:txBody>
          <a:bodyPr lIns="45719" rIns="45719" anchor="ctr"/>
          <a:lstStyle/>
          <a:p>
            <a:pPr algn="ctr">
              <a:defRPr>
                <a:solidFill>
                  <a:srgbClr val="FFFFFF"/>
                </a:solidFill>
              </a:defRPr>
            </a:pPr>
          </a:p>
        </p:txBody>
      </p:sp>
      <p:sp>
        <p:nvSpPr>
          <p:cNvPr id="112" name="Title 1"/>
          <p:cNvSpPr txBox="1"/>
          <p:nvPr>
            <p:ph type="title"/>
          </p:nvPr>
        </p:nvSpPr>
        <p:spPr>
          <a:xfrm>
            <a:off x="517870" y="978407"/>
            <a:ext cx="7328952" cy="4990364"/>
          </a:xfrm>
          <a:prstGeom prst="rect">
            <a:avLst/>
          </a:prstGeom>
        </p:spPr>
        <p:txBody>
          <a:bodyPr/>
          <a:lstStyle/>
          <a:p>
            <a:pPr marL="282892" indent="-282892" defTabSz="905255">
              <a:lnSpc>
                <a:spcPct val="90000"/>
              </a:lnSpc>
              <a:defRPr sz="3564">
                <a:solidFill>
                  <a:srgbClr val="FFFFFF"/>
                </a:solidFill>
              </a:defRPr>
            </a:pPr>
            <a:r>
              <a:t>    </a:t>
            </a:r>
            <a:r>
              <a:rPr i="1"/>
              <a:t>CONTENTS:</a:t>
            </a:r>
            <a:br>
              <a:rPr i="1"/>
            </a:br>
            <a:br>
              <a:rPr i="1"/>
            </a:br>
            <a:r>
              <a:rPr i="1" sz="2772"/>
              <a:t>   1) Introduction </a:t>
            </a:r>
            <a:endParaRPr sz="2772"/>
          </a:p>
          <a:p>
            <a:pPr defTabSz="905255">
              <a:lnSpc>
                <a:spcPct val="90000"/>
              </a:lnSpc>
              <a:defRPr i="1" sz="2772">
                <a:solidFill>
                  <a:srgbClr val="FFFFFF"/>
                </a:solidFill>
              </a:defRPr>
            </a:pPr>
            <a:r>
              <a:t>      2) Background</a:t>
            </a:r>
          </a:p>
          <a:p>
            <a:pPr defTabSz="905255">
              <a:lnSpc>
                <a:spcPct val="90000"/>
              </a:lnSpc>
              <a:defRPr i="1" sz="2772">
                <a:solidFill>
                  <a:srgbClr val="FFFFFF"/>
                </a:solidFill>
              </a:defRPr>
            </a:pPr>
            <a:r>
              <a:t>      3) Motivation </a:t>
            </a:r>
          </a:p>
          <a:p>
            <a:pPr defTabSz="905255">
              <a:lnSpc>
                <a:spcPct val="90000"/>
              </a:lnSpc>
              <a:defRPr i="1" sz="2772">
                <a:solidFill>
                  <a:srgbClr val="FFFFFF"/>
                </a:solidFill>
              </a:defRPr>
            </a:pPr>
            <a:r>
              <a:t>      4) Problem Statement </a:t>
            </a:r>
          </a:p>
          <a:p>
            <a:pPr defTabSz="905255">
              <a:lnSpc>
                <a:spcPct val="90000"/>
              </a:lnSpc>
              <a:defRPr i="1" sz="2772">
                <a:solidFill>
                  <a:srgbClr val="FFFFFF"/>
                </a:solidFill>
              </a:defRPr>
            </a:pPr>
            <a:r>
              <a:t>      5) Formulation </a:t>
            </a:r>
          </a:p>
          <a:p>
            <a:pPr defTabSz="905255">
              <a:lnSpc>
                <a:spcPct val="90000"/>
              </a:lnSpc>
              <a:defRPr i="1" sz="2772">
                <a:solidFill>
                  <a:srgbClr val="FFFFFF"/>
                </a:solidFill>
              </a:defRPr>
            </a:pPr>
            <a:r>
              <a:t>      6) Results and Discussion</a:t>
            </a:r>
          </a:p>
          <a:p>
            <a:pPr defTabSz="905255">
              <a:lnSpc>
                <a:spcPct val="90000"/>
              </a:lnSpc>
              <a:defRPr i="1" sz="2772">
                <a:solidFill>
                  <a:srgbClr val="FFFFFF"/>
                </a:solidFill>
              </a:defRPr>
            </a:pPr>
            <a:r>
              <a:t>      7) Future Scope  </a:t>
            </a:r>
          </a:p>
          <a:p>
            <a:pPr defTabSz="905255">
              <a:lnSpc>
                <a:spcPct val="90000"/>
              </a:lnSpc>
              <a:defRPr i="1" sz="2772">
                <a:solidFill>
                  <a:srgbClr val="FFFFFF"/>
                </a:solidFill>
              </a:defRPr>
            </a:pPr>
            <a:r>
              <a:t>      8) Reference </a:t>
            </a:r>
          </a:p>
          <a:p>
            <a:pPr defTabSz="905255">
              <a:lnSpc>
                <a:spcPct val="90000"/>
              </a:lnSpc>
              <a:defRPr i="1" sz="2772">
                <a:solidFill>
                  <a:srgbClr val="FFFFFF"/>
                </a:solidFill>
              </a:defRPr>
            </a:pPr>
            <a:r>
              <a:t>      9) Conclusion </a:t>
            </a:r>
          </a:p>
        </p:txBody>
      </p:sp>
      <p:sp>
        <p:nvSpPr>
          <p:cNvPr id="113" name="Rectangle 30"/>
          <p:cNvSpPr/>
          <p:nvPr/>
        </p:nvSpPr>
        <p:spPr>
          <a:xfrm>
            <a:off x="517869" y="508090"/>
            <a:ext cx="5021185" cy="149280"/>
          </a:xfrm>
          <a:prstGeom prst="rect">
            <a:avLst/>
          </a:prstGeom>
          <a:solidFill>
            <a:srgbClr val="FFFFFF"/>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1000"/>
                                  </p:stCondLst>
                                  <p:iterate type="el" backwards="0">
                                    <p:tmAbs val="0"/>
                                  </p:iterate>
                                  <p:childTnLst>
                                    <p:set>
                                      <p:cBhvr>
                                        <p:cTn id="6" fill="hold"/>
                                        <p:tgtEl>
                                          <p:spTgt spid="112"/>
                                        </p:tgtEl>
                                        <p:attrNameLst>
                                          <p:attrName>style.visibility</p:attrName>
                                        </p:attrNameLst>
                                      </p:cBhvr>
                                      <p:to>
                                        <p:strVal val="visible"/>
                                      </p:to>
                                    </p:set>
                                    <p:animEffect filter="fade" transition="in">
                                      <p:cBhvr>
                                        <p:cTn id="7" dur="7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Title 1"/>
          <p:cNvSpPr txBox="1"/>
          <p:nvPr>
            <p:ph type="title"/>
          </p:nvPr>
        </p:nvSpPr>
        <p:spPr>
          <a:xfrm>
            <a:off x="517869" y="971150"/>
            <a:ext cx="10420498" cy="748403"/>
          </a:xfrm>
          <a:prstGeom prst="rect">
            <a:avLst/>
          </a:prstGeom>
        </p:spPr>
        <p:txBody>
          <a:bodyPr/>
          <a:lstStyle>
            <a:lvl1pPr defTabSz="822959">
              <a:defRPr sz="4319"/>
            </a:lvl1pPr>
          </a:lstStyle>
          <a:p>
            <a:pPr/>
            <a:r>
              <a:t>INTRODUCTION</a:t>
            </a:r>
          </a:p>
        </p:txBody>
      </p:sp>
      <p:sp>
        <p:nvSpPr>
          <p:cNvPr id="116" name="Content Placeholder 2"/>
          <p:cNvSpPr txBox="1"/>
          <p:nvPr>
            <p:ph type="body" idx="1"/>
          </p:nvPr>
        </p:nvSpPr>
        <p:spPr>
          <a:xfrm>
            <a:off x="421025" y="2491132"/>
            <a:ext cx="11262326" cy="3482264"/>
          </a:xfrm>
          <a:prstGeom prst="rect">
            <a:avLst/>
          </a:prstGeom>
        </p:spPr>
        <p:txBody>
          <a:bodyPr/>
          <a:lstStyle/>
          <a:p>
            <a:pPr marL="285750" indent="-285750">
              <a:buSzPct val="100000"/>
              <a:buFont typeface="Arial"/>
              <a:buChar char="•"/>
            </a:pPr>
            <a:r>
              <a:t>Python is an interpreted high-level general-purpose programming language. Python is dynamically-typed and garbage-collected. It supports multiple programming paradigms, including structured, object-oriented and functional programming.</a:t>
            </a:r>
          </a:p>
          <a:p>
            <a:pPr marL="285750" indent="-285750">
              <a:buSzPct val="100000"/>
              <a:buFont typeface="Arial"/>
              <a:buChar char="•"/>
            </a:pPr>
            <a:r>
              <a:t>Flappy Bird is an arcade-style game in which the player controls the bird Flappy, which moves persistently to the right.  The player is tasked with navigating flappy through pairs of pipes that have equally sized gaps placed at random heights. Flappy automatically descends and only ascends when the player taps the touchscreen. Each successful pass through a pair of pipes awards the player one point. Colliding with a pipe or the ground ends the gameplay.</a:t>
            </a:r>
          </a:p>
        </p:txBody>
      </p:sp>
    </p:spTree>
  </p:cSld>
  <p:clrMapOvr>
    <a:masterClrMapping/>
  </p:clrMapOvr>
  <mc:AlternateContent xmlns:mc="http://schemas.openxmlformats.org/markup-compatibility/2006">
    <mc:Choice xmlns:p14="http://schemas.microsoft.com/office/powerpoint/2010/main" Requires="p14">
      <p:transition spd="slow" advClick="1" p14:dur="2750">
        <p14:prism dir="r" isContent="0"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Title 1"/>
          <p:cNvSpPr txBox="1"/>
          <p:nvPr>
            <p:ph type="title"/>
          </p:nvPr>
        </p:nvSpPr>
        <p:spPr>
          <a:xfrm>
            <a:off x="4283163" y="1342507"/>
            <a:ext cx="3625674" cy="655479"/>
          </a:xfrm>
          <a:prstGeom prst="rect">
            <a:avLst/>
          </a:prstGeom>
        </p:spPr>
        <p:txBody>
          <a:bodyPr/>
          <a:lstStyle>
            <a:lvl1pPr defTabSz="704087">
              <a:defRPr sz="3696"/>
            </a:lvl1pPr>
          </a:lstStyle>
          <a:p>
            <a:pPr/>
            <a:r>
              <a:t>BACKGROUND</a:t>
            </a:r>
          </a:p>
        </p:txBody>
      </p:sp>
      <p:sp>
        <p:nvSpPr>
          <p:cNvPr id="119" name="Content Placeholder 2"/>
          <p:cNvSpPr txBox="1"/>
          <p:nvPr>
            <p:ph type="body" idx="1"/>
          </p:nvPr>
        </p:nvSpPr>
        <p:spPr>
          <a:xfrm>
            <a:off x="587483" y="2141570"/>
            <a:ext cx="11095867" cy="4433508"/>
          </a:xfrm>
          <a:prstGeom prst="rect">
            <a:avLst/>
          </a:prstGeom>
        </p:spPr>
        <p:txBody>
          <a:bodyPr/>
          <a:lstStyle/>
          <a:p>
            <a:pPr marL="285750" indent="-285750">
              <a:buSzPct val="100000"/>
              <a:buFont typeface="Arial"/>
              <a:buChar char="•"/>
            </a:pPr>
            <a:r>
              <a:t>We designed a computer game "Crazy Plane" inspired from the mobile game "flappy bird"</a:t>
            </a:r>
          </a:p>
          <a:p>
            <a:pPr marL="285750" indent="-285750">
              <a:buSzPct val="100000"/>
              <a:buFont typeface="Arial"/>
              <a:buChar char="•"/>
            </a:pPr>
            <a:r>
              <a:t>Flappy Bird is a mobile game developed by Vietnamese video game artist and programmer Dong Nguyen (Vietnamese: Nguyễn Hà Đông), under his game  development company dotGears. </a:t>
            </a:r>
          </a:p>
          <a:p>
            <a:pPr marL="285750" indent="-285750">
              <a:buSzPct val="100000"/>
              <a:buFont typeface="Arial"/>
              <a:buChar char="•"/>
            </a:pPr>
            <a:r>
              <a:t>The game is a side-scroller where the player controls a bird, attempting to fly between columns of green pipes without hitting them.</a:t>
            </a:r>
          </a:p>
          <a:p>
            <a:pPr marL="285750" indent="-285750">
              <a:buSzPct val="100000"/>
              <a:buFont typeface="Arial"/>
              <a:buChar char="•"/>
            </a:pPr>
            <a:r>
              <a:t>The game was released in May 2013 but received a sudden rise in popularity in early 2014 and became a sleeper hit.</a:t>
            </a:r>
          </a:p>
          <a:p>
            <a:pPr marL="285750" indent="-285750">
              <a:buSzPct val="100000"/>
              <a:buFont typeface="Arial"/>
              <a:buChar char="•"/>
            </a:pPr>
            <a:r>
              <a:t>At the end of January 2014, it was the most-downloaded free game in the App Store for iOS. During this period, its developer said that Flappy Bird was earning $50,000 a day from in-app advertisements as well as sales.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121" name="Title 1"/>
          <p:cNvSpPr txBox="1"/>
          <p:nvPr>
            <p:ph type="title"/>
          </p:nvPr>
        </p:nvSpPr>
        <p:spPr>
          <a:xfrm>
            <a:off x="517870" y="973080"/>
            <a:ext cx="5021182" cy="687452"/>
          </a:xfrm>
          <a:prstGeom prst="rect">
            <a:avLst/>
          </a:prstGeom>
        </p:spPr>
        <p:txBody>
          <a:bodyPr/>
          <a:lstStyle>
            <a:lvl1pPr defTabSz="749808">
              <a:defRPr sz="3936"/>
            </a:lvl1pPr>
          </a:lstStyle>
          <a:p>
            <a:pPr/>
            <a:r>
              <a:t>MOTIVATION</a:t>
            </a:r>
          </a:p>
        </p:txBody>
      </p:sp>
      <p:sp>
        <p:nvSpPr>
          <p:cNvPr id="122" name="Content Placeholder 2"/>
          <p:cNvSpPr txBox="1"/>
          <p:nvPr>
            <p:ph type="body" idx="1"/>
          </p:nvPr>
        </p:nvSpPr>
        <p:spPr>
          <a:xfrm>
            <a:off x="512880" y="2301430"/>
            <a:ext cx="11170471" cy="3666180"/>
          </a:xfrm>
          <a:prstGeom prst="rect">
            <a:avLst/>
          </a:prstGeom>
        </p:spPr>
        <p:txBody>
          <a:bodyPr/>
          <a:lstStyle/>
          <a:p>
            <a:pPr/>
            <a:r>
              <a:t>Our group has chosen to work on prototype of a common and famous game Flappy Bird named "Crazy Plane" . It is a game that involves using the mouse to navigate a plane between hilly surfaces that keep moving. In today’s age, games are the most addictive when it comes to the youth. It has become even more so because of our current pandemic situation that forces us to adopt virtual means to keep ourselves engaged. We thought that working on a game would thus be not only interesting but also relevant and relatable. We’ve chosen this particular game because of its accessible and easily comprehensible programming language, that makes it simpler for us to build on the existing software and modify it according to our preferences. This is how we all discussed and narrowed down to this particular game.</a:t>
            </a:r>
          </a:p>
        </p:txBody>
      </p:sp>
    </p:spTree>
  </p:cSld>
  <p:clrMapOvr>
    <a:masterClrMapping/>
  </p:clrMapOvr>
  <mc:AlternateContent xmlns:mc="http://schemas.openxmlformats.org/markup-compatibility/2006">
    <mc:Choice xmlns:p14="http://schemas.microsoft.com/office/powerpoint/2010/main" Requires="p14">
      <p:transition spd="slow" advClick="1" p14:dur="2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 name="Title 1"/>
          <p:cNvSpPr txBox="1"/>
          <p:nvPr>
            <p:ph type="title"/>
          </p:nvPr>
        </p:nvSpPr>
        <p:spPr>
          <a:xfrm>
            <a:off x="2045079" y="894892"/>
            <a:ext cx="8101842" cy="913239"/>
          </a:xfrm>
          <a:prstGeom prst="rect">
            <a:avLst/>
          </a:prstGeom>
        </p:spPr>
        <p:txBody>
          <a:bodyPr/>
          <a:lstStyle/>
          <a:p>
            <a:pPr/>
            <a:r>
              <a:t>PROBLEM STATEMENT</a:t>
            </a:r>
          </a:p>
        </p:txBody>
      </p:sp>
      <p:sp>
        <p:nvSpPr>
          <p:cNvPr id="125" name="Content Placeholder 2"/>
          <p:cNvSpPr txBox="1"/>
          <p:nvPr>
            <p:ph type="body" idx="1"/>
          </p:nvPr>
        </p:nvSpPr>
        <p:spPr>
          <a:xfrm>
            <a:off x="321049" y="2045654"/>
            <a:ext cx="11362302" cy="4294962"/>
          </a:xfrm>
          <a:prstGeom prst="rect">
            <a:avLst/>
          </a:prstGeom>
        </p:spPr>
        <p:txBody>
          <a:bodyPr/>
          <a:lstStyle/>
          <a:p>
            <a:pPr marL="285750" indent="-285750">
              <a:lnSpc>
                <a:spcPct val="88000"/>
              </a:lnSpc>
              <a:buSzPct val="100000"/>
              <a:buFont typeface="Arial"/>
              <a:buChar char="•"/>
              <a:defRPr sz="1800"/>
            </a:pPr>
            <a:r>
              <a:t>The first problem faced was to come up with an idea for the project on which every person in group would agree.</a:t>
            </a:r>
          </a:p>
          <a:p>
            <a:pPr marL="285750" indent="-285750">
              <a:lnSpc>
                <a:spcPct val="88000"/>
              </a:lnSpc>
              <a:buSzPct val="100000"/>
              <a:buFont typeface="Arial"/>
              <a:buChar char="•"/>
              <a:defRPr sz="1800"/>
            </a:pPr>
            <a:r>
              <a:t>Gathering the pictures and audio for sprites that are to be used in the game.</a:t>
            </a:r>
          </a:p>
          <a:p>
            <a:pPr marL="285750" indent="-285750">
              <a:lnSpc>
                <a:spcPct val="88000"/>
              </a:lnSpc>
              <a:buSzPct val="100000"/>
              <a:buFont typeface="Arial"/>
              <a:buChar char="•"/>
              <a:defRPr sz="1800"/>
            </a:pPr>
            <a:r>
              <a:t>Gathering knowledge about how we use pygame module to develop game in python.</a:t>
            </a:r>
          </a:p>
          <a:p>
            <a:pPr marL="285750" indent="-285750">
              <a:lnSpc>
                <a:spcPct val="88000"/>
              </a:lnSpc>
              <a:buSzPct val="100000"/>
              <a:buFont typeface="Arial"/>
              <a:buChar char="•"/>
              <a:defRPr sz="1800"/>
            </a:pPr>
            <a:r>
              <a:t>Most of the commands and built-in methods to be used in python are case sensitive.</a:t>
            </a:r>
          </a:p>
          <a:p>
            <a:pPr marL="285750" indent="-285750">
              <a:lnSpc>
                <a:spcPct val="88000"/>
              </a:lnSpc>
              <a:buSzPct val="100000"/>
              <a:buFont typeface="Arial"/>
              <a:buChar char="•"/>
              <a:defRPr sz="1800"/>
            </a:pPr>
            <a:r>
              <a:t>There is a issue of synchronization between loop in the software and frame buffer update in hardware. We need to update the object position when the frame is not showed on the screen. </a:t>
            </a:r>
          </a:p>
          <a:p>
            <a:pPr marL="285750" indent="-285750">
              <a:lnSpc>
                <a:spcPct val="88000"/>
              </a:lnSpc>
              <a:buSzPct val="100000"/>
              <a:buFont typeface="Arial"/>
              <a:buChar char="•"/>
              <a:defRPr sz="1800"/>
            </a:pPr>
            <a:r>
              <a:t>Plane motion need time variable which is not straightforward to get. Because the data type we get from system clock is not available for calculation.</a:t>
            </a:r>
          </a:p>
          <a:p>
            <a:pPr marL="285750" indent="-285750">
              <a:lnSpc>
                <a:spcPct val="88000"/>
              </a:lnSpc>
              <a:buSzPct val="100000"/>
              <a:buFont typeface="Arial"/>
              <a:buChar char="•"/>
              <a:defRPr sz="1800"/>
            </a:pPr>
            <a:r>
              <a:t>Surface height had to set in such a way that the plane could pass in between them.</a:t>
            </a:r>
          </a:p>
          <a:p>
            <a:pPr marL="285750" indent="-285750">
              <a:lnSpc>
                <a:spcPct val="88000"/>
              </a:lnSpc>
              <a:buSzPct val="100000"/>
              <a:buFont typeface="Arial"/>
              <a:buChar char="•"/>
              <a:defRPr sz="1800"/>
            </a:pPr>
            <a:r>
              <a:t>The is a risk of getting semantic error in the functions defined since we cannot know about this error till we complete code.</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title"/>
          </p:nvPr>
        </p:nvSpPr>
        <p:spPr>
          <a:xfrm>
            <a:off x="501884" y="802562"/>
            <a:ext cx="8442188" cy="964542"/>
          </a:xfrm>
          <a:prstGeom prst="rect">
            <a:avLst/>
          </a:prstGeom>
        </p:spPr>
        <p:txBody>
          <a:bodyPr/>
          <a:lstStyle/>
          <a:p>
            <a:pPr/>
            <a:r>
              <a:t>FORMULATION</a:t>
            </a:r>
          </a:p>
        </p:txBody>
      </p:sp>
      <p:sp>
        <p:nvSpPr>
          <p:cNvPr id="128" name="Content Placeholder 2"/>
          <p:cNvSpPr txBox="1"/>
          <p:nvPr>
            <p:ph type="body" idx="1"/>
          </p:nvPr>
        </p:nvSpPr>
        <p:spPr>
          <a:xfrm>
            <a:off x="459594" y="1709948"/>
            <a:ext cx="11213100" cy="4481465"/>
          </a:xfrm>
          <a:prstGeom prst="rect">
            <a:avLst/>
          </a:prstGeom>
        </p:spPr>
        <p:txBody>
          <a:bodyPr/>
          <a:lstStyle/>
          <a:p>
            <a:pPr/>
          </a:p>
          <a:p>
            <a:pPr marL="285750" indent="-285750">
              <a:buSzPct val="100000"/>
              <a:buFont typeface="Arial"/>
              <a:buChar char="•"/>
            </a:pPr>
            <a:r>
              <a:t>We referred to official documents of pygame provided on the internet so that we could gain more knowledge about how  we can implement those pre-defined methods to be used in the game and this helped us to reduce the syntactical error. </a:t>
            </a:r>
          </a:p>
          <a:p>
            <a:pPr marL="285750" indent="-285750">
              <a:buSzPct val="100000"/>
              <a:buFont typeface="Arial"/>
              <a:buChar char="•"/>
            </a:pPr>
            <a:r>
              <a:t>The synchronization issue is resolved when we update the screen only when it scans to the bottom of the screen.</a:t>
            </a:r>
          </a:p>
          <a:p>
            <a:pPr marL="285750" indent="-285750">
              <a:buSzPct val="100000"/>
              <a:buFont typeface="Arial"/>
              <a:buChar char="•"/>
            </a:pPr>
            <a:r>
              <a:t>It was very hectic to make sure that the buttons we create around the titles "play", "quit" goes in hand with each other.</a:t>
            </a:r>
          </a:p>
          <a:p>
            <a:pPr marL="285750" indent="-285750">
              <a:buSzPct val="100000"/>
              <a:buFont typeface="Arial"/>
              <a:buChar char="•"/>
            </a:pPr>
            <a:r>
              <a:t>An offset distance is set for the minimum height of the pipe such that there is enough free space between the pipes to pass through it.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6">
            <a:satOff val="-6934"/>
            <a:lumOff val="26862"/>
          </a:schemeClr>
        </a:solidFill>
      </p:bgPr>
    </p:bg>
    <p:spTree>
      <p:nvGrpSpPr>
        <p:cNvPr id="1" name=""/>
        <p:cNvGrpSpPr/>
        <p:nvPr/>
      </p:nvGrpSpPr>
      <p:grpSpPr>
        <a:xfrm>
          <a:off x="0" y="0"/>
          <a:ext cx="0" cy="0"/>
          <a:chOff x="0" y="0"/>
          <a:chExt cx="0" cy="0"/>
        </a:xfrm>
      </p:grpSpPr>
      <p:sp>
        <p:nvSpPr>
          <p:cNvPr id="130" name="Title 1"/>
          <p:cNvSpPr txBox="1"/>
          <p:nvPr>
            <p:ph type="title"/>
          </p:nvPr>
        </p:nvSpPr>
        <p:spPr>
          <a:xfrm>
            <a:off x="517870" y="973080"/>
            <a:ext cx="11175797" cy="783367"/>
          </a:xfrm>
          <a:prstGeom prst="rect">
            <a:avLst/>
          </a:prstGeom>
        </p:spPr>
        <p:txBody>
          <a:bodyPr/>
          <a:lstStyle>
            <a:lvl1pPr defTabSz="877823">
              <a:defRPr sz="4608"/>
            </a:lvl1pPr>
          </a:lstStyle>
          <a:p>
            <a:pPr/>
            <a:r>
              <a:t>FUTURE SCOPE</a:t>
            </a:r>
          </a:p>
        </p:txBody>
      </p:sp>
      <p:sp>
        <p:nvSpPr>
          <p:cNvPr id="131" name="Content Placeholder 2"/>
          <p:cNvSpPr txBox="1"/>
          <p:nvPr>
            <p:ph type="body" idx="1"/>
          </p:nvPr>
        </p:nvSpPr>
        <p:spPr>
          <a:xfrm>
            <a:off x="518209" y="1939081"/>
            <a:ext cx="11165142" cy="4859801"/>
          </a:xfrm>
          <a:prstGeom prst="rect">
            <a:avLst/>
          </a:prstGeom>
        </p:spPr>
        <p:txBody>
          <a:bodyPr/>
          <a:lstStyle/>
          <a:p>
            <a:pPr marL="285750" indent="-285750">
              <a:buSzPct val="100000"/>
              <a:buFont typeface="Arial"/>
              <a:buChar char="•"/>
            </a:pPr>
            <a:r>
              <a:t>Improve our coding style. In our hardware coding, we unroll the program without making    it hierarchical as a module which may lead to difficulty for debugging.</a:t>
            </a:r>
          </a:p>
          <a:p>
            <a:pPr marL="285750" indent="-285750">
              <a:buSzPct val="100000"/>
              <a:buFont typeface="Arial"/>
              <a:buChar char="•"/>
            </a:pPr>
            <a:r>
              <a:t>Choose high resolution sprite pictures and eliminating sprite background more clearly can make our game picture looks better.</a:t>
            </a:r>
          </a:p>
          <a:p>
            <a:pPr marL="285750" indent="-285750">
              <a:buSzPct val="100000"/>
              <a:buFont typeface="Arial"/>
              <a:buChar char="•"/>
            </a:pPr>
            <a:r>
              <a:t>Design more complex game logic can increase our game integrity. For example, background changes with time, distance between pillar become random.</a:t>
            </a:r>
          </a:p>
          <a:p>
            <a:pPr marL="285750" indent="-285750">
              <a:buSzPct val="100000"/>
              <a:buFont typeface="Arial"/>
              <a:buChar char="•"/>
            </a:pPr>
            <a:r>
              <a:t>Make sure that music stops when the plane hits the hilly surfaces or touches the upper or the lower extreme.</a:t>
            </a:r>
          </a:p>
          <a:p>
            <a:pPr marL="285750" indent="-285750">
              <a:buSzPct val="100000"/>
              <a:buFont typeface="Arial"/>
              <a:buChar char="•"/>
            </a:pPr>
            <a:r>
              <a:t>To improve the window size and make it fit precisely on the screen</a:t>
            </a:r>
          </a:p>
          <a:p>
            <a:pPr marL="285750" indent="-285750">
              <a:buSzPct val="100000"/>
              <a:buFont typeface="Arial"/>
              <a:buChar char="•"/>
            </a:pPr>
            <a:r>
              <a:t>We can try to improve the difficulty of the game as the time progresses and create levels to this game  </a:t>
            </a:r>
          </a:p>
          <a:p>
            <a:pPr marL="285750" indent="-285750">
              <a:buSzPct val="100000"/>
              <a:buFont typeface="Arial"/>
              <a:buChar char="•"/>
            </a:pPr>
            <a:r>
              <a:t>We can come up with moving surfaces to make the game more tricky </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3" name="Title 1"/>
          <p:cNvSpPr txBox="1"/>
          <p:nvPr>
            <p:ph type="title"/>
          </p:nvPr>
        </p:nvSpPr>
        <p:spPr>
          <a:xfrm>
            <a:off x="517869" y="973080"/>
            <a:ext cx="9497267" cy="740738"/>
          </a:xfrm>
          <a:prstGeom prst="rect">
            <a:avLst/>
          </a:prstGeom>
        </p:spPr>
        <p:txBody>
          <a:bodyPr/>
          <a:lstStyle>
            <a:lvl1pPr defTabSz="795527">
              <a:defRPr sz="4176"/>
            </a:lvl1pPr>
          </a:lstStyle>
          <a:p>
            <a:pPr/>
            <a:r>
              <a:t>References</a:t>
            </a:r>
          </a:p>
        </p:txBody>
      </p:sp>
      <p:sp>
        <p:nvSpPr>
          <p:cNvPr id="134" name="Content Placeholder 2"/>
          <p:cNvSpPr txBox="1"/>
          <p:nvPr>
            <p:ph type="body" idx="1"/>
          </p:nvPr>
        </p:nvSpPr>
        <p:spPr>
          <a:xfrm>
            <a:off x="512880" y="1843166"/>
            <a:ext cx="11170471" cy="4742568"/>
          </a:xfrm>
          <a:prstGeom prst="rect">
            <a:avLst/>
          </a:prstGeom>
        </p:spPr>
        <p:txBody>
          <a:bodyPr/>
          <a:lstStyle/>
          <a:p>
            <a:pPr marL="285750" indent="-285750">
              <a:lnSpc>
                <a:spcPct val="99000"/>
              </a:lnSpc>
              <a:buSzPct val="100000"/>
              <a:buFont typeface="Arial"/>
              <a:buChar char="•"/>
            </a:pPr>
            <a:r>
              <a:t>The Original game Flappy Bird has been scrutinized by playing the game on the website  </a:t>
            </a:r>
            <a:r>
              <a:rPr u="sng">
                <a:solidFill>
                  <a:srgbClr val="7F51C5"/>
                </a:solidFill>
                <a:uFill>
                  <a:solidFill>
                    <a:srgbClr val="7F51C5"/>
                  </a:solidFill>
                </a:uFill>
                <a:hlinkClick r:id="rId3" invalidUrl="" action="" tgtFrame="" tooltip="" history="1" highlightClick="0" endSnd="0"/>
              </a:rPr>
              <a:t>https://flappybird.io</a:t>
            </a:r>
          </a:p>
          <a:p>
            <a:pPr marL="285750" indent="-285750">
              <a:lnSpc>
                <a:spcPct val="99000"/>
              </a:lnSpc>
              <a:buSzPct val="100000"/>
              <a:buFont typeface="Arial"/>
              <a:buChar char="•"/>
              <a:defRPr b="1"/>
            </a:pPr>
            <a:r>
              <a:t> </a:t>
            </a:r>
            <a:r>
              <a:rPr b="0"/>
              <a:t>The Flappy Bird Game Documentation is available on the website which we used for our reference</a:t>
            </a:r>
            <a:endParaRPr b="0"/>
          </a:p>
          <a:p>
            <a:pPr>
              <a:lnSpc>
                <a:spcPct val="99000"/>
              </a:lnSpc>
              <a:defRPr u="sng"/>
            </a:pPr>
            <a:r>
              <a:t>https://pygamezero-bird.readthedocs.io</a:t>
            </a:r>
          </a:p>
          <a:p>
            <a:pPr>
              <a:lnSpc>
                <a:spcPct val="99000"/>
              </a:lnSpc>
            </a:pPr>
            <a:r>
              <a:rPr u="sng">
                <a:solidFill>
                  <a:srgbClr val="7F51C5"/>
                </a:solidFill>
                <a:uFill>
                  <a:solidFill>
                    <a:srgbClr val="7F51C5"/>
                  </a:solidFill>
                </a:uFill>
                <a:hlinkClick r:id="rId4" invalidUrl="" action="" tgtFrame="" tooltip="" history="1" highlightClick="0" endSnd="0"/>
              </a:rPr>
              <a:t>http://pygame-learning-environment.readthedocs.io</a:t>
            </a:r>
            <a:r>
              <a:t> </a:t>
            </a:r>
          </a:p>
          <a:p>
            <a:pPr marL="285750" indent="-285750">
              <a:lnSpc>
                <a:spcPct val="99000"/>
              </a:lnSpc>
              <a:buSzPct val="100000"/>
              <a:buFont typeface="Arial"/>
              <a:buChar char="•"/>
            </a:pPr>
            <a:r>
              <a:t>Pygame Documentary where the information regarding pygame modules and methods which are very much needed for making games like flappy bird are being documented with detailed information. Visit the above website of pygame documentary for more information. </a:t>
            </a:r>
            <a:r>
              <a:rPr i="1"/>
              <a:t> </a:t>
            </a:r>
            <a:r>
              <a:rPr u="sng">
                <a:solidFill>
                  <a:srgbClr val="7F51C5"/>
                </a:solidFill>
                <a:uFill>
                  <a:solidFill>
                    <a:srgbClr val="7F51C5"/>
                  </a:solidFill>
                </a:uFill>
                <a:hlinkClick r:id="rId5" invalidUrl="" action="" tgtFrame="" tooltip="" history="1" highlightClick="0" endSnd="0"/>
              </a:rPr>
              <a:t>https://www.pygame.org</a:t>
            </a:r>
          </a:p>
          <a:p>
            <a:pPr marL="285750" indent="-285750">
              <a:lnSpc>
                <a:spcPct val="99000"/>
              </a:lnSpc>
              <a:buSzPct val="100000"/>
              <a:buFont typeface="Arial"/>
              <a:buChar char="•"/>
            </a:pPr>
            <a:r>
              <a:t>We also referred this youtube video for a better interpretation of what is pygame</a:t>
            </a:r>
          </a:p>
          <a:p>
            <a:pPr>
              <a:lnSpc>
                <a:spcPct val="99000"/>
              </a:lnSpc>
            </a:pPr>
            <a:r>
              <a:rPr u="sng">
                <a:solidFill>
                  <a:srgbClr val="7F51C5"/>
                </a:solidFill>
                <a:uFill>
                  <a:solidFill>
                    <a:srgbClr val="7F51C5"/>
                  </a:solidFill>
                </a:uFill>
                <a:hlinkClick r:id="rId6" invalidUrl="" action="" tgtFrame="" tooltip="" history="1" highlightClick="0" endSnd="0"/>
              </a:rPr>
              <a:t>https://youtu.be/AY9MnQ4x3zk</a:t>
            </a:r>
          </a:p>
        </p:txBody>
      </p:sp>
    </p:spTree>
  </p:cSld>
  <p:clrMapOvr>
    <a:masterClrMapping/>
  </p:clrMapOvr>
  <mc:AlternateContent xmlns:mc="http://schemas.openxmlformats.org/markup-compatibility/2006">
    <mc:Choice xmlns:p14="http://schemas.microsoft.com/office/powerpoint/2010/main" Requires="p14">
      <p:transition spd="med" advClick="1" p14:dur="1000">
        <p14:doors dir="vert"/>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GestaltVTI">
  <a:themeElements>
    <a:clrScheme name="GestaltVTI">
      <a:dk1>
        <a:srgbClr val="000000"/>
      </a:dk1>
      <a:lt1>
        <a:srgbClr val="F0F3F3"/>
      </a:lt1>
      <a:dk2>
        <a:srgbClr val="A7A7A7"/>
      </a:dk2>
      <a:lt2>
        <a:srgbClr val="535353"/>
      </a:lt2>
      <a:accent1>
        <a:srgbClr val="C34D59"/>
      </a:accent1>
      <a:accent2>
        <a:srgbClr val="B13B79"/>
      </a:accent2>
      <a:accent3>
        <a:srgbClr val="C34DBC"/>
      </a:accent3>
      <a:accent4>
        <a:srgbClr val="873BB1"/>
      </a:accent4>
      <a:accent5>
        <a:srgbClr val="684DC3"/>
      </a:accent5>
      <a:accent6>
        <a:srgbClr val="3B51B1"/>
      </a:accent6>
      <a:hlink>
        <a:srgbClr val="0000FF"/>
      </a:hlink>
      <a:folHlink>
        <a:srgbClr val="FF00FF"/>
      </a:folHlink>
    </a:clrScheme>
    <a:fontScheme name="GestaltVTI">
      <a:majorFont>
        <a:latin typeface="Helvetica"/>
        <a:ea typeface="Helvetica"/>
        <a:cs typeface="Helvetica"/>
      </a:majorFont>
      <a:minorFont>
        <a:latin typeface="Bierstadt"/>
        <a:ea typeface="Bierstadt"/>
        <a:cs typeface="Bierstadt"/>
      </a:minorFont>
    </a:fontScheme>
    <a:fmtScheme name="Gestal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staltVTI">
  <a:themeElements>
    <a:clrScheme name="GestaltVTI">
      <a:dk1>
        <a:srgbClr val="000000"/>
      </a:dk1>
      <a:lt1>
        <a:srgbClr val="FFFFFF"/>
      </a:lt1>
      <a:dk2>
        <a:srgbClr val="A7A7A7"/>
      </a:dk2>
      <a:lt2>
        <a:srgbClr val="535353"/>
      </a:lt2>
      <a:accent1>
        <a:srgbClr val="C34D59"/>
      </a:accent1>
      <a:accent2>
        <a:srgbClr val="B13B79"/>
      </a:accent2>
      <a:accent3>
        <a:srgbClr val="C34DBC"/>
      </a:accent3>
      <a:accent4>
        <a:srgbClr val="873BB1"/>
      </a:accent4>
      <a:accent5>
        <a:srgbClr val="684DC3"/>
      </a:accent5>
      <a:accent6>
        <a:srgbClr val="3B51B1"/>
      </a:accent6>
      <a:hlink>
        <a:srgbClr val="0000FF"/>
      </a:hlink>
      <a:folHlink>
        <a:srgbClr val="FF00FF"/>
      </a:folHlink>
    </a:clrScheme>
    <a:fontScheme name="GestaltVTI">
      <a:majorFont>
        <a:latin typeface="Helvetica"/>
        <a:ea typeface="Helvetica"/>
        <a:cs typeface="Helvetica"/>
      </a:majorFont>
      <a:minorFont>
        <a:latin typeface="Bierstadt"/>
        <a:ea typeface="Bierstadt"/>
        <a:cs typeface="Bierstadt"/>
      </a:minorFont>
    </a:fontScheme>
    <a:fmtScheme name="Gestal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Bierstad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