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1" r:id="rId9"/>
    <p:sldId id="270" r:id="rId10"/>
    <p:sldId id="272" r:id="rId11"/>
    <p:sldId id="262" r:id="rId12"/>
    <p:sldId id="263" r:id="rId13"/>
    <p:sldId id="264" r:id="rId14"/>
    <p:sldId id="265" r:id="rId15"/>
    <p:sldId id="273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B2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992-433A-2E07-CED9-0101E2DF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0C921-BE8D-8125-96AD-BD8E5725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5422-DF16-B6A8-CF63-9680CEBA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1414-AFE3-7C1B-2D73-AD3E9BC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F89A-6C35-8AAF-D2EA-6D977FAC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2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6DAC-34A4-33E2-0811-DC2BC6F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266BE-51AB-8472-96AF-9273FBA4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D320-D1BE-71B7-5DE7-C3FFDB5B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12CF-E7F5-D254-DDBC-927C432C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A168-5244-11D3-7B73-86E87A8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5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70637-2035-E7CC-54D0-082F544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AB56-3223-9698-9AF0-BFF0F21E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FDC5-2506-D37F-F16F-5430978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447-3A9A-3239-09BB-16D4F624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0AE5-B5E5-FE5A-9C03-C0E8429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4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15F6-D6DC-7EB7-B955-6837ABF7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A682-A072-70E3-67E3-FB1CA0E4B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4ACA-AE6A-EF75-343E-8F8DB320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1A82-9F74-82F3-3965-7A41A46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C360-5CFF-A284-03E5-6E49A8C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276A-6B40-127D-5409-C92F879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DE3F-BB74-7BA2-FC6E-CFBF3A6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CDCE-10BE-782C-0232-5B8AA675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B199-DB42-2A64-48B0-AA66FA4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5076-D5F0-BC84-36E0-AE4A4BD7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03E-0AA6-47E2-5E89-295A02A9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F872-D668-3931-1E40-A13BFB60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5242-0934-BAE5-780B-31807D05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89D4-F9B1-EB84-989C-543AD2D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9274-1755-AC4B-9979-CCB77C79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99-FAAA-75A8-10A8-03EA4D3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60A2-98FA-609E-490E-C0FB71E9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A9448-E0E5-9CC1-1338-EE7F819C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59E6-8391-C873-BDDA-B9BE0059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2C74-4405-C01D-EAD0-E8DCFFC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BFBC-2214-0E16-512E-DD5213BB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6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259-7D89-C253-289B-5C0B1F24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9018F-D7F1-011D-0556-8B79A4BA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34F2-8277-579F-5DA4-60B3FD54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78723-96C7-52AA-1AC4-B657ADA21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E2FBA-CBF1-784E-A817-788D78B49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22688-80A5-8292-D0FC-2A1B084D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96E3D-9D29-FDC0-1A1C-A30F7DDE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15E8-20DB-E7F1-5E50-8B3C248D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9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A6AE-1910-A54E-14AC-024A672F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0FC74-AFC2-F00C-A62E-4641450E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B8B26-A4C4-FF1D-6FFD-49B7F7E3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0A334-DED8-2578-63B2-465EFE61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6ED64-8CB0-5EDE-E746-B73B004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D91E1-072F-8874-40BD-6BF9A7C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0C83-C103-754D-9389-D9C541E0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D48-45BB-D567-43B4-7C8D0496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6D33-1F56-65E2-3904-9D297715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6424-E896-6008-E604-928B3967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E548-ED58-3BDE-DB7B-EFCAEBB9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4BB-A0FE-318D-2934-6F69471B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6C36-1862-4263-5EAF-3C0C719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7ECF-5A4E-A513-DB7C-02C5CFA9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7F295-E22A-2735-C501-E8B75FD1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D07D-B162-2326-815A-C9F63A65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C4EB-1B11-8710-1A61-755851A9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C4F9-4B14-E15C-B37A-80DCA75B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ACD5-B85F-4499-50F8-703B3113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0A46-52A0-3FC2-A0B8-CF2BD30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3371-B31D-F812-571D-8682DAD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EF9-9CC4-D0A5-5A46-18117083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07D-2589-4DFA-9A22-11916D9C2B9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B3A0-3C31-0EDA-B4AD-63F3525CF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1D5F-9058-2DC1-1FBB-89926DE55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rydoc.com/f2643301b1e73e64139dba6128275fb6/162feff1-4f46-49f8-9299-338a57611e5a/672df315fb98db8723d9082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4E39-551B-014E-8860-1BB5F07D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4955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hlinkClick r:id="rId2"/>
              </a:rPr>
              <a:t>https://www.storydoc.com/f2643301b1e73e64139dba6128275fb6/162feff1-4f46-49f8-9299-338a57611e5a/672df315fb98db8723d9082f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07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571B-D6BE-8873-B504-B2EE1D7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51AE5-0E5D-8C75-0F19-F2704E331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AD7A9-1AF7-284E-B011-45BDBF01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"/>
            <a:ext cx="12192000" cy="6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FE15B-A36B-42A6-1E87-6FE28024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22"/>
            <a:ext cx="12192000" cy="67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F140-0A7A-6706-4FD8-CD8DB7B6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C2186-538A-158A-E833-764B46F7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1217C-ECB3-6A2D-FB31-FAFCA013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521"/>
            <a:ext cx="12192000" cy="62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8099-1613-6E1C-E770-D20D2519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A404C-36DD-28AB-B105-AEC33E9EDB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FA3CB-F801-AB60-5083-D7634EC5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84" r="10231"/>
          <a:stretch/>
        </p:blipFill>
        <p:spPr>
          <a:xfrm>
            <a:off x="666161" y="1421669"/>
            <a:ext cx="10859678" cy="4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9FC4-CFD4-5054-BBA5-3C428E36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EA0E90-F080-6D42-8D94-322736954B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85CD-2068-819A-C02A-AA89C4E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4" r="8299"/>
          <a:stretch/>
        </p:blipFill>
        <p:spPr>
          <a:xfrm>
            <a:off x="816989" y="1312683"/>
            <a:ext cx="10558022" cy="4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21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2A6C3-585A-62E9-AE9E-1D59C9AA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053EC-2C3D-90B8-FFFB-8E11BFA6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A7263-C15D-97A1-3E21-92FF55D9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6" b="3123"/>
          <a:stretch/>
        </p:blipFill>
        <p:spPr>
          <a:xfrm>
            <a:off x="0" y="622169"/>
            <a:ext cx="12192000" cy="5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1BFB5-4ACB-AED3-FE22-84494BCF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7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89506-6807-1339-3782-13E12FAE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12"/>
          <a:stretch/>
        </p:blipFill>
        <p:spPr>
          <a:xfrm>
            <a:off x="840556" y="226243"/>
            <a:ext cx="10510887" cy="61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DA8D8B-85E3-299E-570E-DDBD9C4938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B6839-2BBD-3574-FF0D-39CE5836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26"/>
            <a:ext cx="12192000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4630A-E23A-BC37-6377-27F0ADF6E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EACE7B-733B-D8E9-78F1-6F00F251E4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23F92-8DA7-7CD7-B966-17D68B3A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90"/>
            <a:ext cx="12192000" cy="55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90730-B8DD-7FDD-C0BE-0E45FD78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AF0423-39AC-8CF4-1BD0-5B2968220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A8557-A078-1344-3673-10F3FF77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256"/>
            <a:ext cx="12192000" cy="59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link</Template>
  <TotalTime>14</TotalTime>
  <Words>11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https://www.storydoc.com/f2643301b1e73e64139dba6128275fb6/162feff1-4f46-49f8-9299-338a57611e5a/672df315fb98db8723d9082f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RUHELA</dc:creator>
  <cp:lastModifiedBy>KESHAV RUHELA</cp:lastModifiedBy>
  <cp:revision>2</cp:revision>
  <dcterms:created xsi:type="dcterms:W3CDTF">2024-11-08T17:38:08Z</dcterms:created>
  <dcterms:modified xsi:type="dcterms:W3CDTF">2024-11-08T17:52:18Z</dcterms:modified>
</cp:coreProperties>
</file>