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2" autoAdjust="0"/>
    <p:restoredTop sz="94660"/>
  </p:normalViewPr>
  <p:slideViewPr>
    <p:cSldViewPr snapToGrid="0">
      <p:cViewPr varScale="1">
        <p:scale>
          <a:sx n="41" d="100"/>
          <a:sy n="41" d="100"/>
        </p:scale>
        <p:origin x="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F926-D2E5-4F20-BDE3-B7CB4D275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B698-9FF8-4799-9A2F-FCFB794B4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F9C9-E889-4E80-9F6B-9BBDDDD0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F4E4-23E5-49D8-8F22-55870078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AFCF-0499-4B35-83A0-AC03EA3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1CA3-0F02-41E5-BE5E-EA1B759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35E0F-953D-4185-A174-CD58E6CAE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3187-8BC0-4780-B7DC-EA81FC63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47A8-0D4A-4943-A9A4-6570E6E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BD42-A3A4-49DF-A7B3-4422C3DE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8FF8E-D6A0-4645-83FC-334AF17AE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D5892-41B6-4ACA-BC54-70DE2EA6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6193-E272-46F0-8B14-DC38CC8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0EA2-1836-46B7-B2A2-E2208F3C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4E1B-8593-4C10-B247-9C8A8C5B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11FB-DAE7-48FF-B631-A209BF4E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2896-558F-4CC4-8830-D89E037D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4388-7E45-4EAC-9CD0-C1C3F8B4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2D0E-DAE3-4753-BBC0-6439C244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12ED-2E4A-463E-AFAB-10B618A3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25E7-81F1-4F8C-96A4-B85450CC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B2F4-B50B-404D-820F-367D4B5BD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E435-E343-4142-A7E4-A72F15CD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2831-5CA1-4D89-9C35-431BAA4C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DD6B-E776-4568-880A-54C8AF12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1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D285-9689-4D25-9367-C6EC9EA7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9CD5-589B-4169-BF51-73DB3C9F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41393-D26F-4776-B2A2-B3A5F2B3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E1294-3AAA-4316-B568-B967F3A5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BB362-E6AF-4756-BD1B-9AB0D700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BBA1-4A48-4E35-AB26-A64AA609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9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317-EF45-4FA6-8529-2591524D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10BB-7D1E-43AA-A22D-737F9275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25D0-4BD5-4820-A3F6-4D5DF186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B301F-FD6F-41B2-B074-11920ECE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B4DDE-8DE3-4DBA-B6E6-FFCFF3D9D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FBBA1-4FA1-45DA-8513-3AB94D27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8C6A6-E962-482A-8044-D995F16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5D0DC-53D0-4C7E-B4D4-A53A5589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71C2-B865-4FC1-94F7-238FC790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E710-763F-4D14-A16A-60D97BB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26EBB-DE16-455D-8ABD-8D073173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D02EA-E9F3-4A83-B2CB-B482116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84D3D-9129-468B-89E7-BC6D6DC9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10C0E-12E9-470F-8ED4-EEE0C0AD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1AE31-51DF-4175-9119-DDEE45E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BA33-4F6E-4B07-8DED-3C9F05E9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9159-C87A-482D-9102-9BAA6796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46E6-4988-4409-8497-EB1AB5BE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E15F-8B4B-4828-9A18-7643D5B1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E8F3A-EFCA-49D7-9DBC-0B8BE4E5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DC23-0051-4969-A0F1-0F429CF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C919-DB16-4FB0-B7C8-FB2337D5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11E97-2C96-46F0-8516-F6F7110C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E983E-2474-4024-AF5C-5E79EB4D2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464C-900E-4EDA-B8B0-A721FC5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E4EDF-7D44-4D60-B202-484A17B1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06D6-9A9B-4C5B-A4C4-EC9B5DA3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F270F-2FC2-4B7F-9807-2C61EDA9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F7BD-E14B-40B6-8785-F632BD11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71C9-7B8A-4F40-8B10-0FDACCDA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E531-E145-4040-A9D5-81E3C3EAA5E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1105-3804-46A2-88AE-C8516D37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86B0-9870-4377-8C00-44D8327D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0ED2-1AAD-4DEC-B260-59C76F97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C5CB-CB05-44F3-BE86-226F22D1A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/>
              <a:t>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D61BC-2EE2-4C94-BC13-2E2DEA71C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Presented By –Keshav Sharma    </a:t>
            </a:r>
          </a:p>
          <a:p>
            <a:pPr algn="l"/>
            <a:r>
              <a:rPr lang="en-US" dirty="0"/>
              <a:t>Presented to-Dr. Rajeev Kumar Sharma</a:t>
            </a:r>
          </a:p>
        </p:txBody>
      </p:sp>
    </p:spTree>
    <p:extLst>
      <p:ext uri="{BB962C8B-B14F-4D97-AF65-F5344CB8AC3E}">
        <p14:creationId xmlns:p14="http://schemas.microsoft.com/office/powerpoint/2010/main" val="67328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CBCB-7435-4537-B3D3-DE9761D7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8DDD-AB9E-4953-9F08-0B8A1427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5F4B-2ADF-4517-AE9A-6E5136AB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3E81-2F8B-40D4-A449-7CF1DCB6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707C-D319-4A3C-8886-252BD587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41CB-FF99-402F-B631-19B4C336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6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6598-4CBD-4914-8BB2-117B80A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463B-1A5A-41FB-A309-28525ABC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Hardware and Software </a:t>
            </a:r>
          </a:p>
          <a:p>
            <a:r>
              <a:rPr lang="en-US" dirty="0"/>
              <a:t>Front End  and Back End</a:t>
            </a:r>
          </a:p>
          <a:p>
            <a:r>
              <a:rPr lang="en-US" dirty="0"/>
              <a:t>DFD</a:t>
            </a:r>
          </a:p>
          <a:p>
            <a:r>
              <a:rPr lang="en-US" dirty="0"/>
              <a:t>Screenshot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</a:t>
            </a:r>
            <a:r>
              <a:rPr lang="en-US" dirty="0" err="1"/>
              <a:t>Refrence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55F-9964-43D7-9D61-32118B6A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203B-1A51-474A-81A4-BC8033C8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an example of Chat Application which is basically based on Public chatting .</a:t>
            </a:r>
          </a:p>
          <a:p>
            <a:r>
              <a:rPr lang="en-US" dirty="0"/>
              <a:t>It help to chat a person to another person where he can  also look for history of his chat with  other person.</a:t>
            </a:r>
          </a:p>
          <a:p>
            <a:r>
              <a:rPr lang="en-US" dirty="0"/>
              <a:t>He can also react with the help of emojis.</a:t>
            </a:r>
          </a:p>
          <a:p>
            <a:r>
              <a:rPr lang="en-US" dirty="0"/>
              <a:t>To start chat client just have to click a person and he can starting chatting .  </a:t>
            </a:r>
          </a:p>
        </p:txBody>
      </p:sp>
    </p:spTree>
    <p:extLst>
      <p:ext uri="{BB962C8B-B14F-4D97-AF65-F5344CB8AC3E}">
        <p14:creationId xmlns:p14="http://schemas.microsoft.com/office/powerpoint/2010/main" val="215895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5C55-E134-4610-A44E-9FF29441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48A6-B20F-4CC1-BA7A-2B7D2A95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Module</a:t>
            </a:r>
          </a:p>
          <a:p>
            <a:pPr lvl="1"/>
            <a:r>
              <a:rPr lang="en-US" dirty="0"/>
              <a:t>Server side help us to store data in database and fetch it from their as well.</a:t>
            </a:r>
          </a:p>
          <a:p>
            <a:pPr lvl="1"/>
            <a:r>
              <a:rPr lang="en-US" dirty="0"/>
              <a:t>I used MongoDB ,mongoose, Node js, express in server side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Client side is a program that allows users to connect to chat servers and communicate with other users to chat.</a:t>
            </a:r>
          </a:p>
          <a:p>
            <a:pPr lvl="1"/>
            <a:r>
              <a:rPr lang="en-US" dirty="0"/>
              <a:t>I used React Js in front end along with HTML ,CSS ,Bootstrap and others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339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E955-9F42-4C2A-8967-7CF9581E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2129"/>
          </a:xfrm>
        </p:spPr>
        <p:txBody>
          <a:bodyPr/>
          <a:lstStyle/>
          <a:p>
            <a:r>
              <a:rPr lang="en-US" dirty="0"/>
              <a:t>Hardware Specification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AD37-2371-495B-AD41-9F32D5FCA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RAM -4GB</a:t>
            </a:r>
          </a:p>
          <a:p>
            <a:r>
              <a:rPr lang="en-US" dirty="0"/>
              <a:t>Hard Disk -5GB</a:t>
            </a:r>
          </a:p>
          <a:p>
            <a:r>
              <a:rPr lang="en-US" dirty="0"/>
              <a:t>Processor – I3</a:t>
            </a:r>
          </a:p>
        </p:txBody>
      </p:sp>
    </p:spTree>
    <p:extLst>
      <p:ext uri="{BB962C8B-B14F-4D97-AF65-F5344CB8AC3E}">
        <p14:creationId xmlns:p14="http://schemas.microsoft.com/office/powerpoint/2010/main" val="165262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17C-5A11-4CC4-BF70-8F3C38F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B006-B622-40FB-ABB1-2104CD45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Window 8+</a:t>
            </a:r>
          </a:p>
          <a:p>
            <a:r>
              <a:rPr lang="en-US" dirty="0"/>
              <a:t>Visual Studio</a:t>
            </a:r>
          </a:p>
          <a:p>
            <a:r>
              <a:rPr lang="en-US" dirty="0"/>
              <a:t>MongoDB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7508-13C7-4E52-B4CE-F584C62B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Screenshot’s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6C81-66B5-4439-9E33-9C622E92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2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97A8-AA90-4196-B959-D7C6216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E188-D3AE-4848-A51B-DA6B3F00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ADC-551F-4D64-B807-E51AD15B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594D-6129-4FF5-873D-085D3BD2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Chat Application</vt:lpstr>
      <vt:lpstr>Content</vt:lpstr>
      <vt:lpstr>Introduction</vt:lpstr>
      <vt:lpstr>Modules</vt:lpstr>
      <vt:lpstr>Hardware Specification  </vt:lpstr>
      <vt:lpstr>Software Requirement</vt:lpstr>
      <vt:lpstr>Screenshot’s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keshav</dc:creator>
  <cp:lastModifiedBy>keshav</cp:lastModifiedBy>
  <cp:revision>2</cp:revision>
  <dcterms:created xsi:type="dcterms:W3CDTF">2022-04-20T06:47:15Z</dcterms:created>
  <dcterms:modified xsi:type="dcterms:W3CDTF">2022-04-20T06:48:24Z</dcterms:modified>
</cp:coreProperties>
</file>