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2.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3.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ink/ink4.xml" ContentType="application/inkml+xml"/>
  <Override PartName="/ppt/notesSlides/notesSlide33.xml" ContentType="application/vnd.openxmlformats-officedocument.presentationml.notesSlide+xml"/>
  <Override PartName="/ppt/ink/ink5.xml" ContentType="application/inkml+xml"/>
  <Override PartName="/ppt/ink/ink6.xml" ContentType="application/inkml+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ink/ink7.xml" ContentType="application/inkml+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ink/ink8.xml" ContentType="application/inkml+xml"/>
  <Override PartName="/ppt/ink/ink9.xml" ContentType="application/inkml+xml"/>
  <Override PartName="/ppt/notesSlides/notesSlide43.xml" ContentType="application/vnd.openxmlformats-officedocument.presentationml.notesSlide+xml"/>
  <Override PartName="/ppt/ink/ink10.xml" ContentType="application/inkml+xml"/>
  <Override PartName="/ppt/ink/ink11.xml" ContentType="application/inkml+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ink/ink12.xml" ContentType="application/inkml+xml"/>
  <Override PartName="/ppt/notesSlides/notesSlide47.xml" ContentType="application/vnd.openxmlformats-officedocument.presentationml.notesSlide+xml"/>
  <Override PartName="/ppt/ink/ink13.xml" ContentType="application/inkml+xml"/>
  <Override PartName="/ppt/notesSlides/notesSlide48.xml" ContentType="application/vnd.openxmlformats-officedocument.presentationml.notesSlide+xml"/>
  <Override PartName="/ppt/ink/ink14.xml" ContentType="application/inkml+xml"/>
  <Override PartName="/ppt/notesSlides/notesSlide49.xml" ContentType="application/vnd.openxmlformats-officedocument.presentationml.notesSlide+xml"/>
  <Override PartName="/ppt/ink/ink15.xml" ContentType="application/inkml+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ink/ink16.xml" ContentType="application/inkml+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ink/ink17.xml" ContentType="application/inkml+xml"/>
  <Override PartName="/ppt/notesSlides/notesSlide60.xml" ContentType="application/vnd.openxmlformats-officedocument.presentationml.notesSlide+xml"/>
  <Override PartName="/ppt/ink/ink18.xml" ContentType="application/inkml+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ink/ink19.xml" ContentType="application/inkml+xml"/>
  <Override PartName="/ppt/notesSlides/notesSlide63.xml" ContentType="application/vnd.openxmlformats-officedocument.presentationml.notesSlide+xml"/>
  <Override PartName="/ppt/ink/ink20.xml" ContentType="application/inkml+xml"/>
  <Override PartName="/ppt/notesSlides/notesSlide64.xml" ContentType="application/vnd.openxmlformats-officedocument.presentationml.notesSlide+xml"/>
  <Override PartName="/ppt/ink/ink21.xml" ContentType="application/inkml+xml"/>
  <Override PartName="/ppt/ink/ink22.xml" ContentType="application/inkml+xml"/>
  <Override PartName="/ppt/notesSlides/notesSlide65.xml" ContentType="application/vnd.openxmlformats-officedocument.presentationml.notesSlide+xml"/>
  <Override PartName="/ppt/ink/ink23.xml" ContentType="application/inkml+xml"/>
  <Override PartName="/ppt/ink/ink24.xml" ContentType="application/inkml+xml"/>
  <Override PartName="/ppt/notesSlides/notesSlide66.xml" ContentType="application/vnd.openxmlformats-officedocument.presentationml.notesSlide+xml"/>
  <Override PartName="/ppt/ink/ink25.xml" ContentType="application/inkml+xml"/>
  <Override PartName="/ppt/notesSlides/notesSlide67.xml" ContentType="application/vnd.openxmlformats-officedocument.presentationml.notesSlide+xml"/>
  <Override PartName="/ppt/ink/ink26.xml" ContentType="application/inkml+xml"/>
  <Override PartName="/ppt/notesSlides/notesSlide68.xml" ContentType="application/vnd.openxmlformats-officedocument.presentationml.notesSlide+xml"/>
  <Override PartName="/ppt/ink/ink27.xml" ContentType="application/inkml+xml"/>
  <Override PartName="/ppt/ink/ink28.xml" ContentType="application/inkml+xml"/>
  <Override PartName="/ppt/notesSlides/notesSlide69.xml" ContentType="application/vnd.openxmlformats-officedocument.presentationml.notesSlide+xml"/>
  <Override PartName="/ppt/ink/ink29.xml" ContentType="application/inkml+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ink/ink30.xml" ContentType="application/inkml+xml"/>
  <Override PartName="/ppt/notesSlides/notesSlide74.xml" ContentType="application/vnd.openxmlformats-officedocument.presentationml.notesSlide+xml"/>
  <Override PartName="/ppt/ink/ink31.xml" ContentType="application/inkml+xml"/>
  <Override PartName="/ppt/notesSlides/notesSlide75.xml" ContentType="application/vnd.openxmlformats-officedocument.presentationml.notesSlide+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notesSlides/notesSlide76.xml" ContentType="application/vnd.openxmlformats-officedocument.presentationml.notesSlide+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77.xml" ContentType="application/vnd.openxmlformats-officedocument.presentationml.notesSlide+xml"/>
  <Override PartName="/ppt/ink/ink41.xml" ContentType="application/inkml+xml"/>
  <Override PartName="/ppt/ink/ink42.xml" ContentType="application/inkml+xml"/>
  <Override PartName="/ppt/ink/ink43.xml" ContentType="application/inkml+xml"/>
  <Override PartName="/ppt/ink/ink44.xml" ContentType="application/inkml+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0"/>
  </p:notesMasterIdLst>
  <p:handoutMasterIdLst>
    <p:handoutMasterId r:id="rId101"/>
  </p:handoutMasterIdLst>
  <p:sldIdLst>
    <p:sldId id="256" r:id="rId2"/>
    <p:sldId id="257" r:id="rId3"/>
    <p:sldId id="258" r:id="rId4"/>
    <p:sldId id="259" r:id="rId5"/>
    <p:sldId id="260" r:id="rId6"/>
    <p:sldId id="261" r:id="rId7"/>
    <p:sldId id="262" r:id="rId8"/>
    <p:sldId id="263" r:id="rId9"/>
    <p:sldId id="265" r:id="rId10"/>
    <p:sldId id="264" r:id="rId11"/>
    <p:sldId id="268" r:id="rId12"/>
    <p:sldId id="285" r:id="rId13"/>
    <p:sldId id="266" r:id="rId14"/>
    <p:sldId id="267"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1" r:id="rId35"/>
    <p:sldId id="292" r:id="rId36"/>
    <p:sldId id="294" r:id="rId37"/>
    <p:sldId id="293"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9" r:id="rId62"/>
    <p:sldId id="318" r:id="rId63"/>
    <p:sldId id="320" r:id="rId64"/>
    <p:sldId id="321" r:id="rId65"/>
    <p:sldId id="322" r:id="rId66"/>
    <p:sldId id="324" r:id="rId67"/>
    <p:sldId id="323" r:id="rId68"/>
    <p:sldId id="325" r:id="rId69"/>
    <p:sldId id="326" r:id="rId70"/>
    <p:sldId id="327" r:id="rId71"/>
    <p:sldId id="328" r:id="rId72"/>
    <p:sldId id="329" r:id="rId73"/>
    <p:sldId id="330" r:id="rId74"/>
    <p:sldId id="331" r:id="rId75"/>
    <p:sldId id="333" r:id="rId76"/>
    <p:sldId id="334" r:id="rId77"/>
    <p:sldId id="335" r:id="rId78"/>
    <p:sldId id="336" r:id="rId79"/>
    <p:sldId id="337" r:id="rId80"/>
    <p:sldId id="338" r:id="rId81"/>
    <p:sldId id="332" r:id="rId82"/>
    <p:sldId id="339" r:id="rId83"/>
    <p:sldId id="340" r:id="rId84"/>
    <p:sldId id="355" r:id="rId85"/>
    <p:sldId id="341" r:id="rId86"/>
    <p:sldId id="342" r:id="rId87"/>
    <p:sldId id="343" r:id="rId88"/>
    <p:sldId id="344" r:id="rId89"/>
    <p:sldId id="354" r:id="rId90"/>
    <p:sldId id="345" r:id="rId91"/>
    <p:sldId id="346" r:id="rId92"/>
    <p:sldId id="347" r:id="rId93"/>
    <p:sldId id="348" r:id="rId94"/>
    <p:sldId id="349" r:id="rId95"/>
    <p:sldId id="350" r:id="rId96"/>
    <p:sldId id="351" r:id="rId97"/>
    <p:sldId id="352" r:id="rId98"/>
    <p:sldId id="353" r:id="rId9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08" autoAdjust="0"/>
    <p:restoredTop sz="94660"/>
  </p:normalViewPr>
  <p:slideViewPr>
    <p:cSldViewPr>
      <p:cViewPr varScale="1">
        <p:scale>
          <a:sx n="68" d="100"/>
          <a:sy n="68" d="100"/>
        </p:scale>
        <p:origin x="1824" y="66"/>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4/22/2023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26265182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5-14T06:06:51"/>
    </inkml:context>
    <inkml:brush xml:id="br0">
      <inkml:brushProperty name="width" value="0.05292" units="cm"/>
      <inkml:brushProperty name="height" value="0.05292" units="cm"/>
      <inkml:brushProperty name="color" value="#FF0000"/>
    </inkml:brush>
  </inkml:definitions>
  <inkml:trace contextRef="#ctx0" brushRef="#br0">331 4525,'0'0,"0"0,0 0,0 0,0 0,0 0,0 0,0 0,0 0,0 0,0 0,0 0,0 0,0 0,0 0,77 67,-28-29,-1 1,1-10,-11-10,1 0,0 0,0-9,9-10,0 0,1-10,-1-9,40-10,8-19,-18-9,0-20,9-29,-10 0,20-18,-10 8,-9 11,-10 18,-20 20,1 0,-11 9,-9 10,1 9,-11 11,0 8,1 1,-1 0,-9 9</inkml:trace>
</inkml:ink>
</file>

<file path=ppt/ink/ink10.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4-27T10:39:34"/>
    </inkml:context>
    <inkml:brush xml:id="br0">
      <inkml:brushProperty name="width" value="0.05292" units="cm"/>
      <inkml:brushProperty name="height" value="0.05292" units="cm"/>
      <inkml:brushProperty name="color" value="#FF0000"/>
    </inkml:brush>
  </inkml:definitions>
  <inkml:trace contextRef="#ctx0" brushRef="#br0">825 2344,'0'0,"0"0,0 0,0 0,0 0,0 0,0 0,0 0,0 0,10 77,-1-10,1 10,9 9,1 1,-1-1,0 10,1-9,9 19,0 9,0-9,10 9,0 29,-1-19,1 0,-10 9,0-9,0 0,-9-10,-1-19,0-19,-9-19,0-1,0-18,-10-1,0-9,0-10,0-9,0 0,0-1,0-9,0 0,0 0,0-9,-10-11</inkml:trace>
  <inkml:trace contextRef="#ctx0" brushRef="#br0">495 2392,'0'0,"0"0,0 0,0 0,0 0,0 0,0 0,0 0,0 0,0 0,0 0,78-10,-10 1,-10-1,0-9,0 0,10-10,29 0,19-9,-19-1,0-9,-10 10,29-1,20-9,-29 0,-10 0,0 0,19 0,0 0,-9 0,-10 10,-20-1,1 11,19-1,9-10,-28 10,-1 1,-19-1,0 0,1 0,-1 10,0-10,-10 10,-9 0,0 0,-10 9,-19 0,-1 1,1-1,0 0,-1 10,-9-9,0 9,0 0,0 0,10 0,-10 0,0 0,0 0,0 0,0 0,10 0,-10 0,9 0,1 0,0 0,-1 9,1 11,10-1,-1 19,0 1,10 9,0 9,1 11,-11 9,0-10,1 10,-1-1,0 1,1 0,-1 0,1 9,9-9,9 10,1-10,-10 0,0 9,0 0,-9-9,-1 0,1-10,-1 10,0-19,1 9,-1 10,0-10,-9-9,0-10,9 0,1 0,-11 0,1-10,0 1,-1-1,1-9,0 0,-1 0,1 0,-10-10,0 0,0-9,0-1,0 1,0-1,0 1,0 0,0-10,0 0,0 0,0 0,0 9,-10 1,1-1,-11 1,-9 9,0 0,-19 1,-39 9,-1-1,20 1,-19 0,10 0,-10 0,-39 9,9-9,30 0,0 0,-20 19,-19 0,20-10,9 0,10 1,19-10,-19 9,-1-9,1 0,29-10,10 0,-1 0,10-9,1 0,8-1,11 1,0-1,-1 1,1-10,9 0,-9 0</inkml:trace>
  <inkml:trace contextRef="#ctx0" brushRef="#br0">447 1787,'0'0,"0"0,0 0,0 0,0 0,0 0,0 0,0 0,0 0,0 0,0 0,0 0,0 0,0 0,0 0,0 0,0 0,0 0,0 0,0 0,0 0,0 0,0 0,0-115,0 18,0 11,-10 19,1 0,-1-10,0 9,1 1,9 10,0 9,0-1,0 1,0 10,0 0,0 9,9 10,-9 9,10-19,9 10,20 19,0 0,19 10,-10 28,1-19,-10 20,-1 9,11 9,-1 30,1-1,-20-9,0 0,0-19,0 18,-10-18,1 0,-11-10,1-10,0 1,-1-11,1-8,-10-1,0-10,0 1,0 0,0-10,0 0,0-10,0 0,-10 1,1-10,-1-1,-9-8,-20-1,-9-10,-1 10,1 1,-1 8,1 11,-1-1,11 1,18-1,1 10,9 0,0-10,1 1,9-1,19-9,20-19,9-10,30-20,19-9,-10 29</inkml:trace>
  <inkml:trace contextRef="#ctx0" brushRef="#br0">1455 471,'0'0,"0"0,0 0,0 0,0 0,0 0,0 0,0 0,0 0,0 0,0 0,0 0,0 0,19 105,-9-28,-1-19,1 0,0-10,0 9,-1-9,11 0,-1-9,0-1,1 1,-1-1,1-9,-1 0,-9-10,-1 0,1-9,0-1,-10 1,0-1,0 1,0 0,0-10,0 0,-10 0,0 0,1-10,-1 0,-9-18,-11-30,1-9,0-10,0 0,0 0,0-9,10-1,-1 20,1 0,9 19,1 0,-1 29,0-10,1 19,9-19,0 20,0-1,0 10,0-10,9 10,11 0,9 10,0 0,9 28,11 10,-1 0,11 10,-1 28,-10-19,1 20,-11-29,1 18,-10-8,-9-11,9-9,-10-9,0-1,-9-9,0-10,-10-9,0-1,0 1,0 0,0-10,0 0,0 0,0-10,0-9,0-20,0-28,0-19,-10-10,0 9,1 1,9-1,-10 20,10-10,0 10,0 0,0 9,0 10,10 0,-1-10,1 10,0 19,-1 10,1-19,0 28,-1 10,11-9,-1 9,10 9,10 1,0 28,9 20,1 38,-10 10,-1 9,-9 0,-9-19,-1 20,10-1,0-9,0-1</inkml:trace>
  <inkml:trace contextRef="#ctx0" brushRef="#br0">941 3170,'0'0,"0"0,0 0,0 0,0 0,0 0,0 0,0 0,0 0,0 0,0 0,0 0,0 0,0 0,68-29,-10 10,-9 0,-1 0,0 0,1-1,-1-9,11 1,-1-11,29 1,10-1,-10 1,0 0,-9-1,-1 1,39-10,1 0,-20 0,0 0,-10 0,0-1,29 1,-19 0,0-9,-19 9,9 0,10 9,19-9,-29 10,-9-1,-20 1,-10 9,-9 10,0 9,-10 1,-10-1,-9 1,0-1,-1 10,-9 0,10 0,0-10,-1 10,1-19</inkml:trace>
  <inkml:trace contextRef="#ctx0" brushRef="#br0">1028 3593,'0'0,"0"0,0 0,0 0,0 0,0 0,0 0,0 0,0 0,0 0,0 0,0 0,0 0,78 38,-20-9,-10-19,1-10,-1 0,11-10,-1-9,19 0,20-10,-10 0,-9 0,-1 0,11-9,28-10,0 0,0 0,-19 0,0 0,29 0,0 0,-19 9,-10-9,0 10,38-10,-19 0,-9 9,0 1,-10 0,-1-1,11 1,-29 9,-20 0,-10 10,-9 0,0-1,-10 11,-10-1,0 1,-9 9,0 0,0 0</inkml:trace>
  <inkml:trace contextRef="#ctx0" brushRef="#br0">1910 2306,'0'0,"0"0,0 0</inkml:trace>
  <inkml:trace contextRef="#ctx0" brushRef="#br0">166 2719,'0'0,"0"0,0 0,0 0,0 0,0 0,0 0,0 0,0 0,0 0,0 0,0 0,0 0,0 0,0 0,0 0,0 0,0 0,0 0,0 0,0 0,0 0,39 86,-10-28,0-1,-10 1,1-10,-11 0,1 0,0-9,-1-20</inkml:trace>
  <inkml:trace contextRef="#ctx0" brushRef="#br0">321 3449,'0'0,"0"0,0 0,0 0,0 0,0 0,0 0,0 0,0 0,0 0,0 0,0 0,0 0,0 0,78-19,-40 9,-9 10,-9 10,-11-1,-9 20,0 9,-9 20,-11 0,1 19,-10-20,10 1,-1-10,1-10,9-9,0-10,1-9,-1 0,10-1,0 1,0-10,0 0,10 0,9 0,20-10,9 1,10-11,1 1,-11 0,0 0,1-1,-10 11,9-10,-9-1</inkml:trace>
  <inkml:trace contextRef="#ctx0" brushRef="#br0">689 4477,'0'0,"0"0,0 0,0 0,0 0,0 0,0 0,0 0,0 0,0 0,0 0,0 0,0 0,0 0,0 0,0 0,0 0,20 77,-11-29,1-10,9 0,-9 1,0-1,-1 1,1-1,0 1,-1-1,1-9,-10 0,0-1,0-8,0-1,10 0,-10 0,0-9,0 0,0-1,0 1,0-10,0 0,0 0,0 0,0 0,0 0,0-10,0 1,0-11,-10-9,10 1,0-20,0 9,0 1,0-1,0 1,0 0,0 9,0 9,0 1,0 0,0 9,0 1,0-1,0 1,0-1,0 0,0 10,10 0,0 0,-1 10,1 0,0-1,-1 10,11 1,-11-1,1 0,0 0,9 10,-9-10,9 1,-9 8,0-8,-1-11,1 1,-10-1,0 1,0 0,0-10,0 0,0 0,0 0,0 0,0 0,0 0,0-10,0-9,0-10,10 0,-1-9,1-10,0 9,-1 10,11 1,-1-1,1 10,-1-1,0 1,1 0,-1 9,0 1,1 9,-1 9,-9 1,0 0,9 9,0 10,-9 9,0 0,-1 1,1-1,0 10,0-9,-1-1,1-9</inkml:trace>
  <inkml:trace contextRef="#ctx0" brushRef="#br0">1251 4073,'0'0,"0"0,0 0,0 0,0 0,0 0,0 0,0 0,0 0,0 0,0 0,0 0,0 0,0 0,0 0,0 0,0 0,0 0,0 0,0 0,0 0,0 0,0 0,0 0,0 0,0 0,0 0,97-19,-19 9,-1 1,20-10,-10-1,-9 1,9 0,-9 0,9 0,29-20,-9 1,-20-1,0 10,0-9,30-10,-11 10,-19-1,1 1,-21-1,11 10,19-9,0 9,-20 0,-19 10,0 0,1 0,-1 0,-10-1,1 1,9 0,10 9,-10-9,-10 9,10-9</inkml:trace>
  <inkml:trace contextRef="#ctx0" brushRef="#br0">1135 2555,'0'0,"0"0,0 0,0 0,0 0,0 0,0 0,0 0,0 0,0 0,0 0,0 0,0 0,0 0,0 0,0 0,0 0,0 0,0 0,0 0,0 0,0 0,0 0,0 0,0 0,0 0,0 0,0 0,0 0,0 0,0 0,0 0,0 0,0 0,0 0,0 0,0 0,0 0,0 77,0-29,0-9,0-10,0-10,0 0,0 0,0-9,0-1,10 1,-1 0,1-1,0 1,-1-1,1 1,0 0,-1-10,1 9,0 1,9-10,-9 0,0 0,9 0,-9 0,-1 0,1 0,0 0,-1-10,1 1,0-1,0 0,-10 1,0-1,0 1,0-11,0 1,0 0,0-10,-10 0,0 0,0 10,1 0,-1 0,0 0,1 9,-1 0,0 1,1-1,-1 1,0-1,1 0,9 10,0 0,-10 0,10 0,0 0,0 0,0 0,0 0,0 10</inkml:trace>
  <inkml:trace contextRef="#ctx0" brushRef="#br0">1930 2238,'0'0,"0"0,0 0,0 0,0 0,0 0,0 0,0 0,0 0,0 0,0 0,0 0,0 0,0 0,0 0,0 0,0 0,0 0,0 0,0 0,0 0,0 0,0 0,0 0,0 0,0 0,0 0,0 0,0 0,0 0,0 0,0 0,0 0,0 0,19 68,-9-30,-1-9,1-10,-10-9,0-1,0 1,0-1,0 1,10 0,-1-1,11 1,18-10</inkml:trace>
  <inkml:trace contextRef="#ctx0" brushRef="#br0">2937 1710,'0'0,"0"0,0 0,0 0,0 0,0 0,0 0,0 0,0 0,0 0,0 0,0 0,0 0,0 0,0 0,0 0,0 0,0 0,20 67,-1-19,-9-9,-1-10,1-10,0 0,-10-9,0-1,0 1,0-1,0 1,0-10,0 0,0 0,0 0,0 0,0 0,0 0,0 0,0 0,0 0,0 0,0-10,0 1,0-1,0-9,10 0,-1-10,1 0,0 0,-1 0,1 1,0-1,-10 10,0-1,0 11,9-10,1 9,0 0,-1 1,1-1,9 1,1-1,9 10,0 10,0-1,-10 10,1 1,-1 18,1 0,-11 1,1-20,0 0</inkml:trace>
</inkml:ink>
</file>

<file path=ppt/ink/ink11.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5-14T06:08:44"/>
    </inkml:context>
    <inkml:brush xml:id="br0">
      <inkml:brushProperty name="width" value="0.05292" units="cm"/>
      <inkml:brushProperty name="height" value="0.05292" units="cm"/>
      <inkml:brushProperty name="color" value="#FF0000"/>
    </inkml:brush>
  </inkml:definitions>
  <inkml:trace contextRef="#ctx0" brushRef="#br0">379 6446,'0'0,"0"0,0 0,0 0,0 0,0 0,0 0,0 0,0 0,0 0,0 0,0 0,0 0,0 0,97 77,-19-10,-11-19,-8 0,-11-19,0 0,-9 0,0-10,0-9,-10-1,0-9,10 0,9-19,20-20,-10-18,29-68,20-38,9-39,0 0,-19 39,0 0,-19-1,-10 49,-1 9,11 1,19-1,0 0</inkml:trace>
  <inkml:trace contextRef="#ctx0" brushRef="#br0">16213 5361,'0'0,"0"0,0 0,0 0,0 0,0 0,77 48,1 0,-40-29,1-10,0 11,9-20,1-10,9-9,20-20,9-9,10-19,29-10,9-28,20-11,29-37,10-30,-10 29,0 1,-29 47</inkml:trace>
</inkml:ink>
</file>

<file path=ppt/ink/ink12.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5-14T06:09:10"/>
    </inkml:context>
    <inkml:brush xml:id="br0">
      <inkml:brushProperty name="width" value="0.05292" units="cm"/>
      <inkml:brushProperty name="height" value="0.05292" units="cm"/>
      <inkml:brushProperty name="color" value="#FF0000"/>
    </inkml:brush>
  </inkml:definitions>
  <inkml:trace contextRef="#ctx0" brushRef="#br0">3761 8473,'0'0,"0"0,0 0,0 0,0 0,0 0,0 0,0 0,0 0,0 0,68 0,-20 10,-9-1,0 1,0-1,-1 1,11 9,-11 1,1-1,10 0,-1 0,1-9,-11-1,1 1,0 0,0-1,-10 1,0-10,0 0,-10 0,1 0,9-10,0 1,-10-11,0-8,20-20,10-10,9-9,19-39,11-29,18-28,10-19,20-1,-29 29,-39 58,-10 10,-10 28,-9 10,-10 10,0 9,-10 10,1 0,9 9,-10 0</inkml:trace>
</inkml:ink>
</file>

<file path=ppt/ink/ink13.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4-27T10:54:43"/>
    </inkml:context>
    <inkml:brush xml:id="br0">
      <inkml:brushProperty name="width" value="0.05292" units="cm"/>
      <inkml:brushProperty name="height" value="0.05292" units="cm"/>
      <inkml:brushProperty name="color" value="#FF0000"/>
    </inkml:brush>
  </inkml:definitions>
  <inkml:trace contextRef="#ctx0" brushRef="#br0">1891 15313,'0'0,"0"0,0 0,0 0,0 0,0 0,0 0,0 0,0 0,0 0,0 0,0 0,0 0,0 0,0 0,0 0,0 0,0 0,0 0,-97 0,39 0,9 0,1 0,9 0,0 10,1 9,-11 0,10 0,-9 0,-1 10,11 0,-11 10,10 9,1 0,9-10,0 10,-1 10,11-1,0 11,9-11,0 1,10-10,0-10,10 1,0-10,9-1,10-8,10-1,9 0,11-9,8-1,-18-9,-1-9,-9 9,0-10,0 0,-1 1,11-10,-10-1,-1 1,-9 0,-9-10</inkml:trace>
  <inkml:trace contextRef="#ctx0" brushRef="#br0">1920 16245,'0'0,"0"0,0 0,0 0,0 0,0 0,0 0,0 0,0 0,0 0,0 0,0 0,0 0,0 0,0 0,0 0,0 0,0 0,0 0,0 0,0 0,0 0,0 0,0 0,0 0,0 0,0 0,0 0,77-39,-28 20,-10 10,-10 9,-10 0,-9 0,-1 0,1 0,0 9,-1 1,1 9,-10 0,0 10,-10 9,-9 1,0-10,-1 9,1-9,0 0,9-10,0 0,0-9,1-1,-1 1,10 0,0-10,0 0,0 0,0 0,0 0,0 0,0 0,0-10,0 0,0 1,10-10,-1-1,1 1,0 0,0-10,9-9,0-1,-9 1,9-10,1 0,-1 9,-9 11,0-1,-1 10,1-1,-10 11,10-10,-10 9,0 0,0 1,0-1,0 0,0 10,0 0,0 0,9 10,1 9,0 20,-10 9,9 9,-9-9,0 0,10-9,0-1,-1 1,1-1,0-9,0 0,-1-20,1 11,0-11,9 1,10 9,10-9,9-10,10 0,10-20</inkml:trace>
  <inkml:trace contextRef="#ctx0" brushRef="#br0">2811 15793,'0'0,"0"0,0 0,0 0,0 0,0 0,0 0,0 0,0 0,0 0,0 0,0 0,0 0,0 0,-19 77,9-19,1-10,9 0,0-10,9 10,1 10,0-20,-1 1,1-20,9 0,1 0,-1 1,10-1,0-9,0-10,-9 0,-1 0,1-10,-1 0,-9-9,-1 0,11-20,-1-9,-9 10,-1-10,-9 10,0 9,0 0,0 0,0 10,0 0,0 9,0 0,0 1,-9-1,9 1,0-1,0 10,-10 0,0 0,10 10,0 9,0 10,-9 9,9 10,0 10,0 19,0-1,0 1,0 0,0 0,0 0,0-10,-10 0,0-9,1 0,-1-10,0-10,1 1,-1-11,0-8,-9 8,-1-8,1-11,-10 1,-10-1,0 1,1-10,-1 0,10-10,0 1,9-1,1-9,0-19,9-1,20 1,-1-1</inkml:trace>
  <inkml:trace contextRef="#ctx0" brushRef="#br0">4052 15323,'0'0,"0"0,0 0,0 0,0 0,0 0,0 0</inkml:trace>
  <inkml:trace contextRef="#ctx0" brushRef="#br0">3984 15765,'0'0,"0"0,0 0,0 0,0 0,0 0,0 0</inkml:trace>
  <inkml:trace contextRef="#ctx0" brushRef="#br0">4575 15159,'0'0,"0"0,0 0,0 0,0 0,0 0,0 0,0 0,0 0,0 0,0 0,0 0,0 0,0 0,0 0,0 0,0 0,0 0,87-67,-29 29,-9 18,-1 20,-9 0,-10 10,-10 0,1 9,-1 0,1 19,-1 1,-9-1,-10 39,-10 0,-9-19,-1-1,1 1,-10-10,9 0,1-19,9 0,-9-10,9 0,0-9,1-1,-1-9,0 0,1 0,9 0,0 0,0 0,0-9,9-11,11-18,9-10,0 0,0 0,0 0,0 0,0 0,-9 9,-1 1,0-10,1 10,-11-10,1 9,0 1,-10 9,0 0,0 10,0 0,0 9,0 0,0 1,0-1,0 1,0-1,0 0,0 10,0 0,0 0,0 20,0 8,0 11,0 18,0 1,0 0,0-1,9 11,-9-20,0 9,0-18,10-1,0-9,0 0,-1-10,11 0,-1 0,0-9,1 0,-11-1,1-9,0 0,0 0,-1 0,1 0,-10 0,0 0,0 0,0 0,0 0,0 0</inkml:trace>
  <inkml:trace contextRef="#ctx0" brushRef="#br0">5670 15428,'0'0,"0"0,0 0,0 0,0 0,0 0,0 0,0 0,0 0,0 0,0 0,0 0,0 0,87-38,10 9,-10 0,0 10,10 0,-9 0,8-1,1 1,-29 0,-19 9,-1 1,-9-1,-20 1,-9-1,0 0,-1 10,-9 0,10 0,-10 0,0 0,0 0,0 0,0 0,0 0,-10-9</inkml:trace>
  <inkml:trace contextRef="#ctx0" brushRef="#br0">6300 14958,'0'0,"0"0,0 0,0 0,0 0,0 0,0 0,106 19,-48-10,-9 1,-20-10,0 0,-10 0,1 0,-10 0,-1 0,1 0,0 0,-10 0,9 0,-9 10,10-1,-10 1,0 9,0 19,-10 1,-19 9,0 10,0-10,0 0,-10 9,10-18,10-1,-1 1,1-1,0-9,9-10,0 0,10 0,0 1</inkml:trace>
  <inkml:trace contextRef="#ctx0" brushRef="#br0">7085 14583,'0'0,"0"0,0 0,0 0,0 0,0 0,0 0,0 0,0 0,0 0,0 0,0 0,9 96,-9-19,0 0,10 19,-10-39,0 39,0-48,0-9,0-1,0-9,10-10,-10 1,0-11,0 1,0-1,0-9,0 0,9 0,1 0,0-9,-1-10,1-1,19-18,0-20,0 1,0-1,0 0,-9 10,-1 10,-9 9,0 10,-1 0,1-1,0 11,-1-1,11 10,-1 0,1 19,9 10,0 10,0 9,0-10,-10 1,1-11,-1-8,0-1,1 0,-1 0,0-9,-9-10,10 0,-1-10,0-9,1 0,-1-20,10-9,0-9,-9-1,-11 0,1 1,-10 9,0 0,0 9,0 11,0 8,0 1,0 9,0 1,-10-1,1 10,-1 0</inkml:trace>
  <inkml:trace contextRef="#ctx0" brushRef="#br0">8567 14535,'0'0,"0"0,0 0,0 0,0 0,0 0,0 0,0 0,0 0,0 0,0 0,0 0,0 0,0 0,-87 58,39-30,9 11,0 9,10 0,10 9,9-9,0-9,0-1,10 1,0-10,10-1,0-8,0-1,-1-10,1 1,0 0,9-1,0-9,-9 0,9 0,-9 0,0 0,0-9,-1-1,1 0,-10 1,0-10,10-10,-10 0,0-19,0 19,-10 0,0 0,-9 1,-1-1,1 10,0-1,-1 1,1 0,9 9,1 1,-1-1,0 1,0-1,1 0,-1 1,0-1,10 1,0-1,0 0,10 1,9-10,20-1,0-9,0 10,9-10,10 1,1 8,-1 11,-10-10,1 9,-11 10,11 10,-1-1,-9 10,-10 1,0-1,0 10,-9 9,-11 1,1-1,0 0,-10 1,0-10,-10-10,0 0,1 0,-1-9,0-1,0 1,1-10,-1 0,0 0,1 0,-1 0,0-10,10 1,0-10,0-1,10-8,0-11,9 1,0-10,1 9,19 1,9-10,10 9,10-9,0 10,9 0,30-20</inkml:trace>
  <inkml:trace contextRef="#ctx0" brushRef="#br0">9972 14554,'0'0,"0"0,0 0,0 0,-87-29,10 29,18 0,1 10,10-1,-1 11,1-1,19 0,-10 10,0 0,1 19,8-10,11 1,9 9,10-10,0-9,10-10,0-9,9-1,20 1,0 0,9-10,10-20,0 1,1-19,-11-1,10-9,-9 0,-11 0,1 0,0-9,0-20,-10 9,-10 1,-9 19,-1-10,-9-9,0 19,-9-9,-1 18,0 1,1 9,-1 0,0 10,1 9,-1 1,0-1,10 0,0 10,-9 0,9 20,0 18,9 39,1 0,0 38,-1-19,1-9,0-11,-1-18,1-10,0 0,-1-9,1 9,0 0,0-10,-1-9,1 0,19 19</inkml:trace>
  <inkml:trace contextRef="#ctx0" brushRef="#br0">5040 16302,'0'0,"0"0,0 0,0 0,0 0,0 0,0 0,0 0,0 0,0 0,0 0,0 0,0 0,-10 77,1 0,9-19,0-1,9 1,1-19,-10-1,10-9,-1-10,1 0,0-9,-1-1,11-9,-1 0,1 0,9-9,0-10,-10-1,1 1,-1-10,0-9,10-10,-9 0,-11 0,1 0,-10 19,0 0,0 10,0 0,0 9,0 1,0-1,-10 0,1 1,-1 9,10 0,0 9,0 20,0 19,10 39,-1-1,11 10,-1-19,10 19,-9-19,-1 0,10 9,-10-9,-9 0,-10 0,0-20,-10 1,1-19,-1-1,-9-9,-1-10,1 0,0-9,-1-1,-9-9,0 0,0-9,10-1,-1-9,-9-10,0-19,10 0,9-10,10 1,19-10</inkml:trace>
  <inkml:trace contextRef="#ctx0" brushRef="#br0">5592 16783,'0'0,"0"0,0 0,0 0,0 0,0 0,0 0,0 0,0 0,0 0,97-10,-10 1,10-11,-9 1,-21-10,1 1,-10 8,-9-8,-1 8,-9 1,0 9,0 1,-20-1,0 1,-9 9,0-10,-1 10,1-10,0 1,-10-1,9-19</inkml:trace>
  <inkml:trace contextRef="#ctx0" brushRef="#br0">6183 16331,'0'0,"0"0,0 0,0 0,0 0,0 0,0 0,0 0,0 0,0 0,0 0,0 0,0 0,0 0,78 77,-30-19,-9-1,-10-18,-19-1,0 10,-10 0,-10 0,-9 0,-11 0,1 1,0-11,0 0,0 1,10-20,-1-19</inkml:trace>
  <inkml:trace contextRef="#ctx0" brushRef="#br0">6765 15793,'0'0,"0"0,0 0,0 0,0 0,0 0,0 0,0 0,0 0,29 77,-10 19,1 0,-1 0,-9 10,-1 9,1 1,0-40,0 11,-1-29,-9-20,0-9,0-10,0 0,0-9,0-10,0 9,0-9,0 0,0 0,0-9,0-10,0-29,10-20,9-8,1 8,18 11,1-1,0 10,0 10,-1-1,11 10,9 10,0 19,-19 0,0 10,-1 9,1 0,-19 0,-1 10,-19 10,-19 18,-10-9,-10 10,0-20,0 1,-9-1,-1-9,-9 0,10-10,9-9,10-10,0-10,0 0,9 1,11-1,-1 1,0-11,10 1,10-10,0 10,19-10,19 0,1 1,9 8,0 1,0 10,0-1,0 10,1 0,-11-10,0 1,-9-1,-10-9,0 0,-9 0,9-10,-10 0,1-10,-1-9,-9 0,-1 0,1 20,0-11,-10 10,0 10,0 10,0-1,0 0,0 1,0-1,0 10,0 10,0 9,0 19,9 20,11 9,-11-19,1 0,0-9,0-10,-1-10,11 0,-11-9,11-1,-1-9,10 0,10-9,0-11,-20-8,10-11,0-19,-9-38,9-9,-20-1,1 39,0-20,-10 30,0 9,0 0,0 19,0 0,0 10,0 9,0 1,0-1,0 0,0 10,0 10,9 28,1 20,0 28,-1 20,-9 9,0-28,0-10,0 0,10-20,0 1,-1-20,1 1,0-10,0-10,-1-10,1 1,9 0,10-1,10-9,10 0,9-9,10-11,-20-8,0-1,1 0,-10-10,-10 1,10-20</inkml:trace>
  <inkml:trace contextRef="#ctx0" brushRef="#br0">8151 15985,'0'0,"0"0,0 0,0 0,0 0,0 0,0 0,106-38,-28 0,-1-1,1-9,-20 0</inkml:trace>
  <inkml:trace contextRef="#ctx0" brushRef="#br0">7976 15534,'0'0,"0"0,0 0,0 0</inkml:trace>
  <inkml:trace contextRef="#ctx0" brushRef="#br0">9236 15515,'0'0,"0"0,0 0,0 0,0 0,0 0,0 0,0 0,0 0,19 115,-9-48,0 10,-1 10,1-11,0-8,-10-11,0 20,0-29,0 0,0-19,0-10,0-9,0-1,0 1,0-10,0 0,0 0,0 0,0 0,-10-10,0-9,1-29,9-38,9-20,1 20,9 9,-9 10,9 19,10-10,-9 10,9 9,0 11,0-1,10 10,0 9,-1 10,11 10,-10 9,-10 10,9 19,-9 0,1 38,-11 10,-19-19,0-10,0 1,0-11,-10-9,1-9,-1-11,0-8,10-11,-10-9,1-9</inkml:trace>
  <inkml:trace contextRef="#ctx0" brushRef="#br0">9982 15659,'0'0,"0"0,0 0,0 0,-10 77,1 19,-1 9,10-28,0-9,10-20,-1-10,1-9,0 0,9-10,-9-10,9 1,0 0,1-10,-10-10,-1 0,1-9,0 0,9-19,-9-10,-10 9,0 1,-20-1,1 10,-10 1,0-1,-10 0,-9 10,-1 9,1 1</inkml:trace>
</inkml:ink>
</file>

<file path=ppt/ink/ink14.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4-27T10:57:52"/>
    </inkml:context>
    <inkml:brush xml:id="br0">
      <inkml:brushProperty name="width" value="0.05292" units="cm"/>
      <inkml:brushProperty name="height" value="0.05292" units="cm"/>
      <inkml:brushProperty name="color" value="#FF0000"/>
    </inkml:brush>
    <inkml:context xml:id="ctx1">
      <inkml:inkSource xml:id="inkSrc13">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1" timeString="2021-04-27T10:58:59"/>
    </inkml:context>
  </inkml:definitions>
  <inkml:trace contextRef="#ctx0" brushRef="#br0">1745 15899,'0'0,"0"0,0 0,0 0,0 0,0 0,0 0,0 0,0 0,0 0,0 0,0 0,0 0,39 115,-10-19,0 0,0 0,-9 1,-1 8,1-9,-1 10,0-10,-9 0,0 0,-1-9,1-11,0-18,-10 0,0-20,0-9,0 0,0 0,0-10,0-10,0 1,0 0,0-10,0 0,0 0,9-10</inkml:trace>
  <inkml:trace contextRef="#ctx0" brushRef="#br0">2627 15861,'0'0,"0"0,0 0,0 0,0 0,0 0,0 0,0 0,0 0,0 0,-97 76,20-18,9 0,0-10,20-10,-1 1,10-11,1 1,-1 0,10-10,9 0,1 1,0-11,9 1,0 0,1-1,-1 1,0-1,10 1,0 0,10 9,9 0,1 0,28 10,30 9,-10 1,-10-10,0 0,0-1,0 1,-9-10,-11 1,1-1,-10 0,0 0,-9 0,-1-9,0 0,-9-1,0 1,-1-1,1 1,0-10</inkml:trace>
  <inkml:trace contextRef="#ctx0" brushRef="#br0">3209 16475,'0'0,"0"0,0 0,0 0,0 0,0 0,0 0,0 0,0 0,0 0,0 0,0 0,9 77,11 0,9 0,-10-10,1-9,-1 0,10 18,-10-8,1-1,-1-19,-9 19,-1-9,-9-10,0 0,0-10,-9 1,9-1,-10-9,0 0,-9-10,0 0,-1 0,1-9,0 0,-1-1,1 1,-10-1,0 1,-10-10,-10-10</inkml:trace>
  <inkml:trace contextRef="#ctx0" brushRef="#br0">2899 16110,'0'0,"0"0,0 0,0 0,0 0,0-19</inkml:trace>
  <inkml:trace contextRef="#ctx0" brushRef="#br0">3761 16408,'0'0,"0"0,0 0,0 0,0 0,0 0,0 0,0 0,0 0,0 0,0 0,68-48,-20 10,1 9,-11 0,1 0,10 0,-11 10,1-10,0 1,0-1,-1 0,1 0,0 0</inkml:trace>
  <inkml:trace contextRef="#ctx0" brushRef="#br0">4216 16562,'0'0,"0"0,0 0,0 0,0 0,0 0,97-58,-29 10,0 0,0 0,-10 10,29-10</inkml:trace>
  <inkml:trace contextRef="#ctx0" brushRef="#br0">5321 15736,'0'0,"0"0,0 0,0 0,0 0,0 0,0 0,0 0,0 0,0 0,-77 0,18 9,11 1,9 0,10-1,0 10,0 1,0 8,10 11,-1 9,10-10,1 20,9-10,9 38,1-28,10-10,-1 0,0 10,1-10,9-10,0 10,0-9,0-11,0-8,10-1,0 0,9-9,10-10,-9 0,-11 0,1-19,-10-1,0 1,-9 0,-1-10,-9 10,-1-10,1 0,0 0,-10-9,-10 0,0-1,-9-9,-10 0,0 10,-10-1,10 1,0-1,0 11,0-1,0 0,0 0,0 0,0 10,-1 0,1 0,0-1,-9 1</inkml:trace>
  <inkml:trace contextRef="#ctx0" brushRef="#br0">6329 16312,'0'0,"0"0,0 0,0 0,0 0,0 0,0 0,0 0,-29 96,-20 19,-38 10</inkml:trace>
  <inkml:trace contextRef="#ctx0" brushRef="#br0">4817 17455,'0'0,"0"0,0 0,0 0,0 0,0 0,0 0,0 0,0 0,0 0,0 0,0 0,97-29,-39 1,0 8,0 1,39-10</inkml:trace>
  <inkml:trace contextRef="#ctx0" brushRef="#br0">5854 17119,'0'0,"0"0,0 0,0 0,0 0,0 0,0 0,0 0,0 0,0 0,0 0,0 0,0 0,0 0,19 125,-9-19,9-10,-9 0,0-10,9 29,-9-47,0-20,-1 0,1-10,0 10,-1 10</inkml:trace>
  <inkml:trace contextRef="#ctx0" brushRef="#br0">6571 15572,'0'0,"0"0,0 0,0 0,0 0,0 0,0 0,0 0,0 0,0 0,0 0,0 0,0 0,78 39,-1 9,-19-10,20 10,-10-9,9-10,-19-1,10 11,0-1,-10-9,0 9,0-9,0 0,1 0,-11 0,-9-10,-10 0,0 0,-10 1,1-11,-11 1,1-1,0 1,-1 0,1-10,-10 0</inkml:trace>
  <inkml:trace contextRef="#ctx0" brushRef="#br0">7501 15409,'0'0,"0"0,0 0,0 0,0 0,0 0,0 0,0 0,0 0,0 0,0 0,0 0,0 0,-97 96,10 10,0 9,0 10,87-125,-78 125,20-29,19 0,1 0,-1 0,10-19,0 0,9-20,1-8,9-11</inkml:trace>
  <inkml:trace contextRef="#ctx0" brushRef="#br0">6978 17004,'0'0,"0"0,0 0,0 0,0 0,0 0,0 0,0 0,0 0,0 0,0 0,0 0,0 0,0 0,0 0,0 0,58 77,-19-29,0 0,-10-19,-10-1,1-8,-1-1,0 0,1 10,-1-10,-9 0,-1 0,1 1,0-11,-1 1,1-1,0 1,0 0,-1-1,1-9,9 0,1 0,-1 0,0 0,11-9,28-30,-10 1,-9-1,19-28,20-39,9 1,10-20,19 19,-29 1,0 9,1 9,-21 20,-8 19,8 0,-8 0,-21 28,-18 1,-11 10,1-1,0 0,-10 10,0 0</inkml:trace>
  <inkml:trace contextRef="#ctx1" brushRef="#br0">14764 5909,'0'35,"0"1,0-19,0 1,0-1,0 1,0 0,17-18,-17 17,18 1,-18 0,0 17,18-17,-18-1,0 1</inkml:trace>
  <inkml:trace contextRef="#ctx1" brushRef="#br0">18486 5944,'0'18,"0"17,0-17,0-1,0 1,0 0,0-1,0 1,17 0,-17-1,18 19,-1-19,1-17,0 18,-1 0,1-18,0 0,-1 0,19 0,-19 0,1 0,-1 0,1-18,0 18,-18-18,0 1,0-1,17 0,-17 1,0-1,0 0,0 1,0-71,0 70,0-35,0 18,-17 17,17 0,0 1,-18 17,0 0,1 0,-1-18,1 18,-1 0,0 0,1 0,-1 0,0 18,1-1,-19 1,36 0,-17-1,-1-17,18 18</inkml:trace>
  <inkml:trace contextRef="#ctx1" brushRef="#br0">23089 5644,'0'18,"0"0,0 17,0 0,0-17,0 35,0-36,0 1,0 0,0-1,0 1,0 0,0-1,0 36,0-35,0-1,0-122</inkml:trace>
  <inkml:trace contextRef="#ctx1" brushRef="#br0">15134 9913,'18'0,"-18"35,0-17,0 0,0-1,17-17,-17 18,0 0,0-1,0 1,0-1,0 1,0 0,18-1,-18 1,0 0,0-1,0 1</inkml:trace>
  <inkml:trace contextRef="#ctx1" brushRef="#br0">18415 10019,'0'18,"0"-1,0 1,0 17,0-17,0-1,18 1,-18 0,0-1,0 1,0 0,0-1</inkml:trace>
  <inkml:trace contextRef="#ctx1" brushRef="#br0">22507 9966,'0'35,"0"-17,0 35,0 53,0-71,0-17,0-1,0 1,0-1,0 1,0 0</inkml:trace>
  <inkml:trace contextRef="#ctx1" brushRef="#br0">15187 11589,'0'17,"0"19,0 17,0-1,0-16,0-1,0 0,0-17,0 17,0-17,0 0,0-1,0 1,0-1,0 1,0 0</inkml:trace>
  <inkml:trace contextRef="#ctx1" brushRef="#br0">18997 11765,'0'18,"0"17,-18 0,18-17,0 0,0 17,0-17,0-1,0 1,0-1,0 1,0 0,0-1,0 1,0 0,18-18,0 17,17-17,-17 0,17 0,-17 0,-1 0,18 0,-17 0,0 0,-1 0,1-17,-18-1,18 18,-18-18,0 1,0-1,0 0,0-17,0 0,0 17,0 1,-18 17,18-18,-18 0,-35 1,-17-1,52 0,1 1,-19 17,36-18,-17 18,-1 0,0 0</inkml:trace>
  <inkml:trace contextRef="#ctx1" brushRef="#br0">22631 11712,'0'18,"0"-1,0 1,0 0,0-1,0 1,0 0,17-18,-17 17,0 1,0 0,0-1,0 1,0 0,0-1,0 1,0-53</inkml:trace>
  <inkml:trace contextRef="#ctx1" brushRef="#br0">15399 13617,'0'18,"0"-1,0 1,0 0,0-1,17 1,-17 0,18-18,0 0,-18 17,17-17,1 0,0 0,-1 0,1 0,-1 0,1 0,0 0,-1 0,-17-17,0-1,0 0,0 1,0-1,0 0,0 1,0-1,-17 18,-1 0,0-17,-17 17,0 0,17-18,1 18,-1 0</inkml:trace>
  <inkml:trace contextRef="#ctx1" brushRef="#br0">18609 13441,'0'17,"0"1,0 0,0-1,0 1,0 17,0-17,0 0,0-1,0 1,0-1,0 1,0 0,18-18,-18 17,0 1</inkml:trace>
  <inkml:trace contextRef="#ctx1" brushRef="#br0">23107 13264,'0'36,"18"34,-1-17,1 18,-18-36,0-17,0-1,0 1,0 0</inkml:trace>
  <inkml:trace contextRef="#ctx1" brushRef="#br0">15540 8132,'0'17,"0"1,0-1,0 1,0 17,0 1,0-1,0-17,17-1,-17 1,0-1,18-17,-18 18,0 0</inkml:trace>
  <inkml:trace contextRef="#ctx1" brushRef="#br0">19544 8273,'0'17,"0"1,0 17,0-17,0 35,0-18,0 0,0-17,0 0,0-1</inkml:trace>
  <inkml:trace contextRef="#ctx1" brushRef="#br0">23407 8396,'0'18,"0"-1,0 1,0 0,0-1,0 1,0 17,17 18,-17 0,18-35,-18-1,0 1,0 0,0-1,18 1</inkml:trace>
  <inkml:trace contextRef="#ctx1" brushRef="#br0">25135 10019,'-17'0,"-1"0,0 0,1 0,-1 0,1 0,-1 0,0 0,18 18,-17-18,17 17,0 1,0-1,-18 19,18-19,0 1,0 0,0-1,0 1,0 0,0-1,0 1,0-1,0 1,0 0,18-18,-18 17,17-17,-17 18,18-18,-18 18,18-18,-1 0,1 0,-1 0,1 0,0 0,-1 0,1 0,-18-18,0 0,18 1,-18-1,0-17,17 17,-17 1,0-1,18 18,-18-18,0-17,0 17,0-17,0 17,0 1,0-1,0 1</inkml:trace>
  <inkml:trace contextRef="#ctx1" brushRef="#br0">25030 11624,'0'18,"0"-1,0 1,0 0,0-1,0 1,0-1,0 19,0-19,0 19,0-19,0 1,0 0,0-1,0 1,0 0,0-1,0 1</inkml:trace>
  <inkml:trace contextRef="#ctx1" brushRef="#br0">25206 13317,'-18'0,"1"0,-1 0,0 0,1 0,-1 0,0 18,1-18,17 18,-18-18,1 0,-1 17,18 1,-18-18,1 18,17-1,0 1,0-1,-18 19,18-1,0 0,-18 1,18 34,0-35,0-17,0 0,0-1,0 1,0 0,0-1,0 19,18-36,0 17,-1-17,-17 18,18-18,17 17,0-17,-17 0,0 0,-1 0,1 0,0 0,-1 0,1 0,0 0,-18-17,17-1,-17 1,0-19,0-17,0 18,0 0,0 17,0 0,0 1,0-18,0-1,0 19,-17-1,-1 0,0 18,18-17,0-1,-17 0,17 1,-18 17,18-18,0 1,-18 17</inkml:trace>
</inkml:ink>
</file>

<file path=ppt/ink/ink15.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4-27T11:04:53"/>
    </inkml:context>
    <inkml:brush xml:id="br0">
      <inkml:brushProperty name="width" value="0.05292" units="cm"/>
      <inkml:brushProperty name="height" value="0.05292" units="cm"/>
      <inkml:brushProperty name="color" value="#FF0000"/>
    </inkml:brush>
    <inkml:context xml:id="ctx1">
      <inkml:inkSource xml:id="inkSrc16">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1" timeString="2021-04-27T11:05:13"/>
    </inkml:context>
  </inkml:definitions>
  <inkml:trace contextRef="#ctx0" brushRef="#br0">1154 11518,'0'0,"0"0,0 0,0 0,0 0,0 0,-19 77,0 0,9 0,-10 19,1 0,0 0,9-9,0-1,1-9,-1-10,0-9,1-1,-1 1,10-19,-10-1,10 0,-9 1,9-20,0-9,0-1,0 1,0-10,0 0,-10 0,10-10,0-9,0-10,0-19,0-29,0 0,0-9,0 19,0-10,0 0,0-9,0 9,0 9,0 1,0 10,0-1,0 0,0 10,0 0,0 19,10 1,-10 8,0 1,0 0,0 9,9 1,1-1,9 10,10 0,0 0,0 19,10 10,-10 0,10 9,0 10,0 29,-1 0,1 0,0-10,-10-9,0 0,-10-1,1 1,-1-10,-9 0,9 0,1-10,-11 1,1-10,0-1,-1-8,1-1,-10-10,10 1,-10 0,0-10</inkml:trace>
  <inkml:trace contextRef="#ctx0" brushRef="#br0">1038 12133,'0'0,"0"0,0 0,0 0,0 0,97-48,0 10,-20-1,59 1</inkml:trace>
  <inkml:trace contextRef="#ctx0" brushRef="#br0">2249 12143,'0'0,"0"0,0 0,0 0,0 0,0 0,0 0,0 0,0 0,0 0,0 0,0 0,20 77,-1-20,0 11,-9-11,0-9,-10-9,10-1,-10 1,0-1,0 10,0-10,0 1,-10-1,0 1,-9 9,-1-10,1 1,-10-11,10-8,-1-1,1 0,-1 0,1-9,0-1,-10-9</inkml:trace>
  <inkml:trace contextRef="#ctx0" brushRef="#br0">2085 11566,'0'0,"0"0,0 0,0 0,0 0,0 0,0 0</inkml:trace>
  <inkml:trace contextRef="#ctx0" brushRef="#br0">3538 12277,'0'0,"0"0,0 0,0 0,0 0,0 0,0 0,-10 77,1 0,-20 19,0 0,-20 0,1 19,-1 1,1-11,9 88</inkml:trace>
  <inkml:trace contextRef="#ctx0" brushRef="#br0">3897 11249,'0'0,"0"0,0 0,0 0,0 77,0 0,0 19,9 19,11-9,-11 0,1-1,-10 11,10 28,-1-29,-9 0,-9 20,9-1,0-38,-20 29,11-48,9-10,-10-9,10-10,0-9,0-20</inkml:trace>
  <inkml:trace contextRef="#ctx0" brushRef="#br0">3780 11326,'0'0,"0"0,0 0,0 0,0 0,0 0,0 0,58-77,-9 20,-1 9,11 0,8 9,-9 1,1 9,18 10,1 0,-30 9,1 0,-1 1,-9-1,0 1,28-1</inkml:trace>
  <inkml:trace contextRef="#ctx0" brushRef="#br0">4003 11701,'0'0,"0"0,0 0,0 0,0 0,0 0,0 0,78-29,-1 0,1 10,-1 0,-9 0,-10-1,0-8</inkml:trace>
  <inkml:trace contextRef="#ctx0" brushRef="#br0">4807 12248,'0'0,"0"0,0 0,0 0,0 0,0 0,0 0,0 0,0 0,0 0,0 0,0 0,0 0,0 0,-19 97,9-40,10-18,0-1,0-9,0 0,0-10,0-9,0-1,0-9,0 10,0-10,0-10</inkml:trace>
  <inkml:trace contextRef="#ctx0" brushRef="#br0">4701 11855,'0'0,"0"0,0 0,0 0,0 0</inkml:trace>
  <inkml:trace contextRef="#ctx0" brushRef="#br0">5224 12076,'0'0,"0"0,0 0,0 0,0 0,0 0,0 0,0 0,0 0,0 0,0 76,10-18,-10 9,10-9,-1 9,1-9,0 19,-10-10,0 0,0 0,0 1,0-11,0 1,-10 0,0-10,-9 0,-1 0,1 0,0 0,-1-10,1-9,0-10,9 0,0-9,0-10,-9-10</inkml:trace>
  <inkml:trace contextRef="#ctx0" brushRef="#br0">5050 11547,'0'0,"0"0,0 0,0 0,0 0</inkml:trace>
  <inkml:trace contextRef="#ctx0" brushRef="#br0">1067 13757,'0'0,"0"0,0 0,0 0,0 0,0 0,0 0,0 0,0 0,0 0,0 0,0 0,0 0,107-68,-10 11,-20 9,1 0,38 0,0-10,-19 10,10 0,-1-10,40 1,-49 18,-1-9,-18 10,-20-1,-9 11,-1 8,-19 1,-10 0,1 9,-1 1,-9-1,0 1,-10 9,0 0,0 0,0 0,0 0</inkml:trace>
  <inkml:trace contextRef="#ctx0" brushRef="#br0">1183 13824,'0'0,"0"0,0 0,0 0,0 0,0 0,117-67,-30 9,29-9,39-20,-29 11,0-11,19 10,-19 10,-9 9,-20 1,0-1,19 10,-10 0,-18 10,-11-1</inkml:trace>
  <inkml:trace contextRef="#ctx0" brushRef="#br0">3868 13430,'0'0,"0"0,0 0,0 0,0 0,0 0,0 0,0 0,0 0,0 0,0 0,0 0,0 0,77-19,1 0,18-10,30-19,-9 19,-11-9,1-1,-10 1,29-1,-39 10,-9-9,-1 19,1-10,-20 10,0 0,0-1,-10 1,-9 10,-19 9,-1 0,-9 0,-1 0,1 0,-10 0,0-10,0 0,0 10</inkml:trace>
  <inkml:trace contextRef="#ctx0" brushRef="#br0">4187 13507,'0'0,"0"0,0 0,0 0,0 0,88-29,8-9,1-1,0-9,39 0,9-9,-48 18,19 1,-19 9,29-19,0 0</inkml:trace>
  <inkml:trace contextRef="#ctx1" brushRef="#br0">12330 11730,'0'17,"0"1,0 0,17-18,-17 17,0 1,0 0,0-1,0 1,0 0,0-1,0 1,0 0,0-1,0 1</inkml:trace>
  <inkml:trace contextRef="#ctx0" brushRef="#br0">1261 13363,'0'0,"0"0,0 0,0 0,0 0,0 0</inkml:trace>
  <inkml:trace contextRef="#ctx0" brushRef="#br0">1900 16206,'0'0,"0"0,0 0,0 0,0 0,0 0,0 0,0 0,0 0,0 0,0 0,0 0,0 0,0 0,0 0,0 0,0 0,0 0,78-48,-20 29,-9 10,-11 9,-9 19,-9 10,-1 9,-9 0,-10 10,0 1,-20-1,1 9,0-18,-1-1,1 0,0-9,-1-9,10-11,1 1,-1-1,0 1,1 0,-1-10,10 0,0 0,0-10,0 0,0-18,10-21,9-8,0-10,11-1,-1 1,-10 9,0 10,1 0,-1 0,-9 10,0 9,-1 10,-9 0,0-1,0 11,0-1,0 1,0-1,0 10,0 0,0 10,0 18,0 11,0 9,0 19,0 10,0-19,10 9,0-9,9-1,0-9,1-9,-1-1,1-9,-1-10,10 0,10 1,58-1</inkml:trace>
  <inkml:trace contextRef="#ctx0" brushRef="#br0">3063 16331,'0'0,"0"0,0 0,0 0,0 0,0 0,0 0,0 0,0 0,0 0,0 0,0 0,0 0,0 0,0 0,0 0,0 0,-9 96,9-19,0-19,0 0,0-10,-10 0,0-10,1 0,-1 1,0-1,0 1,-9-1,0 1,-1-11,1-8,0-1,-11 0,1 0,0-9,0-1,0 1,0-10,0-10,10-18</inkml:trace>
  <inkml:trace contextRef="#ctx0" brushRef="#br0">2753 15918,'0'0,"0"0,0 0,0 0,0 0,0 0,0 0</inkml:trace>
  <inkml:trace contextRef="#ctx0" brushRef="#br0">8606 12729,'0'0,"0"0,0 0,0 0,0 0,0 0,0 0,0 0,0 0,0 0,0 0,97 38,-29-9,9-10,-9 0,10-9,9 9,-10 1,-9-11,10 10,19-9,-1 0,21-1,-20 1,0-10,9 9,-19-9,20-9,9 9,-19 9,19-9,-9-9,48 9,-39 0,30 0,-49-10,58 10,-39 0,29-19,10-10,-38 10,-1 19,0-19,-9-1,9-8,10 8,-10-8,30-11,-40 10,10 10,10 0,0-10,-19 10,0-10,-11 0,1 0,0 10,-19 10,-1-11,1-8,-30-1,1 10,-1 19,-9-10,0 0,-10 1,-10-1,-9 1,9-11,-9 1,0 0,-1 0,1-1,-10 1,0-19,0-1,-19 1,-1-10,-9 0,0 0,0 0,-10 0,0 0,1 0,-1 9,-9 1,-1-10,1 0,-11 0,-8 0,8 0,-28-10,0 0,0 10,-10-9,-10-1,20 10,19 10,-19-10,-10-10,10 20,-10-10,0 0,0-1,-9 1,-1 10,-29-10,30 19,9 0,0 10,-29 0,-29-10,39 10,-10 9,-49 1,11 9,9 9,-10 11,-10-1,40-10,9 11,-39 8,29 1,1 0,9 0,-20 19,21-10,-1 10,19-9,0 9,-28 19,28-9,20-1,0 11,-10-1,19-10,1 11,9-11,10 1,0 9,9 10,10-19,1 9,9 19,0-9,9 0,10 0,10 0,10 9,10-9,9-10,19 1,20 8,29 11,38 9,40-10,9-9,19-9,59-11,-10-28,39 19,-1-48,11-19,86-10</inkml:trace>
  <inkml:trace contextRef="#ctx0" brushRef="#br0">3838 16216,'0'0,"0"0,0 0,0 0,0 0,0 0,0 0,0 0,0 0,0 0,0 0,0 0,0 0,0 0,0 0,0 0,0 0,88-58,-30 20,-10 9,-9 10,9 0,-9 9,10 1,-11-1,1 0,0 1,-10-1,-10 0</inkml:trace>
  <inkml:trace contextRef="#ctx0" brushRef="#br0">4023 16591,'0'0,"0"0,0 0,0 0,0 0,0 0,0 0,0 0,0 0,0 0,116-48,-29 19,-9-10,-30 11,0-1,11 0,8-9</inkml:trace>
  <inkml:trace contextRef="#ctx0" brushRef="#br0">5030 15169,'0'0,"0"0,0 0,0 0,0 0,0 0,0 0,0 0,0 0,0 0,0 0,0 0,0 0,0 0,0 0,0 0,0 0,0 0,0 96,0-10,0-9,0 0,0-10,10 1,0-11,-1-9,1 0,0 0,-1 0,-9-9,10-1,-10 1,10-1,0 1</inkml:trace>
  <inkml:trace contextRef="#ctx0" brushRef="#br0">6183 15765,'0'0,"0"0,0 0,0 0,0 0,0 0,0 0,0 0,0 0,0 0,0 0,0 0,0 0,0 0,-48 67,0 0,-1 10,1 0,9-20,0 11,10-11,-10 20</inkml:trace>
  <inkml:trace contextRef="#ctx0" brushRef="#br0">6978 15620,'0'0,"0"0,0 0,0 0,0 0,0 0,0 0,0 0,0 0,0-134,-10 28,10 1,0 9,10 9,-10 20,0-10,0 19,0 1,0 9,0 19,10 0,-10 0,9 0,1 1,0 8,9 1,10 0,0 9,10 10,0 10,9 9,-9 10,0 9,0 10,9 20,-9-1,0 0,-10-19,9 58,-9-49,-9-8,-1-11,-9 0,0 1,-1-10,1-10,0 0,-10-9,0-1,0-9,0 0</inkml:trace>
  <inkml:trace contextRef="#ctx0" brushRef="#br0">7017 15419,'0'0,"0"0,0 0,0 0,0 0,0 0,0 0,87-48,-19 19,0 0,-20 0,30-9</inkml:trace>
  <inkml:trace contextRef="#ctx0" brushRef="#br0">8121 15015,'0'0,"0"0,0 0,0 0,0 0,0 0,0 0,0 0,0 0,30 77,-11-39,-9 1,-1 9,1-10,0 10,-1 20,-9-20,-9 19,-11 39,1-39,0 10,-1-20,-9 20,-10-10,10-9,-10 0,10-20,0-9,10-10,0-9,-1-10</inkml:trace>
  <inkml:trace contextRef="#ctx0" brushRef="#br0">7870 14737,'0'0,"0"0,0 0,0 0</inkml:trace>
  <inkml:trace contextRef="#ctx0" brushRef="#br0">8596 14775,'0'0,"0"0,0 0,0 0,0 0,0 0,0 0,0 0,0 0,78-10,-20-9,-10 0,11 0</inkml:trace>
  <inkml:trace contextRef="#ctx0" brushRef="#br0">8771 15082,'0'0,"0"0,0 0,0 0,0 0,0 0,0 0,0 0,97-19,19-10,-39 1</inkml:trace>
  <inkml:trace contextRef="#ctx0" brushRef="#br0">9497 14641,'0'0,"0"0,0 86,10 10,-10 10,0-39,0 0,0-9,0-10,0 0,-10-10,10-9,0-10,0 1,0-11,0 1,0-10,0 0,0 0,0 0,-9 0,-1-10,10 1,0-11,-10-28,10-9,0-30,-9 1,9 19,0-10,0 9,-10 1,10 10,0-1,0 10,0 0,10 9,-1 1,1 0,0 9,9 0,1 0,18 0,11 10,-1-10,1 10,-1 9,-9-9,9 10,-9-1,0 0</inkml:trace>
  <inkml:trace contextRef="#ctx0" brushRef="#br0">9749 14881,'0'0,"0"0,0 0,78-48</inkml:trace>
  <inkml:trace contextRef="#ctx0" brushRef="#br0">10292 14813,'0'0,"0"0,0 0,0 0,0 0,0 0,0 0,0 0,0 0,0 0,0 0,0 0,0 0,-10 77,1-29,9-9,0 47,0-47,0-1,0-9,0-10,0-9,0-1,0-9,0-9</inkml:trace>
  <inkml:trace contextRef="#ctx0" brushRef="#br0">10185 14737,'0'0,"0"0,0 0,0 0,0 0,0 0,0 0,0 0</inkml:trace>
  <inkml:trace contextRef="#ctx0" brushRef="#br0">10709 14583,'0'0,"0"0,0 0,0 0,0 0,0 0,0 0,0 0,0 0,0 0,0 0,0 0,0 77,0-29,9 9,1-9,0-9,9-1,-9 1,0-20,-1 10,1 0,0 38,-10-29,0-9,0 0,-10-19,0-1,1 1,-1-1,0 1,0 0,1-1,-1-9,0 0,1 0,-11 0</inkml:trace>
  <inkml:trace contextRef="#ctx0" brushRef="#br0">10651 14295,'0'0,"0"0,0 0</inkml:trace>
  <inkml:trace contextRef="#ctx0" brushRef="#br0">11251 14525,'0'0,"0"0,0 0,0 0,0 0,0 0,0 0,0 0,78 0,-10 0,-30 0</inkml:trace>
  <inkml:trace contextRef="#ctx0" brushRef="#br0">12017 14247,'0'0,"0"0,0 0,0 0,0 0,0 0,0 0,0 0,-10 86,0-28,1 19,9-10,-10 10,10-10,-10 0,10-9,0-1,-9 40,-1-40,10-18,-10-1</inkml:trace>
  <inkml:trace contextRef="#ctx0" brushRef="#br0">11203 14794,'0'0,"0"0,0 0,0 0,77-29</inkml:trace>
  <inkml:trace contextRef="#ctx0" brushRef="#br0">4391 17455,'0'0,"0"0,0 0,0 0,0 0,0 0,0 0,0 0,0 0,68-38,-20 9,-9 10,0 0,-1-1,-9 1,0 0,1-10,8 0,-9 1,-9-1</inkml:trace>
  <inkml:trace contextRef="#ctx0" brushRef="#br0">4740 17513,'0'0,"0"0,0 0,0 0,0 0,0 0,0 0,0 0,0 0,77-58</inkml:trace>
  <inkml:trace contextRef="#ctx0" brushRef="#br0">8238 16946,'0'0,"0"0,0-86,-10-1,10 10,0 10,0 0,0 19,0 0,10 0,-1 19,1 0,0 0,-1 10,-9 0,0 9,10 1,10-1,9 10,9 0,1 10,-10 9,10 10,0 0,0 9,-1 10,11 29,-20-29,0 10,-10 9,1-19,-11-10,11 1,-11-1,1-9,-10-19,0 9,0-10,0-18</inkml:trace>
  <inkml:trace contextRef="#ctx0" brushRef="#br0">8325 16773,'0'0,"0"0,0 0,0 0,68-48,29 0,0 0</inkml:trace>
  <inkml:trace contextRef="#ctx0" brushRef="#br0">9061 16600,'0'0,"0"0,0 0,0 0,0 0,0 0,0 0,0 0,29 87,-9-30,-1-9,1 0,9 1,-10-1,0 0,1 0,-1 0,-9 0,0 0,-1-19,-9 9,-9 0,-1 1,0-10,1-20,-1 1,0-1,0-9,1 0,-11-9,11-10</inkml:trace>
  <inkml:trace contextRef="#ctx0" brushRef="#br0">9023 16101,'0'0,"0"0,0 0,0 0,0 0</inkml:trace>
  <inkml:trace contextRef="#ctx0" brushRef="#br0">9420 16293,'0'0,"0"0,0 0,0 0,0 0,0 0,0 0,0 0,97-19,-39-1,19-18,-38 28</inkml:trace>
  <inkml:trace contextRef="#ctx0" brushRef="#br0">9662 16629,'0'0,"0"0,0 0,0 0,87-38</inkml:trace>
  <inkml:trace contextRef="#ctx0" brushRef="#br0">10253 15745,'0'0,"0"0,0 0,0 0,0 0,20 77,-1 10,0 9,1 38,-11-47,11 9,9 19,-10-19,-9-19,-10 19,0-19,-10-20,10-18,0-10,0-10,0-9,0-1,-9 1,9-10,-10-10,0-9,1-10,-1-29,-10 1,1-10,0-10,-1 0,1 10,-10-1,10 1,9 0,0 0,10-20,0 1,0 28,0 10,0 10,0 9,0 19,0 1,10-11,9-8,10-1,10 10,0-1,0 11,-10-1,9 0,1 1,0-1,0 1,-10-1,9 0,1 10,-10 0</inkml:trace>
  <inkml:trace contextRef="#ctx0" brushRef="#br0">10718 16389,'0'0,"0"0,0 0,0 0,0 0,0 0,0 0,0 0,0 0,0 0,0 0,0 0,0 0,0 0,0 0,0 0,0 0</inkml:trace>
  <inkml:trace contextRef="#ctx0" brushRef="#br0">10350 16389,'0'0,"0"0,0 0,0 0,0 0,68-48,10 0,-1 9,1 11,-20-1</inkml:trace>
  <inkml:trace contextRef="#ctx0" brushRef="#br0">10835 16437,'0'0,"0"0,0 0,0 0,0 0,0 0,0 0,0 0,0 0,0 0,-10 96,10-19,0-29,0 19,0-28,0-1,0-19,0-19</inkml:trace>
  <inkml:trace contextRef="#ctx0" brushRef="#br0">10786 16158,'0'0,"0"0,0 0,0 0,0 0,0 0</inkml:trace>
  <inkml:trace contextRef="#ctx0" brushRef="#br0">11203 16312,'0'0,"0"0,0 0,0 0,0 0,0 0,0 0,0 0,0 0,0 0,-19 87,9 9,0-39,10 1,0-10,10 10,-10-20,0 0,0 1,0-10,0 0,-10-1,0 1,1-10,-1 1,0-1,1-10,-1 11,-9-11,9 1,-9-20</inkml:trace>
  <inkml:trace contextRef="#ctx0" brushRef="#br0">11813 15832,'0'0,"0"0,0 0,78-29,-20 0,-19 10</inkml:trace>
  <inkml:trace contextRef="#ctx0" brushRef="#br0">11707 16235,'0'0,"0"0,0 0,0 0,0 0,68-29,9 10,1-10</inkml:trace>
  <inkml:trace contextRef="#ctx0" brushRef="#br0">12404 15592,'0'0,"0"0,-29 86,10-19,0 29,-1 0,11 1,-1-21,10-8,19 8,-9-28,9 1,-9-21,0-8,9-1,0-10,11 11,-11-11,20-9,-1-9,1-11,-10 11,-9-10,-11-1,11-8,-1-11,0-19,1 10,-10 0,-10-9,0-1,0 0,-20 10,10 0,-9 20,0-1,-1 10,-9-10,-19 10,-20-1,20 20,9 0,29 0</inkml:trace>
  <inkml:trace contextRef="#ctx0" brushRef="#br0">5282 16898,'0'0,"0"0,0 0,0 0,0 0,0 0,0 0,0 0,0 0,0 0,0 0,0 0,0 0,0 0,0 0,0 0,0 0,10 67,-10 10,0 0,0-10,10 1,-1-11,1-18,0-1,-10-9,0 0,0-10,0-9,9-1</inkml:trace>
  <inkml:trace contextRef="#ctx0" brushRef="#br0">12899 14074,'0'0,"0"0,0 0,0 0,0 0,0 0,0 0,0 0,0 0,-107-29,39 10,0-10,1 10,-1-1,-10 11,1-10,-1 9,-9 0,0-9,-10 0,0 9,10 10,0-9,-10-1,9-9,-18 0,19 0,-10 9,10 0,-20 10,20-9,-10-10,0 9,0 0,10-9,-20 19,1-19,18 9,21-9,-40 9,29 1,-18-1,-11-9,10 9,0 1,-9-1,18 10,1 0,0-9,9 9,-9 0,-19 0,18 0,1 0,0 0,0 19,0-10,-1 11,21-11,-21 1,-9 9,10 0,19 0,1 1,-1-1,10 0,-10 10,-19 9,9-18,20 8,9 1,1 0,0-10,-1 10,10 10,1-1,-1 0,0 1,-9 9,9 9,-10 11,1 9,19-10,0 10,0 0,9-1,1 1,0 0,9 0,0 0,1 9,-1-9,0 10,0-1,10 0,0 1,10 9,0-19,0 19,-1 0,1-10,9-9,10 0,10 19,-10-48,10 10,0 0,9 9,1-10,9 20,0-9,0 8,0-8,0-11,20 1,-20 0,19-10,-9 0,10 9,19-9,0 10,-20-10,1-10,9 10,-10-9,11 9,9-19,-10-10,0 10,10 0,-10-10,10 10,0-1,-10 1,0-10,0-9,-9 9,29-9,-11 9,-8 0,-11 0,20-9,-10-10,20 0,0 10,-30-1,10 1,0-10,-9 0,19-10,0 20,-20-10,10 0,10 0,0-29,0 10,-10 9,-9 1,9-20,10 10,0-10,-10 0,10-19,0 0,0 10,-20-1,49 1,-9-10,-20 19,-20 0,10 0,0-19,-9 0,0 0,-20 10,29-30,-10 11,-18 9,-11 9,29-28,-18 9,-11 10,1 0,-11-9,-9 9,0-29,0 29,1-10,-11-38,-9-10,-1 10,11-29,-20 29,-10-29,0 10,1 29,-11-39,1 0,-1 19,-9 1,-9-1,-11 0,10 10,-9-19,0 9,-11 1,-8-1,-11-9,-9 38,-68-48,-29 10,-49-10,59 67,-39 20</inkml:trace>
</inkml:ink>
</file>

<file path=ppt/ink/ink16.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4-27T11:12:25"/>
    </inkml:context>
    <inkml:brush xml:id="br0">
      <inkml:brushProperty name="width" value="0.05292" units="cm"/>
      <inkml:brushProperty name="height" value="0.05292" units="cm"/>
      <inkml:brushProperty name="color" value="#FF0000"/>
    </inkml:brush>
  </inkml:definitions>
  <inkml:trace contextRef="#ctx0" brushRef="#br0">5641 10711,'0'0,"0"0,0 0,0 0,0 0,0 0,0 0,0 0,0 0,0 0,0 0,0 0,0 0,0 0,0 0,0 0,0 0,0 0,0 0,68 0,-20 0,10 0,29 10,-9-10,-10 0,0 0,-1 0,-8 0,8 0,30 0,-19 0,-20-10,-10 1,1-1,-1 1,1-1,-1 0,10 1,30 9,-11-10,-28 10,-11 0,-9-9,-9 9,-1-10,1 0,-11 10,1 0,0 0,-1 0,1 0,-10 0,0 0,0 0,0 0,0 0,0 0,0 0,0 0,0 0,0 0,0 0,0 0,0 0,0 0,0 0,0 0,0 0,0 0,0 0,0 0,0 0,0 0,0 0,0 0,0 0,0 0,0 0,0 0,0 0,0 0,0 0,-10 0,1 0,-1-9,-19 9,-10 0,-9 0,9 0,0 0,0 0,-9 0,9 0,0 0,1 0,-1 0,-10 9,1 1,0-10,-1 0,20 0,0 0,0 0,0 0,9 0,1 0,0 0,-1 0,1 0,-1 0,1 0,0 0,9 0,-9 0,-1 0,1 0,0 0,-1 0,1 0,-1 0,-9 0,0 10,-10-10,1 0,-1 0,10 0,0 0,0 0,9 0,-9 9,0 1,0-1,10 1,-10 0,9-1,1-9,0 0,-1 0,11 0,-1 0,0 0,0 0,1 0,-1 0,10 0,0 0,0 0,0 0,10 0,9 0,10 0,10 0,19 0,20 0,-1 0,-19 0,-9-9,-1-1,-9 10,9-10,1 1,-10-1,9 1,30-1,-1 0,1 1,-20-1,-10 1,10-1,-9 0,-1 1,1-1,9-9,10 19,-10-10,-19 10,-1-9,1 9,0-10,0 0,-1 10,-9-9,0 9,-9 0,-1 0,1-10,-11 10,1 0,0 0,-10 0,0 0,0 0,0 0,0 0,0 0,9 0</inkml:trace>
  <inkml:trace contextRef="#ctx0" brushRef="#br0">573 8934,'0'0,"0"0,0 0,0 0,0 0,0 0,0 0,0 0,0 0,0 0,0 0,0 0,0 87,0-1,10-28,-1 9,1-9,0-10,-1 0,-9 0,10 0,0 9,-1-9,-9-9,0-1,0 1,0-10,0-10,0 0,0-9,0-1,0 1,0-10,0 0,0-10,0 1</inkml:trace>
  <inkml:trace contextRef="#ctx0" brushRef="#br0">1086 8857,'0'0,"0"0,0 0,0 0,0 0,0 0,0 0,0 0,0 0,0 0,-87 96,19-38,10-10,0 0,0 10,10-20,-1 1,10-11,1-8,18-11,1 1,-1-1,11 1,-1-10,0 10,10-1,10 1,9 9,11 0,8 10,20 10,1-11,-11-8,0-1,1 0,-10 0,-1-9,1-1,-19 1,9 0,-10-1,-9-9,-1 0,1 10,0-10,-1 0,1 0,0 0,9 0</inkml:trace>
  <inkml:trace contextRef="#ctx0" brushRef="#br0">1426 9136,'0'0,"0"0,0 0,0 0,0 0,0 0,0 0,0 0,0 0,0 0,0 0,0 0,0 77,0-20,0-9,0 10,0-10,0 0,0-9,9 9,-9 0,0 0,0-10,-9 10,-1-9,0-11,1 1,-1 0,0-10,1-9,-1-1,0-9,0 0,1 0,-1-9,0-10</inkml:trace>
  <inkml:trace contextRef="#ctx0" brushRef="#br0">1212 8953,'0'0,"0"0,0 0,0 0,0 0,0 0,0 0</inkml:trace>
  <inkml:trace contextRef="#ctx0" brushRef="#br0">1871 9165,'0'0,"0"0,0 0,0 0,0 0,0 0,0 0,0 0,0 0,0 0,78-29,-20 0,-10 0,1 0,-10 1,-10-1</inkml:trace>
  <inkml:trace contextRef="#ctx0" brushRef="#br0">1842 9415,'0'0,"0"0,0 0,0 0,0 0,0 0,0 0,97-20,-29 11,19-1,-9-9,-1 0,-19-1,-9 1,-1-10</inkml:trace>
  <inkml:trace contextRef="#ctx0" brushRef="#br0">2782 8704,'0'0,"0"0,0 0,0 0,0 0,0 0,0 0,0 0,0 0,0 0,0 0,0 0,0 0,0 0,0 0,0 0,-29 105,10 11,9-20,20 29,-1-20,1 20</inkml:trace>
  <inkml:trace contextRef="#ctx0" brushRef="#br0">3121 9251,'0'0,"0"0,0 0,0 0,0 0,0 0,0 0,0 0,0 0,78-9,9-11,-19 1,-10 0,0 0,-19 0,0-1,0 1,-10 10,-10-1,10 0,0 1,0-1,0 0,-9 1,-1 9,0-10,1 1,-1-1,1-9</inkml:trace>
  <inkml:trace contextRef="#ctx0" brushRef="#br0">3751 8838,'0'0,"0"0,0 0,0 0,0 0,0 0,0 0,0 0,0 0,0 0,0 0,0 0,0 0,68 48,-19-19,-20-10,0-9,-10-1,-9-9,-1 0,1 0,-10 0,0 10,0 0,0 9,-19 29,-30 19,-9 20,-10 9,-19 57</inkml:trace>
  <inkml:trace contextRef="#ctx0" brushRef="#br0">1755 10510,'0'0,"0"0,0 0,0 0,0 0,0 0,0 0,0 0,0 0,0 0,0 0,0 0,0 0,0 0,0 0,0 0,0 0,0 0,0 0,0 0,0 0,0 0,0 0,0 0,0 0,0 0,78-58,-40 29,-9 20,-9 9,-10 9,-1 1,1 9,0 19,-10 11,0-1,0-10,-10 0,0-9,10-10,-9-9,9 0,0-1,0-9,0 0,0 0,0 0,0 0,0 0,0-9,0-1,9-9,1-20,9-9,1 0,-1 0,0 0,1 0,-11 10,1-10,0 19,-10 0,0 10,0 0,0 9,0 0,0 1,0-1,0 1,0-1,0 0,0 10,0 0,0 0,0 0,0 10,0 9,10 0,-10 20,0 9,9 0,1 19,9 10,1-29</inkml:trace>
  <inkml:trace contextRef="#ctx0" brushRef="#br0">2501 10481,'0'0,"0"0,0 0,0 0,0 0,0 0,0 0,0 0,0 0,0 0,0 0,0 0,0 0,0 0,0 77,0-20,0-18,0 9,0-10,0-9,10 0,0 0,-10 0,0-10,0 10,0-1,0-8,0-1,-10 0,0 0,1 0,-1 1,0-11,0 1,1-1,-1 1,0-10,1 0,-1 0,0-10</inkml:trace>
  <inkml:trace contextRef="#ctx0" brushRef="#br0">2453 10337,'0'0,"0"0,0 0,0 0</inkml:trace>
  <inkml:trace contextRef="#ctx0" brushRef="#br0">2734 10173,'0'0,"0"0,0 0,0 0,0 0,0 0,0 0,0 0,0 0,0 0,77-19,-9 0,-10 0,-9 0,-1-1,10 1,0 0,20-10,-20 0,-9 0,-1-9,0 9</inkml:trace>
  <inkml:trace contextRef="#ctx0" brushRef="#br0">3180 9818,'0'0,"0"0,0 0,0 0,0 0,0 0,0 0,0 0,0 0,-10 115,10-19,0 0,19-19,1-19</inkml:trace>
  <inkml:trace contextRef="#ctx0" brushRef="#br0">4023 9712,'0'0,"0"0,0 0,0 0,0 0,0 0,0 0,0 0,0 0,0 0,0 0,0 0,0 0,0 0,0 0,-88 0,40 0,9 0,10 0,10 0,-10 0,9 0,1 10,-1 0,1-1,0 1,-1 9,1 0,0 10,-1-10,1 10,-1 0,11-10,-11 10,11 0,-1 9,0-9,10 0,0 0,0-1,0 1,0-10,0 10,0 0,0-10,10 1,0-1,-1-10,1 11,0-11,-1 1,1-1,0 1,9 0,10-1,0 1,10-10,0 0,0 0,-1-10,-9 1,1-1,-1-9,-10 0,0-1,1 1,-1 0,1-10,-1 0,-9 0,-1 1,1-11,0 1,-10 9,0-9,0-1,0 1,-10-1,0 10,1 1,-1 8,0 1,1 0,-11 0,1 9,-1 1,1-1,0 0,-1 10,1 0,9 0,0 0</inkml:trace>
  <inkml:trace contextRef="#ctx0" brushRef="#br0">4430 9530,'0'0,"0"0,0 0,0 0,0 0,0 0,0 0,0 0,0 0,0 0,0 0,0 0,0 0,77-39,-28 11,-11-1,1 10,-10-1,0 1,-9 0,9-10</inkml:trace>
  <inkml:trace contextRef="#ctx0" brushRef="#br0">4459 9904,'0'0,"0"0,0 0,0 0,0 0,0 0,0 0,0 0,77-48,1 0,9 0,-10 0,-9 0,-10 0,1-29</inkml:trace>
  <inkml:trace contextRef="#ctx0" brushRef="#br0">5195 9194,'0'0,"0"0,0 0,0 0,0 0,0 0,0 0,0 0,0 0,0 0,0 0,10-87,-1 39,1 10,0 9,0 10,-1-1,11 1,9 10,9-1,1 0,0 10,0 10,-20 9,10 10,-9 9,-1 1,-9-1,-1 1,-9-10,0-1,-9-8,-1-1,0 0,1 0,-1 0,0-9,0 0,1-10,-1 0,0 0,1 0,-1 0,0 0,10 0,0 0,0-10,0 0,10-9,0-10,9 1,0-20,1 0,-1-1,1 11,-11 0,1 9,0 0,-1 0,-9 10,0 0,0 0,0 9,0 0,0 1,0-1,0 0,0 1,0 9,0 0,0 0,0 9,0 1,0 19,0 0,0 19,0 0,0-10,10 10,0-9,-1-1,1-9,0 0,0-10,9 10,0-10,1 0,-1 0,10 1,10-20</inkml:trace>
  <inkml:trace contextRef="#ctx0" brushRef="#br0">6135 9059,'0'0,"0"0,0 0,0 0,0 0,0 0,0 0,0 0,0 0,0 0,0 0,0 0,0 0,0 0,0 0,0 0,19 67,-9-19,0-9,-1-1,1 1,0-1,-10 0,0 1,0-10,0-10,0 0,0 0,0 1,-10-11,0 1,1-1,-1 1,0 0,1-1,-1-9,0 0,1 0,-1-9,0-1,-9-48</inkml:trace>
  <inkml:trace contextRef="#ctx0" brushRef="#br0">5961 8627,'0'0,"0"0,0 0,0 0,0 0,0 0,0 0</inkml:trace>
  <inkml:trace contextRef="#ctx0" brushRef="#br0">5369 13795,'0'0,"0"0,0 0,0 0,0 0,0 0,0 0,0 0,0 0,0 0,0 0,0 0,0 87,0-1,10-28,-10-10,10 0,-10-10,10 1,-10-1,9 0,-9-9,10 0,-10-10,10 1,-10-1,0 0,9 10,-9-10,0 0,0-9,0-1,0 1,0-10,0 0,0 0,0 0,0 0</inkml:trace>
  <inkml:trace contextRef="#ctx0" brushRef="#br0">5728 13939,'0'0,"0"0,0 0,0 0,0 0,0 0,0 0,0 0,-87 77,19-29,10-9,0-11,9-8,10-1,10-10,0 1,10 0,0-10,9 0,0 0,1 0,-1 0,0 9,10 1,0-1,0 1,10 0,19 9,10 10,9-10,1 10,-1-10,-9 0,-10 0,0-9,-10 0,1-1,-1 1,-9-1,-1 1,1 0,0-1,38 10</inkml:trace>
  <inkml:trace contextRef="#ctx0" brushRef="#br0">5999 14362,'0'0,"0"0,0 0,0 0,0 0,0 0,0 0,0 0,0 0,0 0,0 0,0 0,0 0,0 0,0 0,0 0,0 0,0 0,0 0,-9 67,9 10,0-29,0-9,9-1,1-9,-10 9,0-9,0 0,0 0,0-1,0-8,-10-1,1 0,-1 0,-9 1,-1-1,1 0,-1 0,1-9,0-1,-1 1,1 0,0-1,-1-9,1 0</inkml:trace>
  <inkml:trace contextRef="#ctx0" brushRef="#br0">5747 14218,'0'0,"0"0,0 0,0 0</inkml:trace>
  <inkml:trace contextRef="#ctx0" brushRef="#br0">6213 14189,'0'0,"0"0,0 0,0 0,0 0,0 0,0 0,0 0,0 0,0 0,0 0,0 0,0 0,96 0,-37 0,-11-19,-9 0,0-1</inkml:trace>
  <inkml:trace contextRef="#ctx0" brushRef="#br0">6309 14477,'0'0,"0"0,0 0,0 0,0 0,0 0,0 0,0 0,0 0,97-38,-19-1,-30 11</inkml:trace>
  <inkml:trace contextRef="#ctx0" brushRef="#br0">7259 13776,'0'0,"0"0,0 0,0 0,0 0,0 0,0 0,0 0,0 0,-97 0,39 19,10 0,9 1,10-1,-10 10,10 9,0 0,0 1,9-1,-9 1,10-1,0 10,-1 0,10 10,10-10,0-10,0 1,10-1,0 1,0-20,-1 0,1-9,19 9,19 0,-9-19,10 0,-1 0,1-10,-11-9,1-10,0 1,0-11,-10 10,-10-9,0 0,1-11,-11 1,1-9,0 9,-10 0,0 0,-10 0,0 0,-9 0,9 19,1 0,-11 0,1 10,0 0,-20 0,-10 9,1 10,-1 19</inkml:trace>
  <inkml:trace contextRef="#ctx0" brushRef="#br0">7443 14477,'0'0,"0"0,0 0,0 0,-58 87,-10-39</inkml:trace>
  <inkml:trace contextRef="#ctx0" brushRef="#br0">6571 10471,'0'0,"0"0,0 0,0 0,0 0,0 0,0 0,0 0,0 0,0 0,0 0,0 0,0 0,0 0,0 0,0 0,0 0,0 0,0 0,0 0,0 0,0 0,78 77,-20-29,-10-9,-9-1,9 10,-9-10,10 10,-11-9,1-10,-10 0,0-1,10 11,0 9,-10 0,0-10,0 10,10 10,-10-10,0 0,0 0,-10 0,10 0,-9 10,9 19,-10-20,1-9,18 29,1 19,-10-48,0 29,0 0,-9 0,-1 0,0-10,1 10,-1 9,1-9,-1 19,0 0,-9-29,0-9,-1-10,11 10,-10-10,-1 0,1-10,-10-9,0 0,0 0,0-10,0-9,0-1,0 1,0-1,0 1,0-10,0 0,0 0,0 0,0 0,0 0,0 0,0 0</inkml:trace>
  <inkml:trace contextRef="#ctx0" brushRef="#br0">7608 13027,'0'0,"0"0,0 0,0 0,0 0,0 0,0 0,0 0,0 0,0 0,0 0,0 0,0 0,0 0,0 0,0 0,0 0,0 0,0 0,29 86,-10-38,1 0,-1 0,0-9,1-1,-1 10,1-10,-1-9,-9-9,-1-1,1-10,0 1,-10-10,0 10,0-10,0 0,0 0,9 0,1 0,0-10,0 0,-1-9,11-10,9-19,9-9,-9 9,1 9,-1-9,0 0,9 0,-8 0,-1-10</inkml:trace>
  <inkml:trace contextRef="#ctx0" brushRef="#br0">7831 14218,'0'0,"0"0,0 0,0 0,0 0,0 0,0 0,0 0,0 0,0 0,0 0,39-77,-10 39,9 9,1 10,10 19,-11 0,1 19,-20 0,1 19,-1 1,-9 9,-10 0,0-10,-10 1,1-1,-11-9,10 0,-9-10,9 0,1 0,-1 1,0-11,1 1,-1-1,10-9,0 0,0 0,0 0,0-9,0-10,10-10,-1-10,1 11,9-11,1-9,-11 19,1 0,0-9,0 9,-1 10,-9 0,0 0,0-1,0 11,0-1,0 1,0-1,0 0,0 1,0-1,0 10,0 0,0 0,0 0,0 0,0 19,10 20,-10 9,0 0,10 9,-1-8,1-1,0-10,-1 0,1-18,0-1,-1 0,1-9,0-1,-1 1,21-1</inkml:trace>
  <inkml:trace contextRef="#ctx0" brushRef="#br0">8780 14362,'0'0,"0"0,0 0,0 0,0 0,0 0,0 0,0 0,0 0,0 0,0 0,0 0,0 0,0 0,0 0,0 0,0 86,0-9,-9-38,-1-1,10 1,0-1,-10 0,1 1,-1-10,0-1,1 1,-1-10,0 1,-9-1,-1 10,1-10,0 0,-1-9,1 9,9-9,-9-1,9 1,0-10,-9 0,9 0</inkml:trace>
  <inkml:trace contextRef="#ctx0" brushRef="#br0">8722 14266,'0'0,"0"0,0 0,0 0</inkml:trace>
  <inkml:trace contextRef="#ctx0" brushRef="#br0">9216 14151,'0'0,"0"0,0 0,0 0,0 0,0 0,0 0,0 0,0 0,0 0,0 0,0 0,0 0,0 0,0 0,97 9,-39 1,-9-1,-1-9,1 0,9 10,-10-10,-9-19,-10 0,0 9,-9-9</inkml:trace>
  <inkml:trace contextRef="#ctx0" brushRef="#br0">9604 13747,'0'0,"0"0,0 0,0 0,0 0,0 0,-10 87,1-11,9 1,0-19,0 9,0 0,0 10,0 0,0-19,-10-1,0-9,1 0,-11 1</inkml:trace>
  <inkml:trace contextRef="#ctx0" brushRef="#br0">6968 14833,'0'0,"0"0,0 0,0 0,78-39,-30 20,1 0,-10 0,-1 9,1 0,0 1,-20-1,1 1,-11 9,1 0,0 0,-10 0,0 0,9 0,-9 0,0-10,0 10,0 0,0 0,0-10,0 10,0-9,0-1,0 1</inkml:trace>
  <inkml:trace contextRef="#ctx0" brushRef="#br0">6813 15111,'0'0,"0"0,0 0,0 0,0 0,0 0,0 0,0 0,97-57,-29 18,0 1,-20 9,1 0,-10 10,9 0,0-10,-9 0,10 10,-11 0,11 9,-10-9,-10 9,-10 1,-9-1,-1 10,1 0,-10 0,0-10,0 10,0 0,0 0,0-9,0 9,0 0,0 0,0 0,0 0,0 0,0 0</inkml:trace>
  <inkml:trace contextRef="#ctx0" brushRef="#br0">10205 13872,'0'0,"0"0,0 0,0 0,0 0,0 0,0 0,0 0,0 0,0 0,0 0,0 0,0 0,0 0,0 0,0 0,0 0,0 0,0 0,0 0,0 0,0 0,0 0,0 0,0 0,0 0,0 0,0 0,0 0,0 0,0 0,0 0,0 0,0 0,0 0,-20 96,11-9,9-20,-10 10,0-10,10-9,-9-10,9-10,-10 0,10-9,0 0,0 0,0-20,0 1,0-10,-10 10,10-1,0-9,0 0,-9 0,9 0,0 0,0 0,0 0,0 0,0 0,9 0</inkml:trace>
  <inkml:trace contextRef="#ctx0" brushRef="#br0">10806 14122,'0'0,"0"0,0 0,0 0,0 0,77-29,-28 10,-1 0</inkml:trace>
  <inkml:trace contextRef="#ctx0" brushRef="#br0">11445 13670,'0'0,"0"0,0 0,0 0,0 0,0 0,0 0,0 0,0 0,0 0,0 0,0 0,0 0,-29 77,10-38,9 9,0-10,10 39,-9-10,9-19,-10 0,10 0,-10 0,10 0,0 10,-9-20,9 10,-10 29,0-29,10 0,0-9,0-20,0 0,0-9,0-1,0 1,0 0,0-10,0 0</inkml:trace>
  <inkml:trace contextRef="#ctx0" brushRef="#br0">10786 14448,'0'0,"0"0,107-38,9-10,0 10,-19-11</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1-04-28T08:40:52"/>
    </inkml:context>
    <inkml:brush xml:id="br0">
      <inkml:brushProperty name="width" value="0.05292" units="cm"/>
      <inkml:brushProperty name="height" value="0.05292" units="cm"/>
      <inkml:brushProperty name="color" value="#FF0000"/>
    </inkml:brush>
    <inkml:context xml:id="ctx1">
      <inkml:inkSource xml:id="inkSrc3">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1" timeString="2021-04-28T08:41:00"/>
    </inkml:context>
  </inkml:definitions>
  <inkml:trace contextRef="#ctx0" brushRef="#br0">14640 13212,'0'17,"0"1,0-1,0 1,0 0,0-1,0 1,18-18,-18 18,0-1,0 1,18 0,-18-1,0 1</inkml:trace>
  <inkml:trace contextRef="#ctx0" brushRef="#br0">14711 13194,'0'-18,"0"1,0-1,0 0,-18 18,18-17,-17 17,-19 0,36-18,-17 18,-1 0,0 0,1 0,-1 0,0 0,1 0,-1 0,-17 0,17 35,1 1,-19-19,36 1,-17 0,17-1,-18 18,18-17,-18 0,18 17,0-17,0 17,0-17,0 17,0-18,0 1,0 0,18 17,-18-17,18 17,-1-17,1-18,-18 17,18-17,17 18,-35-1,18-17,-1 0,1 0,-1 0,19 0,-19 0,19 0,-19 0,1 0,0 0,-1 0,1-17,-1-1,1 18,0 0,-1-17,-17-1,18 0,0 18,-1 0,-17-17,0-1,18 18,-18-18,0 1,18 17,-18-18,0 0,0 1,0-1,0 1,0-19,-18 19,18-1,-35 18,17 0,0 0,1-18,-1 18,0 0,1 0</inkml:trace>
  <inkml:trace contextRef="#ctx0" brushRef="#br0">12912 14287</inkml:trace>
  <inkml:trace contextRef="#ctx1" brushRef="#br0">883 11509,'0'0,"0"0,0 0,0 0,0 0,0 0,0 0,0 0,0 0,0 0,0 0,-107 19,40-9,8-1,11 10,0 1,9-1,0 0,10 10,0-10,0 10,0 9,9 1,11-1,-1 1,10-1,0-9,10 0,-1-10,1 0,0-9,-1-1,11 1,9 0,10-1,-1 1,21-1,-11-9,0 0,1-9,-1-1,-9-9,39 0</inkml:trace>
  <inkml:trace contextRef="#ctx1" brushRef="#br0">1377 11403,'0'0,"0"0,0 0,0 0,0 0,0 0,0 0,0 0,0 0,0 0,0 0,0 0,0 0,0 0,0 0,0 0,0 0,-9 96,-1-29,0-9,10-10,0 0,-10 0,1-9,-1 9,10 0,-10-10,10 1,-9-1,9-19,-10 0,0 1,10-11,0 1,0-1,0-9,0 0,0 0,0 0,0 0,0 0,-9 0,-1 0,0 0,1-9,9-1,-10-9,10 0,0-10,0-19,0 0,10 0,-1 0,1 0,0 0,-10 9,9 10,-9 10,0 0,0 0,0 0,0 9,0 0,0-9,0 10,10-11,0 11,-1-1,1 1,-10-1,10 0,-10 10,9 0,1 0,0 0,0 10,-1 0,1-1,9 10,1 1,-1 8,0 11,1-10,-11-1,1 11,10-1,-11-9,1 0,0-10,-1 0,-9-9,0 0,0-1,0-9,0 0,0 0,0 0,0 0,0 0,0 0,0 0,0 0,0 0,0 0,0 0,0-9,0-1,0 0,0-9,0-10,0 1,10-1,0 0,-1-10,1 1,9-10,1 0,-1 10,10-10,-9 9,-1 1,0 9,1 0,-11 10,1 0,0 9,0 0,-1 1,1-1,0 10,-1 0,11 0,-11 10,1-1,0 1,9 9,1 10,-1 0,0 9,1 1,-11-1,1 10,0 0,-1-9,1-1,-10 0,0-9,0 0,10 0,-10 0,0-10,0 0,0-9,0-1,0 1,0 0,0-1,0-9,0 0,0 0,0 10,0-10,0 0,0 0,0 0,0 0,0 0</inkml:trace>
  <inkml:trace contextRef="#ctx1" brushRef="#br0">2404 11374,'0'0,"0"0,0 0,0 0,0 0,0 0,0 0,0 0,0 0</inkml:trace>
  <inkml:trace contextRef="#ctx1" brushRef="#br0">2588 11835,'0'0,"0"0,0 0,0 0,0 0</inkml:trace>
  <inkml:trace contextRef="#ctx1" brushRef="#br0">2695 11461,'0'0,"0"0,0 0,0 0,0 0,0 0,0 0,0 0,0 0,0 0,0 0,0 0,0 0,0 0,0 0,0 0,0 0,0 0,0 0,0 0,0 0,0 0,0 0,0 0,0 0,0 0,0 0,0 0,0 0,0 0,0 0,0 0,0 0,29 86,-10-38,1-9,-1-1,1 1,-1-1,-9 0,-1-18,1-1,0-10,-10 1,0 0,0-1,0-9,0 0,0 0,0 0,0 0,0 0,0 0,0 0,0 0,0 0,0 0,0 0,0 0,0 0,0 0,0 0,0 0,0 0,0 0,0 0,0 0,9 0,1 0,10-9,9-1,9-9,1-10,0-9,19-10,39-20,-10 11,-19-1,0-9,0-1,-10 20,-10 0,10 0,0 0,1 10,-11 9,-9 10,-10 0,-10-1,1 1,-11 10,1-1,0 0,-10 1,0-1,0 10,0 0,0 0,0 0,0 0,0 0,0 0,0 0,0 0,0 0,0 0,0 0,9-9,-9-1</inkml:trace>
  <inkml:trace contextRef="#ctx1" brushRef="#br0">3906 11470,'0'0,"0"0,0 0,0 0,0 0,0 0,0 0,0 0,0 0,0 0,0 0,0 0,88-19,-1-10,-10 0,20 1,-29-1,-10 0,-19 10,0 0,-10 9,-10 0,0 1,-9-1,0 1,0-1,-1 10,1 0,-10 0,0 0,0-10,10 1,-1-1</inkml:trace>
  <inkml:trace contextRef="#ctx1" brushRef="#br0">4478 11028,'0'0,"0"0,0 0,0 0,0 0,0 0,0 0,0 0,0 0,0 0,0 0,0 0,78 0,-30 0,-9 0,-1 0,1 0,-10 0,0 0,-9 0,-1 0,-9 10,0 0,-1-1,-9 10,0 10,-9 10,-1-1,-10 10,1 0,0 0,-1-9,-9-1,10-9,-1 0,11-10,-1 0,10-9,0-10</inkml:trace>
  <inkml:trace contextRef="#ctx1" brushRef="#br0">5098 11528,'0'0,"0"0,0 0,0 0,0 0,0 0,0 0,0 0,0 0,0 0,49-106,-1 10,-9-9,0 18,-10-19,-10 10,-9 10,-1-1,1 20,0 10,-10 9,0 0,0-1,-10 11,0 9,1 0,-1 10,10 10,0-1,0 0,0 1,0-1,0 10,0 0,0 0,-10 10,10 9,0 19,0 10,0 0,0 10,0 0,0 9,0-19,0 0,0-10,0-9,10 10,-10-1,10-9,-1 0,-9 0,10-1,0 1,-10-10,0-9,0 0,0-1,0 1,0-10,0 0,0 0,0 0,0 0,0 0,0 0,0 0,0 0,9-10,1-9,0 0,9 0,1-10,-1 0,0 0,1 0,-1 1,1-1,-1 0,-9 10,9-1,0-8,1 8,-1 1,1 0,-1 9,-9 1,-1-1,1 10,0 0,-1 10,11 9,-11 10,1 0,0-1,-1 1,-9-9,10 8,-10-8,10-1,0 0,-1 0,-9-9,0-1,0 1,0-10,0 0,0 0,10 0,-10 0,10-10,-1 1,1-10,0-1,-1-8,1-11,-10 10,0 0,0 10,0 0,0 9,0 1,0-1,0 1,0-1,0 0,0 10,0 0,0 0,10 10,-1 9,1 20,0-1,0-9,9 0,-9 0,9-10,-9-10,9 1,0 0,1-1,-1 1,1-10,9 0,-10-10,10-9,0 0,-9-10,-1 0,0-9,1-10,-1-20,-9 11,-1-1,1 10,0-10,-10 10,0 0,0 0,0 20,0 8,0 1,0 0,0 9,0 1,0-1,0 0,0 1,0 9,0 0,0 0,0 9,0 11,-10 18,0 1,10-1,0 10,-9 10,9-10,0 0,0-10,0 1,0 9,9-10,-9 0,10-9,-10 0,10 0,-10-10,9 0,1 1,0-1,0-10,-1 1,1 0,0-1,-1 1,11-1,-11 1,11-10,-1 0,1 0,-1 0,-9 0,-1-10,1 1,0-1,-1 1,1-1,0-9,-1-10,1-9</inkml:trace>
  <inkml:trace contextRef="#ctx1" brushRef="#br0">6232 10644,'0'0,"0"0,0 0,0 0,0 0,0 0,87-38,-9-1,-20 11,-10 8,1 1,-11-10,1 0,0-9</inkml:trace>
  <inkml:trace contextRef="#ctx1" brushRef="#br0">5786 10519,'0'0,"0"0,0 0,0 0,0 0,20-29</inkml:trace>
  <inkml:trace contextRef="#ctx1" brushRef="#br0">2191 12969,'0'0,"0"0,0 0,0 0,0 0,0 0,0 0,0 0</inkml:trace>
  <inkml:trace contextRef="#ctx1" brushRef="#br0">1891 13978,'0'0,"0"0,0 0,0 0,0 0,0 0,0 0,0 0,0 0</inkml:trace>
  <inkml:trace contextRef="#ctx1" brushRef="#br0">2501 12950,'0'0,"0"0,0 0,0 0,0 0,0 0,0 0,0 0,0 0,0 0,0 0,0 0,0 0,0 0,0 0,0 0,0 0,0 0,0 0,0 0,0 0,0 0,0 0,0 0,0 0,0 0,97 57,-19-9,-11-9,-18-10,-1-10,-9 0,0 0,0 1,-10-1,10 0,-10-9,-10-1,0 1,1-1,-11 1,1-10,0 0,-10 0,9 0,-9 0,0 0,0 0,0 0,0 0,0 0,10 0,0 0,0-10</inkml:trace>
  <inkml:trace contextRef="#ctx1" brushRef="#br0">3344 12623,'0'0,"0"0,0 0,0 0,0 0,0 0,0 0,0 0,0 0,0 0,0 0,0 0,0 0,-77 67,9-9,-10 28,20 1,0-10,0-10,-10 0,10-9,10 0,9-1,0-9,10 10,-10-10,10 0,0-10,10-9,-1-10,1 1,9-11,1 1</inkml:trace>
  <inkml:trace contextRef="#ctx1" brushRef="#br0">3451 13200,'0'0,"0"0,0 0,0 0,0 0,0 0,0 0,0 0,0 0,0 0,0 0,0 0,0 0,0 0,0 0,0 0,0 0,97-58,0 10,9 9,-9-9,-19 10,-20 9,-10 0,-9 10,-10 0,-10 9,1 1,-10-1,-1 0,1 10,0 0,-10 0,9 0,1 0,0-9</inkml:trace>
  <inkml:trace contextRef="#ctx1" brushRef="#br0">3722 12815,'0'0,"0"0,0 0,0 0,0 0,0 0,0 0,0 0,97 0,-39 10,0-1,1 1,-21 0,1-1,-10 1,-10 0,-9-1,0 1,0-1,-10 11,-10 8,0 11,-9-1,-1 1,1-11,0-8,-1-1</inkml:trace>
  <inkml:trace contextRef="#ctx1" brushRef="#br0">4526 12527,'0'0,"0"0,0 0,0 0,0 0,0 0,0 0,0 0,0 0,0 0,0 0,20 77,-1 0,-9-20,0 1,-10-10,0 0,0-9,0-1,0 0,0-9,0-10,0-9,-10 0,10-1,0 1,0-10,0 0,-10 0,1 0,-1 0,0-10,0-9,10-10,0-9,0-10,0-19,10-1,0 11,0 9,-1 0,1 9,9 1,1 9,-11 10,1-1,9 1,1 10,9 9,0 9,10 1,-10 9,10 20,-10-1,0 20,0-1,-10-9,-9-9,-10-1,0-9,0-10,0-9,0-1,0 1,0-10,0 0,-10 0,0 0,1-10,-1-9,0-10,1-19,9-9,9-11,11 11,-1-1,10-9,-9 19,-1 0,0 19,1 0,-1 10,0 0,11 9,-11 1,0 9,10 0,0 9,-9 10,-1 10,1 10,-1 9,-9 0,-1 0,1 0,-10-10,0 1,0-11,0-8,10 8,-1-8,-9-11,0 1,10-1,0 1</inkml:trace>
  <inkml:trace contextRef="#ctx1" brushRef="#br0">5670 12220,'0'0,"0"0,0 0,0 0,0 0,0 0,0 0,0 0,0 0,0 0,0 77,0-29,0-10,0-19,0 0,0-9,0 0,0-10</inkml:trace>
  <inkml:trace contextRef="#ctx1" brushRef="#br0">5534 11855,'0'0,"0"0,0 0,0 0,0 0</inkml:trace>
  <inkml:trace contextRef="#ctx1" brushRef="#br0">5883 12575,'0'0,"0"0,0 0,0 0,0 0,0 0,0 0,0 0,0 0,0 0,0 0,0 0,0 0,58-86,-19 18,-10 11,0-1,-10 0,1 10,-1 0,-9 10,0 9,-1 10,11-10,-1 10,0 0,1 0,-1-1,1 11,9-1,-10 10,0 10,-9-1,9 20,-9 10,0 9,-10-10,0 0,0 1,-10-1,0 1,1-1,-11 1,1-11,9-8,1-1,-1-10,0 1,1 0,-1-10,10 0,0 0,0 0,0 0,0 0,0-10,0 0,0 1,0-1,10-9,9-10,0 0,10-9,0-1,1 1,-1-10,0 10,0-1,0 10,0 1,0-1,-10 0,10 10,-9-1,-1 1,10 0,0 19,0 0,0 10,-9-1,-1 1,1-1,-1 11,0-1,-9 0,0 10,-10 0,-10 0,0-10,-9 0,0-9,-1-1,-19-9,1 0</inkml:trace>
  <inkml:trace contextRef="#ctx1" brushRef="#br0">6125 15073,'0'0,"0"0,0 0,0 0,0 0</inkml:trace>
  <inkml:trace contextRef="#ctx1" brushRef="#br0">1125 14458,'0'0,"0"0,0 0,0 0,0 0,0 0,0 0,0 0,-87 19,10 10,-11 19,20 0,10 0,0 0,10 10,-1-1,20-9,10-9,9-1,0 1,10-1,0-19,10 1,0-1,9-10,10 11,10-11,10-9,28-9,1-20,18-19,-18-10,-20-9</inkml:trace>
  <inkml:trace contextRef="#ctx1" brushRef="#br0">1406 14429,'0'0,"0"0,0 0,0 0,0 0,0 0,0 0,-19 77,19-19,0-10,0 0,0 0,0 0,0-10,0 1,0-1,0 1,0-20,0 0,0-9,0-1,0 1,0-1,0-9,0 0,0 0,0 0,0 0,0 0,0-9,-10-1,10-9,0-10,0-9,0-10,0 0,0 0,0 0,0 9,10 10,-10 10,0 0,0 9,10-9,-1 9,1 1,9-1,1 10,9 10,0-1,0 11,0 9,0 9,0 0,0 1,-9 9,-1 0,0-10,-9 1,0-10,-10-10,0-10,0 1,0 0,0-10,0 0,0 0,0 0,0-10,0 0,0-18,0-21,9-18,11-19,-11 28,1 10,0 0,0 10,-1 9,1 10,0-1,9 1,0 10,-9-1,9 10,1 0,-10 10,-1-1,11 10,-11 20,1 9,-10 0,0 0,0-10,0 1,0-1,0-9,0-10,0 0,0 1</inkml:trace>
  <inkml:trace contextRef="#ctx1" brushRef="#br0">2424 14554,'0'0,"0"0,0 0,0 0,0 0,0 0,0 0,0 0</inkml:trace>
  <inkml:trace contextRef="#ctx1" brushRef="#br0">2540 14679,'0'0,"0"0,0 0,0 0,0 0,0 0,0 0</inkml:trace>
  <inkml:trace contextRef="#ctx1" brushRef="#br0">3228 13978,'0'0,"0"0,0 0,0 0,0 0,0 0,0 0,0 0,0 0,0 0,0 0,0 0,0 0,0 0,0 86,10-19,-1-9,-9 0,0-1,0-9,0 10,0-10,-9 0,-1-10,0 1,1-10,9-10,0 0,0-9,0-10,0 0,9-10,1-9</inkml:trace>
  <inkml:trace contextRef="#ctx1" brushRef="#br0">3809 13786,'0'0,"0"0,0 0,0 0,0 0,0 0,0 0,0 0,0 0,0 0,0 0,0 0,-67 76,18-8,10 9,1-10,9 0,-1 0,11-9,0 0,-1-1,11-9,9 0,0 0,0 0,9-9,1-20,0 0,-1 0,11-9,19 0,-1-10,11 0,-1-10,1-9,-11 0,-9-10,1 0,-1 0,0-19,0 0,0 0,-10 0,-9 0,0 0,-1 0,-9 0,0 0,0 9,-9 1,-1 9,0 0,1 10,-11 0,-9 0,-10-1,1 1,8 10,1 9,0 0,10 9,-10 30</inkml:trace>
  <inkml:trace contextRef="#ctx1" brushRef="#br0">641 16456,'0'0,"0"0,0 0,0 0,0 0,0 0,0 0,0 0,0 0,0 0,77-48,-19 0,-9 0,-1-10,-9-9,0 0,0-10,-10 0,0-9,-10-1,-9 20,-1 9,-9 10,0 0,-9 20,-1 8,0 1,1 10,-1-1,0 0,1 10,-1 0,0 0,-9 20,0 18,-11 29,11 10,9 0,1 0,-1 0,10-1,0-8,10-11,-1 11,1-20,-10 0,0-10,0-9,0-10,0-9,0-1,0 1,0-10,0 0,0 0,0 0,0 0,0 0,0 0,10-10,-1-9,1-10,10-9,-1-1,0 1,1 0,18-1,1 1,0 9,0 0,-10 10,0 9,-10 1,1 9,-1 9,0 1,1 0,-1 9,1 10,-1 9,0 0,-9 1,0-10,-1-10,1-10,0 1,-1 0,1-10,0 0,9 0,1-10,-11-9,1 0,9-10,1-10,-11 1,1 0,0-1,-10 10,0 10,0 0,0 0,0 9,0 0,0 1,0-1,0 1,0-1,0 10,0 0,0 10,9 9,1 19,10 1,-1-1,-9-9,-1 0,11-10,-11 0,1-9,0-1,-1 1,1-10,9 0,1-10,-1-9,1 0,-1-10,0-9,1-10,-1-20,1-8,-1-11,-9 10,-1 10,-9 9,0 20,0 9,0 10,0 0,0 9,0 1,0-1,0 0,0 1,0 9,0 9,0 20,10 29,-10 28,10 1,-10-10,0-1,9-8,1-11,-10-9,0-19,0 0,0-10,0-9,0-1,0-9,0 0,0 0,0 0,0-9,0-1,10-9,9-19,10-11,10-18,9 0,1 9,-10 10,-1 10,-9 9,-9 10,-1 0,1 9,-1 0,0 1,-9 9,0 0,-1 9,1 1,0 0,-10 9,0 10,0-1,0 1,0 10,-10-10,0-1,1 1,-1 0,0 0,1-10,-1-9</inkml:trace>
  <inkml:trace contextRef="#ctx1" brushRef="#br0">2230 15592,'0'0,"0"0,0 0,0 0,0 0,77-48,-18 9,-1-9</inkml:trace>
  <inkml:trace contextRef="#ctx1" brushRef="#br0">1678 15659,'0'0,"0"0,0 0,0 0,0 0,0 0</inkml:trace>
  <inkml:trace contextRef="#ctx1" brushRef="#br0">3015 15351,'0'0,"0"0,0 0,0 0,0 0,0 0,0 0,0 0</inkml:trace>
  <inkml:trace contextRef="#ctx1" brushRef="#br0">3150 15553,'0'0,"0"0,0 0,0 0,0 0,0 0,0 0</inkml:trace>
  <inkml:trace contextRef="#ctx1" brushRef="#br0">4178 15054,'0'0,"0"0,0 0,0 0,0 0,0 0,0 0,0 0,0 0,0 0,0 0,0 0,0 0,-59-77,11 29,-10 0,-10 9,10 20,0 9,9 1,11 9,-1 9,10 1,0 9,0 0,-10 20,10-1,9 1,1-1,9 1,10 9,0-10,0-9,10-10,0 0,-1-9,11 0,9-1,0 1,10-10,-1 0,1-10,0-9,0 0,-1-10,1 0,-10 0,-9 0,-11 10,1 0,0 0,-1 0,-9 9,0 0,0 1,0-1,0 1,0-1,0 0,0 1,0-1,0 1,0-1,0 0,0 10,0 0,0 0,10 10,0 9,9 20,10 28,10 10,-10-10,-10-9,1-1,-10-9,9-9,0-20</inkml:trace>
  <inkml:trace contextRef="#ctx1" brushRef="#br0">2162 16571,'0'0,"0"0,0 0,0 0,0 0,0 0,0 0,0 77,-10 10,10 9,-9 0,9-19,0 0,0-20,9 11,-9-20,0-10,0-19,10 0,-10-19,10-9</inkml:trace>
  <inkml:trace contextRef="#ctx1" brushRef="#br0">2695 16274,'0'0,"0"0,0 0,0 0,0 0,0 0,0 0,0 0,0 115,0-19,0 0,0 0,-10-19,1-10,9-9,-10 19,0-20,1-9,9 0,0-19,0-10,0-9,0-10</inkml:trace>
  <inkml:trace contextRef="#ctx1" brushRef="#br0">2085 17100,'0'0,"0"0,0 0,0 0,0 0,0 0,0 0,106-29,-28 0,-10 0,9-9,-19-20,39-9</inkml:trace>
  <inkml:trace contextRef="#ctx1" brushRef="#br0">3228 16379,'0'0,"0"0,0 0,0 0,0 0,0 0,-19 96,9-9,0 9,10-19,-9 0,9 0,0-10,0-10,0-9,0-9,0-1,0-19,0-9,0 0,-10-1,0 1,0-10,1 0,-1-10,0 1,1-20,-11-38,1-39,19-19,0-9,10 28,-1 0,1 10,0 10,9 18,0 20,1 0,9 20,19-11,1 10,-1 10,1 19,-1 0,1 10,-11 9,1 0,-10 10,-9 9,-11 20,-9 0,-19-1,-10 1,-10 0,0-20,-9 0,-1-9,1-10,9 1,10-11,10-9,-1 0,1 0,9 0,1 0,-1 0,0 0,1 0,9 0,9 0,30 20,9-1,1 0,-1 0,10 0,-9 1,9-1,-19-10,0 1,-10 0,0-10,-10 0,0 0,-9 0,10 0,-1 0,-9 0</inkml:trace>
  <inkml:trace contextRef="#ctx1" brushRef="#br0">4304 16216,'0'0,"0"0,0 0,0 0,0 0,0 0,0 0,0 0,0 0,0 0,0 0,0 0,0 0,0 0,67-48,-18 10,-10-1,-1 10,-18 10</inkml:trace>
  <inkml:trace contextRef="#ctx1" brushRef="#br0">4430 16485,'0'0,"0"0,0 0,0 0,0 0,0 0,87-10,-10 1,20-10,-19-20</inkml:trace>
  <inkml:trace contextRef="#ctx1" brushRef="#br0">6203 14967,'0'0,"0"0,0 0,0 0,0 0,0 0,0 0,0 0,0 0,0 0,0 0,0 0,0 0,0 0,0 0,0 0,0 0,0 0,0 0,0 0,0 0,-87-29,19 10,10 10,9-1,1 0,-1 10,1 0,-1 10,1 0,-10 18,0-8,9-1,1 0,9 10,10 9,0 1,0-1,9-9,1 0,9-10,1 0,-1 0,10 1,0-1,10 0,-1 0,1-9,19 9,10 0,0 0,-1-9,-9 0,1-10,8 0,1-10,-10 0,-9 1,9-1,-10-9,0 0,1 0,-1-10,0 0,1-9,-1 9,1 0,-1 0,-9 0,-1 10,1 0,0 0,-10-1,0 11,0-1,0 1,0-1,0 0,0 1,0-1,0 1,0 9,0 0,0-10,0 10,0 0,0 0,0 0,0 0,0 0,0 0,0 0,9 0,1 0,0 10,0 9,9 0,0 10,1 9,-1 1,0-1,1 10,-11 0,1 0,0-9,0 9,-10-10,9 10,1-9,-10-1,0 0,0 1,0-10,0-10,0 0,0-9,0-1,0 1,0-10,0 0,0 0,0 0,0 0,0 0,0 0,0 0,10-10</inkml:trace>
  <inkml:trace contextRef="#ctx1" brushRef="#br0">5147 16302,'0'0,"0"0,0 0,0 0,0 0,0 0,0 0,0 0,0 0,0 0,0 0,0 0,0 0,0 0,0 0,0 0,0 0,0 0,0 0,0 0,0 0,0 0,87-28,10-11,-20 10,-9 1,10-1,-1 0,1-9,48-1,-10-9,-19 10,9-10,1 9,9-9,1 10,-21-10,1 9,0 1,20-10,-11 0,-19 9,-9 1,-1 0,-19-1,1 10,8 0,-8 1,-11 8,-19 1,-9 10,-1-1,-9 0,-1 1,1 9,0 0,-10 0,0 0,0 0,0 0,0 0,0 0,0 0,0 0,0 0,0 0,0 0,0 0,0 0,0 0,0 0,0 0,0 0,0 0,0 0,0 0,0-10,0 1</inkml:trace>
  <inkml:trace contextRef="#ctx1" brushRef="#br0">4807 13603,'0'0,"0"0,0 0,0 0,0 0,0 0,0 0,0 0,0 0,0 0,0 0,0 0,0 0,0 0,0 0,0 0,0 0,-77-29,28 10,20 0,-9 0,-1-1,-10 1,1 0,0 0,-1-1,1 1,9 10,-10-1,11 0,-1 1,0-1,10 1,-10 9,-9 0,-1 0,1 0,0 9,-1 1,10-10,10 9,0 1,0 0,0-1,0 1,0-1,0 1,0 0,0 9,-10 0,-10 0,11 1,9-1,-10 10,10-1,0-8,0-1,0 0,0 10,-1 9,1 1,10-1,0 1,-1-11,-9 11,10-1,-1 1,1-10,0 9,-1 0,1-9,0 10,-1-1,10 10,-9 0,0 0,9-9,-9-1,9 0,0 1,1-1,-1 1,0-1,10 1,0-1,0-9,0 0,0-1,0 1,0 10,0-11,10-8,0-1,-1 0,1 0,0 1,9-1,0 0,-9 0,0 0,-1-9,1 9,0-9,0 9,-1 0,1-9,9 9,1 0,-1 1,0-1,11-10,-11 1,0 0,1-1,-1 1,0-1,1 1,-1 9,1-9,9 9,-10 0,10 0,10 1,-10-1,-10-10,10 11,-9-11,-1 1,0 0,1-1,-1 1,10-1,-9 1,9 9,0-9,0-1,0 1,10 0,9-1,1 1,-1-1,-9-9,0 0,-1 0,1 0,0 0,0 0,-1 0,1-9,10-1,9-9,0 0,0 0,-10-1,-9 1,0-10,0 0,0 1,-1-1,1 0,0-19,0 0,9-10,-9 10,0 0,-1 0,-9 0,0 0,1-10,-1-9,0 10,-10-1,0 0,1 1,-11-11,1 1,0 10,-10-1,0 10,0 9,0 11,0 8,0 11,0-1,0-9,0 9,0 1,-10-1,0-9,1 9,-1-9,0 10,1-1,-11-9,-9 0,0-10,0 0,0 0,10 0,9-19</inkml:trace>
  <inkml:trace contextRef="#ctx1" brushRef="#br0">6213 16331,'0'0,"0"0,0 0,0 0,0 0,0 0,0 0,0 0,0 0,0 0,0 0,0 0,0 0,0 0,0 0,0 0,0 0,0 0,0 0,0 0,0 0,0 0,0 0,-88-29,30 20,10-1,9 10,-9 0,18 10,-18 9,0 10,9 0,0 9,0 10,1-9,8-1,1 0,0-9,10-9,0 18,-1-19,10 10,1-10,-1 0,10 1,0-1,0 10,0-1,0-8,10-1,-1 0,1-9,0-1,9 1,1 0,-1-1,0-9,20 0,-10-9,0-1,0 0,-9 1,-1-1,10 1,-9-11,9-9,19-9,-9 0,0-1,-1 1,-9-1,0 1,-9-1,-1 11,1-1,-1 0,0-9,-9 9,0 0,-1 0,1 0,0 0,0 1,-1-1,-9 10,0-1,0 11,0-1,0 1,0-1,0 0,0 1,0 9,0-10,0 1,0 9,0 0,0 0,0 0,0 9,10 1,0 19,-1-1,1 11,0-1,-10 1,0-1,9 20,-9-10,0 0,10 0,0 0,-1 10,1-1,-10-9,0-9,10 9,-1-10,-9 1,0-1,0 0,0-9,0-10,0 1,0-11,0 1,0-1,0-9,0 0,0 0,0 10,0-10,0 0,0 0,0 0,0 0,0 0,0 0,0 0,0 10,0-10,10 0</inkml:trace>
  <inkml:trace contextRef="#ctx1" brushRef="#br0">6639 16552,'0'0,"0"0,0 0,0 0,0 0,0 0,0 0,0 0,0 0,0 0,77-67,-28 29,-10-1,-1 10,1 1,0-1,0 0,-10 10,0-1,-10 11,-9-1,0 1,-1-1,1 0,0 1,-1-1,1 10,0-9,-1-1,1 0</inkml:trace>
  <inkml:trace contextRef="#ctx1" brushRef="#br0">6842 16082,'0'0,"0"0,0 0,0 0,0 0,0 0,0 0,20 86,-1-28,-9-1,9-9,-9 0,0 0,-1 0,-9-9,0-1,0-9,0-10,0 1,0-11,0 1,0-1,0 1,0 0,0-10,10 9,0 1</inkml:trace>
  <inkml:trace contextRef="#ctx1" brushRef="#br0">7395 15784,'0'0,"0"0,0 0,0 0,0 0,0 0,0 0,0 0,0 0,0 0,0 0,0 0,0 0,0 0,0 0,0 0,0 0,0 96,9-10,1-18,9 8,1-8,-1-11,1 1,-1 9,0-9,10-1,10 20,0-19</inkml:trace>
  <inkml:trace contextRef="#ctx1" brushRef="#br0">8674 15678,'0'0,"0"0,0 0,0 0,0 0,0 0,0 0,0 0,0 0</inkml:trace>
  <inkml:trace contextRef="#ctx1" brushRef="#br0">8247 15985,'0'0,"0"0,0 0,0 0,0 0,0 0,0 0,0 0,0 0,0 0,0 0,88-57,-21 9,11 0,-10 19,-10 0,-10 0,1 10,-10 0,-1 0,11-1,-10 1,9-10</inkml:trace>
  <inkml:trace contextRef="#ctx1" brushRef="#br0">8296 16447,'0'0,"0"0,0 0,0 0,0 0,68-20,-10 1,19 10,11-20,-21 0,-8-10,18 1,1-10,-1-19</inkml:trace>
  <inkml:trace contextRef="#ctx1" brushRef="#br0">9633 15630,'0'0,"0"0,0 0,0 0,0 0,0 0,0 0,0 0,0 0,0 0,0 0,-87 48,29-10,0 20,19 19,0 0,20 0,-10 0,19-20,10-18,0 9,0-10,10 0,-1 1,11-10,-1-10,0 0,11 0,8-9,11 0,9-10,-10-10,-9 0,0-9,0-10,-10 1,-10-1,-9 0,-1-10,1-9,0-19,-10 0,-20 0,1-39,0 20,-1 28,11 19,-11 11,11 8,-1 1,0 0,0 9,1 1,-1-1,0 1,-9 9,0 0</inkml:trace>
  <inkml:trace contextRef="#ctx1" brushRef="#br0">9798 15861,'0'0,"0"0,0 0,0 0,0 0,0 0,0 0</inkml:trace>
  <inkml:trace contextRef="#ctx1" brushRef="#br0">10311 15995,'0'0,"0"0,0 0,0 0,0 0,0 0,0 0,0 0</inkml:trace>
  <inkml:trace contextRef="#ctx1" brushRef="#br0">10970 15323,'0'0,"0"0,0 0,-87-20,29 11,10 9,-11 9,11 11,-1 8,11 1,-1 19,10 0,10 0,9-9,10-1,19 1,1-1,9-9,29 9,0-9,10-19,-10-10,-10-10,1-9,-10-10,-1 0,1-9,-10-1,0-9,-9 10,-1-10,0 10,-9 9,0 0,-10 10,0-1,0 11,0-1,0 1,0-1,0 0,0 1,0-1,0 10,0 0,0 0,0 19,9 39,1 29,-10-11,0 20,0 0,0-19,0 0,0 0,0 0,-10-19,10-20,0 0,10 1,0-20</inkml:trace>
</inkml:ink>
</file>

<file path=ppt/ink/ink18.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4-28T08:42:35"/>
    </inkml:context>
    <inkml:brush xml:id="br0">
      <inkml:brushProperty name="width" value="0.05292" units="cm"/>
      <inkml:brushProperty name="height" value="0.05292" units="cm"/>
      <inkml:brushProperty name="color" value="#FF0000"/>
    </inkml:brush>
  </inkml:definitions>
  <inkml:trace contextRef="#ctx0" brushRef="#br0">592 15121,'0'0,"0"0,0 0,0 0,0 0,0 0,0 0,0 0,0 0,0 0,0 0,0 0,0 0,0 0,0 0,0 0,0 86,0-18,0-11,10 10,0-18,-1 8,1-9,0 0,-1 0,1 0,-10-9,0 9,10-10,-10 10,0-9,10-1,-10 0,0 1,0-1,0-18,0-1</inkml:trace>
  <inkml:trace contextRef="#ctx0" brushRef="#br0">1154 14871,'0'0,"0"0,0 0,0 0,0 0,0 0,0 0,0 0,0 0,0 0,20 77,-1-10,0-9,1 19,-1-20,1-9,-1 0,-9 10,-1 0,1-1,0 11,-1-11,-9 1,0-10,0 0,0-10,0-9,0 0,0-10,0-9,0-1,0-9,0 0,-9-9</inkml:trace>
  <inkml:trace contextRef="#ctx0" brushRef="#br0">592 15755,'0'0,"0"0,0 0,0 0,0 0,0 0,0 0,97-39,-10 1,-19 9,10-9,19-1,-20-9,-9 10,-20 0,1-1</inkml:trace>
  <inkml:trace contextRef="#ctx0" brushRef="#br0">1745 14938,'0'0,"0"0,0 0,0 0,0 0,0 0,0 0,0 0,0 0,0 0,0 0,20 87,-1-10,1 0,-1-1,-9-8,-1-1,1 0,-10-9,0-1,0-9,0-9,0-1,0-19,0 1,0-11,0 1,0-10,-10 0,1 0,-1 0,0 0,1-10,-1-9,-10-19,1-20,9-9,1-20,9 10,0 1,0 8,0 1,9 0,-9 9,10 10,0 19,-1 1,1 8,0 1,0 0,9 0,10-1,10 1,0 10,-1-1,1 10,0 10,0-1,-1 10,-9 1,-9-1,-1 10,-9 0,-20 9,-9 0,-10 1,-10-1,0 1,0-10,-9-1,0-8,18-1,1-10,10 1,0-10,9 0,0 0,1 0,-1 0,10 10,0-1,10 1,-1-1,11 11,-1-1,20 0,-10 0,0 10,0-10,0 1,-10-1,1 0,-1 0,10 0,0 1,0-1,0 0,1-9,-1-1,-10-9</inkml:trace>
  <inkml:trace contextRef="#ctx0" brushRef="#br0">2850 15034,'0'0,"0"0,0 0,0 0,0 0,0 0,0 0,0 0,0 0,0 0,0 0,0 0,0 0,0 0,0 0,0 0,87-38,-38 19,-10 0,-1-1,1-8,9 8,-9 1,0 0,-10 0,-10-10</inkml:trace>
  <inkml:trace contextRef="#ctx0" brushRef="#br0">2792 15361,'0'0,"0"0,0 0,0 0,0 0,0 0,0 0,0 0,68-10,0-9,-10 0,0 0,0 9,10-9,-10 9,-10 1,-9-1,0 1,-10-1,-10 0,-19 1</inkml:trace>
  <inkml:trace contextRef="#ctx0" brushRef="#br0">4371 14708,'0'0,"0"0,0 0,0 0,0 0,0 0,0 0</inkml:trace>
  <inkml:trace contextRef="#ctx0" brushRef="#br0">4110 14641,'0'0,"0"0,0 0,0 0,0 0,0 0,0 0,0 0,0 0,0 0,0 0,0 0,0 0,0 67,0 0,0-9,0 9,0 0,0-9,0-10,9-10,-9 1,0-10,0-10,0-10,0 1,0-10,0 0,0 0,0 0,0 0,0-10,0 1,0-20,10-29,0-28,0 19,-1-1,11 20,-1 0,0 0,1 10,19 9,-1-9,11 9,-11 10,1 9,0 10,0 10,0 9,-10 0,-10 0,0 10,1 9,-1 10,-9 10,-10 19,0-10,0-9,-10-1,0-9,1-9,-1-10,0-10,10 0,0-9,0-1,0-9,0 0</inkml:trace>
  <inkml:trace contextRef="#ctx0" brushRef="#br0">5147 14593,'0'0,"0"0,0 0,0 0,0 0,0 0,0 0,0 0,0 0,0 0,0 0,0 0,0 0,-20 76,1 11,-1-10,11 9,-1-9,0 0,1 0,9-29,0 0,9-10,1-9,0-10,-1-9,1-1,0-9,0 0,-1 0,11-9,-11-10,11-10,-1-29,0-19,1-19,-10 19,-1 1,-9 18,0 10,0 9,-9 11,9 8,-10 1,0 10,0-1,1 0,-1 10,0 0,1 0,-11 0</inkml:trace>
  <inkml:trace contextRef="#ctx0" brushRef="#br0">5331 14794,'0'0,"0"0,0 0,0 0,0 0,0 0,0 0,9-19</inkml:trace>
  <inkml:trace contextRef="#ctx0" brushRef="#br0">6009 14737,'0'0,"0"0,0 0,0 0,0 0,0 0,0 0,0 0,0 0,0 0,0 0,0 0,0 0,0 0,-58 86,19-9,20-19,9-10,20 0,-1-10,11-9,-1-10,1-9,9-1,9-9,-18 0,-1-9,1-1,-1-9,0-10,1-19,-11-10,-9-9,0 0,-9 0,-1 9,-9 10,-1 19,1 10,-10 0,0 0,0 9,9 10,-9 10,0-1,10 10,-1 1,1 8,9-8,1-1,9 0,0 0,9-9,20 9,20-9,9-10,-10 0,11-20,-1-8,0-11,-10-9,10-9,1-11,-1-9,-10 10,-9 0,-20 19,1 0,-11 19,-9 0,0 10,0 0,0 9,0 1,0-1,0 0,-9 1,-1 9,0 9,1 11,-1 28,-9 19,9 10,0 19,0-10,1-9,-1 0,0 0,1 0,-1-1,0-8,1-1,-1-9,0-10,1-10,-1-9,10-10,0-9,0-1,0-9</inkml:trace>
  <inkml:trace contextRef="#ctx0" brushRef="#br0">6251 14919,'0'0,"0"0,0 0,0 0,0 0,97-38,0-10,0 0</inkml:trace>
  <inkml:trace contextRef="#ctx0" brushRef="#br0">6910 15207,'0'0,"0"0,0 0,0 0,0 0,0 0,78-9,-30-10,-9-1,0-9,-1-9,11-20,9-18,-10-30,-9 10,-10 0,-9 9,-11 1,1 19,-10 9,0 10,0 9,0 11,0 8,-10 1,10 10,-9-1,9 0,-10 10,0 20,-9 18,0 39,-1 19,10 19,1-19,-1 10,10-10,-10-19,1-19,-1-10,0-10,10 0,-9-18,9-11,0 1,0-1,0-9,0 0,0 0,0-9,0-1,9-9,1-10,9-19,1 0,-1 10,1-1,-1 10,0 1,-9 8,9 1,1 10,-1-1,1 10,-11 0,11 10,-1 9,10 10,-10 9,1-9,-10 0,-1-10,1-9,0-1,-1 1,-9-10,10 0,0 0,-1 0,1-10,0 1,-1-11,1-8,0-1,-1 0,1 10,-10-1,0 11,0-1,0 1,0-1,0 0,0 10,0 0,0 10,0 19,10 19,-10 10,0-1,0-9,10 0,-10-9,0-20,0 0,0-9,0-1,0-9,9 0,1 0,9-9,10-11,-9-8,19-30,-1-28,1-1,0 1,-10-1,0 1,-10 18,1 20,-11 10,1 0,-10 18,0 1,0 10,0-1,0 0,0 10,0 0,10 10,-1 28,-9 20,-9 19,-1 0,0-10,1-19,9 0,-10 0,10-19,0-10,0-9,0-1,0 1,0-10,0 0,0 0,0 0,10-10,9-9,20-10,0 0,9 1,0 8,-9 1,0 10,0-1,-10 10,0 0,-10 0,1 0,-11 0,-9 0,0 10,0-1,0 10,-9 10,-1 10,-9-11,-1-8,1-1,-10 0,9-9,-9-1,-9 1,-1-10</inkml:trace>
  <inkml:trace contextRef="#ctx0" brushRef="#br0">8180 14650,'0'0,"0"0,0 0,0 0,67-9,-8-1,8-9,11-10,-20 0</inkml:trace>
  <inkml:trace contextRef="#ctx0" brushRef="#br0">7966 14429,'0'0,"0"0,0 0,0 0</inkml:trace>
  <inkml:trace contextRef="#ctx0" brushRef="#br0">3412 16072,'0'0,"0"0,0 0,0 0,0 0,0 0,0 0,0 0,0 0,0 0,78 0,9 0,29-10,-9 1,-10-10,9 9,1 0,58 1,-40-1,11 0,39 1,9-1,-29 1,9-11,21-8,-30 8,0-8,48-1,-38 10,9-20,30-9,-20 0,-10 10,49-10,-48 0,18 9,1-9,-19 0,28 0,-38 0,0 0,-49 10,0-1,-19 1,-19 9,-20 10,-10-1,-9 11,-10-1,-10 1,-9 9,0 0,-1-10,-9 10,0 0,0 0,0 0,0 0,0 0,0 0,0 0,0 0</inkml:trace>
  <inkml:trace contextRef="#ctx0" brushRef="#br0">3625 16158,'0'0,"0"0,0 0,0 0,0 0,0 0,0 0,0 0,0 0,0 77,0 0,0 0,0 0,0 0,0-20,0 20,0 0,0-10,0 10,0-19,0-1,0-9,0-9,-9-10,9-10,0 0,0-9,0-1,-10 1,10-10,-10 0,1 0,9-10,0-9,0-10,0-19,19-19,0-10,10-9,0-1,0 30,1 9,8 0,1 9,0 10,-10 10,0 9,-10 10,1 10,-1 9,1 0,-1 20,0-1,1 20,-11 0,-9-1,0 1,0 19,0-10,-9 10,-1-20,0-8,1-11,9 0,-10-9,10-10,0 1,0-11,0 1,0-10</inkml:trace>
  <inkml:trace contextRef="#ctx0" brushRef="#br0">4391 16552,'0'0,"0"0,0 0,0 0,0 0,0 0,0 77,0 19,0 0,0-19,0-29,0-9,0-11,0-18,0 0,0-1,0-9,0-9,0-1,0-9,0-39,9-38,1-19,-10-49,0 78,0 38,0 19,0 10,0 9,0 1,0-1,0 1,0-1,0 0,0 1,10-1</inkml:trace>
  <inkml:trace contextRef="#ctx0" brushRef="#br0">4837 15841,'0'0,"0"0,0 0,0 0,0 0,0 0,0 0,0 0,0 0,0 77,0 0,0 10,9 18,1-9,0 0,-1-19,1-19,0-10,-10-10,0 1,0-10,0-10,0-10,0 1,0 0,0-10,0 0,0 0,0 0,0-10,9 0,1-9,9-10,11 1,-1-1,0 0,9 0,1 10,0 0,0 9,-10 10,0 0,-10 10,1-1,-1 10,0-9,-9 0,0 9,-1 0,-9 10,-9 9,-11-9,1 0,0 0,-10 0,-1-10,1 0,10-9,-20-10,10-10</inkml:trace>
  <inkml:trace contextRef="#ctx0" brushRef="#br0">4924 16389,'0'0,"0"0,0 0,77-58,20-9,19 9,20 1,-20 9,-19 0</inkml:trace>
  <inkml:trace contextRef="#ctx0" brushRef="#br0">5902 16581,'0'0,"0"0,0 0,0 0,0 0,0 0,68-19,-10 0,1 9,-1-9,-10 0,10-1,-9 1,9 10,-10-1,-9-19</inkml:trace>
  <inkml:trace contextRef="#ctx0" brushRef="#br0">6309 16158,'0'0,"0"0,0 0,0 0,0 0,0 0,0 0,-29 106,20-10,9-19,0 0,0 0,9-20,1 1,-10-10,0 0,0-10,0 1,0-10,0-10,10 0,-1-9,1-1</inkml:trace>
  <inkml:trace contextRef="#ctx0" brushRef="#br0">6968 16149,'0'0,"0"0,0 0,0 0,0 0,0 0,0 0,0 0,0 0,0 0,0 0,0 0,0 0,0 77,0-1,0 11,-9 9,9-29,0 1,-10-11,0-18,1-11,-1-8,0-1,10-10,0 1,0-10,0 0,-9 0,-1 0,0 0,0-10,1-18,9-20,0-20,19-9,-9 10,9 10,1-1,9 10,9 0,1 0,0 9,0 1,-1 19,1 0,0 19,-10 0,10 9,-10 20,0 9,0 20,0 29,0 28,-19-29,0 10,-10-19,0-29,0 0,0-19,0-10,0 1,0-11,0 1,0-10,0 0,0-10,0-9,0-29,9-29,11-29,9 10,0 0,0 10,0 28,-10 10,1 10,-1-10,0 19,10 0,1 10,-1 9,0 10,0 10,0 19,10 19,-10 28,0 21,-10-11,-9-9,-1-20,11 11,-10-20,-1-10,1-9,-10-29</inkml:trace>
  <inkml:trace contextRef="#ctx0" brushRef="#br0">8296 16082,'0'0,"0"0,0 0,0 0,0 76,0 1,10 19,-10 0,-10-19,10 0,0-38,0-1,0-9,0-20,-10-9</inkml:trace>
  <inkml:trace contextRef="#ctx0" brushRef="#br0">8160 15918,'0'0,"0"0,0 0,0 0,0 0,0 0</inkml:trace>
  <inkml:trace contextRef="#ctx0" brushRef="#br0">8528 16648,'0'0,"0"0,0 0,0 0,0 0,0 0,0 0,0 0,0 0,0 0,0 0,0 0,0 0,0 0,0 0,20-86,-1 28,-9 10,0 0,-1 10,11-1,-1 10,0 1,10-11,1 10,8 1,1 8,0 1,0 10,-1 9,-9 9,-9 1,-1 9,10 10,-9 0,-11 19,1 0,-10 9,0 1,-10-20,1 1,-1-20,0 0,1-9,-1 9,0-9,0-1,1-9,-1 0,0 0,1 0,9 0,-10 0,10 0,0 0,0-9,0-1,0 0,10-18,9-11,0-9,11 0,-1-19,0 19,0 0,0 0,10 19,-20 0,10 0,0 10,0 0,0 9,-9 1,9 9,-10 9,0 1,1 9,-1 20,-9 18,0 1,-10-1,0 1,-10-10,0 0,1-9,-1-11,0-18,-9 0,9-1,-9-9,-1 0,1 0,0 0,-1-9,11 9,-1-10,10 0,0 1,10-1,9 1,10-11,10 1,9 0,1-10,-1-9,-9 9,-10-10,10 1,-20 9,0 0,-9 1,0-1,-10 0,0 0,-10 10,0 0,1 9,-1 10,0 0,-9 10,0 28,-1 1,11-1,9-9,0 0,0-1,0-18,0 0,0-1,0-9,9 0,11 0,9-9,9-1,11-9,-10-10,-1 10,1-10,10 10,-1 0,0-1,1 20,-1 0,-9 10,10 9,-20 10,-10-10,-9 20,-10 9,-20 19,-9-19,-9 10,-11-10,1-20,-11 1,1-29</inkml:trace>
</inkml:ink>
</file>

<file path=ppt/ink/ink19.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4-28T08:50:46"/>
    </inkml:context>
    <inkml:brush xml:id="br0">
      <inkml:brushProperty name="width" value="0.05292" units="cm"/>
      <inkml:brushProperty name="height" value="0.05292" units="cm"/>
      <inkml:brushProperty name="color" value="#FF0000"/>
    </inkml:brush>
  </inkml:definitions>
  <inkml:trace contextRef="#ctx0" brushRef="#br0">331 12373,'0'0,"0"0,0 0,0 0,0 0,0 0,0 0,0 0,0 0,0 0,0 0,0 0,0 0,0 0,0 0,0 77,0-19,9 0,1 9,0-10,-1 1,1 0,0-10,9 0,-9 0,0-10,-1 1,1-11,-10 1,0-10,0 1,0-1,0-9,0-1,0 1,0-10,0 9,0-9,0 0,0 0,0 0,0 0,-10 0,1-9,-1-1,0-19,1-19,-1-9,0-11,0 1,10 9,-9 1,9 9,0 0,0 0,0 0,0 9,0 1,0 9,0 10,0 0,0 9,0 0,0 1,0-1,0 1,9 9,1 0,10 9,-1 10,10 10,10 10,9 9,1 9,-1 20,-9-10,0 1,-20-11,0 1,1-20,-11 1,1-20,-10 0,0-9,0-1,0 1,0-10,0 0,0 0,0 0,0 0,-10-10,1 1,-1-20,0-9,10-20,0-9,0-1,0 1,0 10,10-1,-10 10,10 9,-1 11,-9-1,0 10,0-1,10 1,0 10,9-1,1 0,-1 1,0 9,1 0,-1 9,0 11,1-1,-1 19,1 10,-1-9,0 9,-9 0,-10 0,0 0,0-10,0 1,0-1,0 1,0-1,0-19,10-9</inkml:trace>
  <inkml:trace contextRef="#ctx0" brushRef="#br0">1464 12143,'0'0,"0"0,0 0,0 0,0 0,0 0,0 0,0 0,0 0,0 0,29 86,-9-28,-1 0,-9-1,-10 1,0-1,0 1,0-10,0 0,0-9,0-1,0-19,0 0,0-9,0 0,0-1,0-9,-10 0,1 0,-1 0,0 0,0-9,1-1,-1-9,0-20,1-9,9-9,0-10,0-1,9 1,1 9,0 1,-1 9,1 0,0 19,0 10,-1-1,1 1,9 0,10 0,10 9,0 10,0 10,-1-1,-9 11,1 18,8 20,1 47,-10-18,-9-20,-11-9,1-1,0-18,-10-1,0-19,0-9,0 0,0-1,0-9,-10 0,0 0,1-9,-1-20,0-29,10-28,0-1,0 1,0 19,10 9,-10 10,10 9,-1 11,1-1,0 10,-1-1,1 11,9-1,1 10,-1 10,0 9,1 0,19 29,-10 0,0 10,-10 0,-9-1,0-18,-10 9,0-10,0 0,0 1,0-1,-10 1</inkml:trace>
  <inkml:trace contextRef="#ctx0" brushRef="#br0">418 13699,'0'0,"0"0,0 0,0 0,0 0,0 0,0 0,0 0,0 0,0 0,0 0,0 0,0 0,0 0,0 0,136-86,-40 18,-8 11,9-1,38-9,20 0,-29 9,10 0,58-9,-39 9,-10-9,10 10,0-11,-58 20,0 0,-20 0,1 0,0 10,-30 9,-9 10,-20 0,0 9,-9 0,0 1,0 9,-10-10,0 10,0 0,0 0,0 0,-10 0,0 0</inkml:trace>
  <inkml:trace contextRef="#ctx0" brushRef="#br0">670 14007,'0'0,"0"0,0 0,0 0,0 0,0 0,0 0,0 0,0 0,0 0,0 0,0 0,0 0,0 0,0 0,0 0,0 0,0 0,0 0,0 0,0 0,97-58,-49 39,1 9,-11 10,-9 10,-9-1,-10 1,-1 28,-9 1,-9-1,-11 10,1-9,-10-1,9-19,1 0,0-9,9 0,0-1,0-9,1 0,-1 0,0 0,10 0,0 0,0 0,10 0,9 0,20 0,0 0,9 0,1 10,-10-1,-1 1,-9 0,-9-1,-10 1,9 19,0 9,-19-9,-19 19,-10 10,0-1,-20 1,1-10,-1 0,1-10,0 1,-1-10,1-1,9-8,10-11,9 1,11-10,-1 0</inkml:trace>
  <inkml:trace contextRef="#ctx0" brushRef="#br0">1397 13824,'0'0,"0"0,0 0,0 0,0 0,0 0,0 0,0 0,0 0,0 0,0 0,0 0,96-58,-18 30,-30 8,-9 11,0 9,-10 0,-10 0,1 9,-11 1,1 9,0 10,-10 9,0 10,-10-9,-19 18,0 1,0-10,-10 10,10-20,0 10,0-9,0-11,10-8,-1-1,10-9,1-1,-1 1,10-10,0 0,0 0,10 0,29 0,28 0,11 0,-20-10,-10 1,1-11,-10 11,-1-1,-8 0,-11 1,0-1,1 1,-1-1,0-9,20-10,0-9</inkml:trace>
  <inkml:trace contextRef="#ctx0" brushRef="#br0">2143 13132,'0'0,"0"0,0 0,0 0,0 0,0 0,0 0,0 0,48 87,-9-10,0-10,-10-10,10 11,-10-11,-10 11,-9-20,9 0,-9 0,-1-10,-9 1,0-20,0 0,0 0,0-9,0-1,0 1,0 0,0-10,0 0,0 0,0 0,0 0,0 0</inkml:trace>
  <inkml:trace contextRef="#ctx0" brushRef="#br0">2792 13344,'0'0,"0"0,0 0,0 0,0 0,0 0,0 0,0 0,0 0,0 0,0 0,0 0,0 0,0 0,-78 48,20-10,20-9,-1-10,10 0,0-9,9 0,11-10,-1 0,0 0,0 0,1 0,9 0,0 0,0 0,19 9,1 1,18 9,1 0,10 10,9 0,-10-10,1 0,-11 0,-18-9,-1 0,-9-10,-1 0,1 0,-10 0,10 0,-10 0</inkml:trace>
  <inkml:trace contextRef="#ctx0" brushRef="#br0">931 15236,'0'0,"0"0,0 0,0 0,0 0,0 0,0 0,-77-9,19 9,9 9,1 10,9 1,0 8,1 30,-1 0,10 19,9-1,11-18,9-10,0-10,9 1,1-10,9 0,1-10,19 0,-1 0,11-9,9-20,10-19,-10-9,29-20</inkml:trace>
  <inkml:trace contextRef="#ctx0" brushRef="#br0">1242 15034,'0'0,"0"0,0 0,0 0,0 0,0 0,0 0,0 0,0 0,0 0,0 0,9 77,1-9,0-11,-1 10,1-9,0 0,-1-1,-9-9,0-9,0-1,0-19,0-9,0 0,0-10,0 0,0 0,0 0,-9-10,-1 0,0-18,1-20,-1-20,0-9,10-9,0 9,0 20,0 8,0 1,0 20,10-1,-10 0,0 10,10 0,9 9,0 10,10 10,10 9,0 10,0 9,-1 20,1-10,-10 0,-9-10,-1-9,-9-10,-1 0,-9-9,0 0,0-10,0 0,0 0,0-10,0-9,0-39,0-28,10-20,10 10,-1 19,0 19,1 10,-1 0,0 10,1 9,9 0,10 10,-1 10,-9 9,10 9,-19 1,-1 19,0 9,1 10,-1 0,0 10,-9-10,0 0,0 0,-1-10,1-9,-10 9,0-18,0-11</inkml:trace>
  <inkml:trace contextRef="#ctx0" brushRef="#br0">631 16418,'0'0,"0"0,68-48,9 0,11-10,57-19,0 0,-28 1,38-11,29-19,-49 20,-9-1,0 1,10 9,-58 20,-20 8,-10 11,-9 0,0 9,-20 10,0-1,-9 11,0-1,-10 1,0-1</inkml:trace>
  <inkml:trace contextRef="#ctx0" brushRef="#br0">1193 16850,'0'0,"0"0,0 0,0 0,0 0,0 0,0 0,0 0,0 0,0 0,49-86,-11 18,-9 20,10 10,0 9,0 10,-10 0,0 9,0 10,-10 0,-9 10,0-1,-1 20,-9 10,0 9,-9 0,-1 0,-9 0,-1 0,-9 0,10 0,-1-10,1 1,0-1,9-19,0 0,1-9,-1 0,10-10,0 0,0 0,0 0,0 0,0 0,10 0,9 0,10 0,0-10,10 0,0 1,-1-1,1 1,0-11,0 1,-1 0,-9 0,10-10,0-9,0-1,-1 1,11-20,9-9</inkml:trace>
  <inkml:trace contextRef="#ctx0" brushRef="#br0">408 17061,'0'0,"0"0,0 0,0 0,0 0,0 0,0 0,0 0,0 0,0 0,0 0,0 0,-29 77,19-29,1-9,-1-1,0-19,1-9,-1 0,10-1,-10 1,10-10,0 0,0 0,0 0,0 0,0 0,0-10,10 10,0-9,9-1,0 10,1 0,9 0,10 10,-20-1,10 1,0 9,-9-9,-1-1,-9 1,-1-1,1 1,0 0,-10 9,0-10,0 11,0-1,-10 0,-9 10,-1 0,1 0,-1-1,1 1,0-10,-1 1,1-11,0 1,9-1,0-9,1 0</inkml:trace>
  <inkml:trace contextRef="#ctx0" brushRef="#br0">505 17042,'0'0,"0"0,0 0,0 0,0 0,0 0,0 0,0 0,87-57,-29 9,-19 9</inkml:trace>
  <inkml:trace contextRef="#ctx0" brushRef="#br0">815 16677,'0'0,"0"0,0 0,0 0,0 0,0 0,0 0,0 0,29 87,-9-11,-1 1,0-9,1-1,-11-10,1 1,0-19,0 9,-1-20,1-8,0-11,9 1</inkml:trace>
  <inkml:trace contextRef="#ctx0" brushRef="#br0">3102 13161,'0'0,"0"0,0 0,0 0,0 0,0 0,0 0,0 0,0 0,0 0,0 0,97-38,-39 18,-9-8,9-1,-10 0</inkml:trace>
  <inkml:trace contextRef="#ctx0" brushRef="#br0">3402 13334,'0'0,"0"0,0 0,0 0,0 0,0 0,0 0,88-38,18-10,-9 9,-29-18</inkml:trace>
  <inkml:trace contextRef="#ctx0" brushRef="#br0">2181 16581,'0'0,"0"0,0 0,0 0,0 0,0 0,0 0,0 0,68-48,-19 19,-10 0,-1-9,1 0,0 9,0-10,-1 1,-9 9,0 0,-9 0,-1 1,1 18</inkml:trace>
  <inkml:trace contextRef="#ctx0" brushRef="#br0">2472 16764,'0'0,"0"0,0 0,0 0,0 0,0 0,0 0,0 0,107-116,-30 30,1-1,-20 30</inkml:trace>
  <inkml:trace contextRef="#ctx0" brushRef="#br0">4226 13075,'0'0,"0"0,0 0,0 0,0 0,0 0,0 0,0 0,10-87,9 30,10-1,10 10,9 0,1 9,-1 1,1 19,-1 0,-9 19,0 0,-1 9,-18 1,-1 9,1 0,-11 0,1 20,-10-1,0 20,-10-10,-9 10,-10-1,-10 10,0 1,1-1,-11 0,1-9,-1-1,10-8,1-11,9-9,0 0,9-10,11 0,-1-9,0-1,0-9,10 0,0 0,10 0,19 0,20-9,9-1,-10-9,10-10,10 0,-10 0,0 10,-9 0,9 0,0 9,-9 0,-11 1,-8-1,-11 1,0-1,1 0,-1 1,0-20,1-19</inkml:trace>
  <inkml:trace contextRef="#ctx0" brushRef="#br0">4643 11701,'0'0,"0"0,0 0,0 0,0 0,0 0,0 0,0 0,0 0,0 0,0 0,-10 67,10 0,0 1,-10-1,10-9,0-10,0 0,-9 0,9-10,0 0,-10-9,10-9,0-1,0-10,0 1,0 0,0-1,0-9,0 0</inkml:trace>
  <inkml:trace contextRef="#ctx0" brushRef="#br0">5069 11749,'0'0,"0"0,0 0,0 0,0 0,0 0,0 0,0 0,0 0,0 0,0 0,0 0,0 0,0 0,0 0,0 0,0 0,0 0,0 0,0 0,0 0,0 0,0 0,0 0,0 0,0 0,0 0,0 0,87 58,-38-30,-10-8,-1-1,1-10,0 1,0 9,-1-9,-18-1,-1 1,0 0,-9-1,0 1,0 0,-10-1,0 1,-10 9,0 0,-9-9,-10 9,0 0,0 0,-1 1,1-1,10-10,-10 11,10-11,-1 1,1-1,-1 1,11-10,-1 0,0 0,1-10</inkml:trace>
  <inkml:trace contextRef="#ctx0" brushRef="#br0">5088 11653,'0'0,"0"0,0 0,0 0,0 0,0 0,0 0,0 0,88-48,9-10,9 1,-9-1,10 0,38 20</inkml:trace>
  <inkml:trace contextRef="#ctx0" brushRef="#br0">6348 11153,'0'0,"0"0,0 0,0 0,0 0,0 0,0 0,0 0,0 0,0 0,0 0,0 0,0 0,0 0,0 0,0 0,0 0,-77-38,19 9,-10 0,10 10,-1 0,11 0,9-1,-9 11,-1-1,1 1,-1-1,1 0,-10 1,0 9,0 0,-1 0,1 0,0 9,0-9,10 10,-11 0,1-1,-29 10,19 1,10-1,0 0,0-9,9-1,1 1,-1-1,1 1,-10 9,0 1,9-1,1 0,9-9,10-1,0 10,0-9,0 9,0 0,0 1,0 8,9 1,1 0,-1 0,1 9,0 1,-1-10,1 9,9 0,-9 1,9-1,-9 1,9-1,0-9,1 0,-1 0,0-1,10 1,0 0,0 0,0 0,0 0,0 9,0-9,10 0,-10-1,10 1,-1 10,-9-11,10-8,0-1,-1 0,1 10,0-10,9 10,-9-10,9 10,1 0,9 0,-10-10,0 0,11 0,-1 0,9 1,11-1,-1 0,1-9,-1-1,-9 1,0 0,-1-1,1 1,0-1,0-9,-1 10,21-10,8 0,-8 0,-1 0,-10-10,-9 1,9 9,1-10,-1 1,10-1,1 0,37 1,-37-1,-11 1,10-11,-9 1,-1 0,10 0,-9-10,28-10,-9 11,-10-1,-9-10,-11 11,1-11,0 10,0-9,-1-10,1 0,0-10,-10 10,0 0,-10 0,1 0,-1 0,1-10,-11 1,1-11,0 11,-10-1,-20-9,11 19,-1-10,-9 1,-1 9,-9 0,-10 0,-9-1,-39-8,-20 9,-19 19,-10 19,-48 30,20 18</inkml:trace>
  <inkml:trace contextRef="#ctx0" brushRef="#br0">3325 16197,'0'0,"0"0,0 0,0 0,0 0,0 0,0 0,0 0,0 0,0 0,0 0,0 0,0 0,0 0,0 0,0 0,77-67,-18 28,-1 20,-10 9,1 20,-11 9,11 0,-20 20,-10-1,-9 1,-10 9,-10 9,-19 30,0-10,-10-1,10-27,0-1,10-10,-1-9,11-10,-1 0,0-9,1-1,9 1,0-10,0 0,0 0,19 0,20-19,19-10,58-19,-29 0,-19 0,-10 0,1 9,-11 1,-9 9,-10 10,-10 0,1 0,-11 9,1 0,0 1,-1-1,1 1,0-1</inkml:trace>
  <inkml:trace contextRef="#ctx0" brushRef="#br0">4158 14861,'0'0,"0"0,0 0,0 0,0 0,0 0,0 0,0 0,0 0,0 0,0 0,0 0,0 0,-97-28,30 8,-1 11,10-1,9 10,1 0,9 10,0-1,10 1,0 9,0 0,0 10,0 10,0 9,9 0,1 0,19 0,0 0,0-10,10 1,-1-20,1 0,0-9,-1-1,11 1,-1-10,10 0,0-19,10 0,0-10,0 10,-10-10,9 0,-9-10,-9 1,-1 9,1-9,-11 9,1 0,0 0,-1 10,-9 0,0 0,0 9,0 0,0 1,0-1,0 1,0-1,0 10,0 0,0 0,10 0,0 10,-1 9,11 0,-1 10,1 0,-1 0,0-1,1 11,-1-1,0 1,-9-11,0 1,0-9,-1-1,-9-10,0 11,0-11,0 1,0-1,0-9,0 0,10 0,-10 0</inkml:trace>
  <inkml:trace contextRef="#ctx0" brushRef="#br0">4701 14698,'0'0,"0"0,0 0,0 0,0 0,0 0,0 0,0 0,0 0,0 0,0 0,0 0,0 0,0 0,0 0,0 0,-107-105,30 37,19 20,9 10,1-1,9 11,-9-1,-1 10,1-1,-1 11,-9-1,-10 0,-19 10,19 10,10 0,0 9,9 0,1 10,0 0,-11 9,-8 1,8-1,11 0,0 11,9-11,0 10,10-10,10 1,-1 9,1-10,9 10,0-9,10 9,0 0,0 0,10-10,9 1,1-1,9 10,10 0,9 0,1 0,-11-9,11 9,-1 0,1-10,-1 1,1-11,18 1,11 0,-20-10,-9-9,-11-10,11 0,9 0,0-10,0-9,10-10,-10 0,-9-9,-1 0,-9-1,0 1,-10-1,0-9,0-9,0-11,0-18,0-10,-10 9,-9 11,-10 8,-10-9,1 10,-1 10,-9-1,-1 0,-19 10,-9 10,-10-1,9 11,-9 8,0 11,0 9,-20 19,-9 10,19 9</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1-05-14T06:08:02"/>
    </inkml:context>
    <inkml:brush xml:id="br0">
      <inkml:brushProperty name="width" value="0.05292" units="cm"/>
      <inkml:brushProperty name="height" value="0.05292" units="cm"/>
      <inkml:brushProperty name="color" value="#FF0000"/>
    </inkml:brush>
    <inkml:context xml:id="ctx1">
      <inkml:inkSource xml:id="inkSrc2">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1" timeString="2021-05-14T06:08:04"/>
    </inkml:context>
  </inkml:definitions>
  <inkml:trace contextRef="#ctx0" brushRef="#br0">8043 4322</inkml:trace>
  <inkml:trace contextRef="#ctx0" brushRef="#br0">4710 2064</inkml:trace>
  <inkml:trace contextRef="#ctx1" brushRef="#br0">495 5428,'0'0,"0"0,0 0,0 0,0 0,0 0,0 0,0 0,0 0,0 0,0 0,0 0,0 0,0 0,0 0,0 0,78 67,-30-29,-9-9,0 0,-10-10,0-9,-10 0,10-1,-9-9,9 0,-10 0,10-9,0-1,10-9,0-20,19-18,20-30,-1-28,10-39,1-9,-1 0,10-1,0 11,-10 8,-10 21,1-1,9 0,10 0</inkml:trace>
</inkml:ink>
</file>

<file path=ppt/ink/ink20.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5-14T06:15:04"/>
    </inkml:context>
    <inkml:brush xml:id="br0">
      <inkml:brushProperty name="width" value="0.05292" units="cm"/>
      <inkml:brushProperty name="height" value="0.05292" units="cm"/>
      <inkml:brushProperty name="color" value="#FF0000"/>
    </inkml:brush>
  </inkml:definitions>
  <inkml:trace contextRef="#ctx0" brushRef="#br0">1348 3141,'0'0,"0"0,-87-76,9 8,11 1,-1 9,19 10,1 20,19-1,9 10,1 9,0 0,9 1,0-1,1 0,-1 1,0 9,0 0,10 0,0 0,0 9,10 11,0 18,9-9,1 0,-1 9,0-9,1 0,9 0,0-1,10 11,9-10,10 0,-9-10,-11 0,1-9,0-1,0-9,0 0,-1-9,1-1,0-9,0-20,9-18,20-30,0-9,-10-19,0-10,-10 0,-9-19,0 19,19-38,10-1,0 1,-10 38</inkml:trace>
  <inkml:trace contextRef="#ctx0" brushRef="#br0">16009 6052,'49'-105,"-49"105,87-125,39-19,58-58,0 29,19 10,-57 47,-30 11,29 9,-19 9,10 20,-49-10</inkml:trace>
</inkml:ink>
</file>

<file path=ppt/ink/ink21.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4-28T09:01:42"/>
    </inkml:context>
    <inkml:brush xml:id="br0">
      <inkml:brushProperty name="width" value="0.05292" units="cm"/>
      <inkml:brushProperty name="height" value="0.05292" units="cm"/>
      <inkml:brushProperty name="color" value="#FF0000"/>
    </inkml:brush>
  </inkml:definitions>
  <inkml:trace contextRef="#ctx0" brushRef="#br0">524 11461,'0'0,"0"0,0 0,0 0,0 0,0 0,0 0,0 0,0 0,0 0,0 0,0 0,0 0,0 0,0 0,-9 67,9-9,0-1,0 1,0 0,0-10,0 0,0-10,0 0,0 1,0-10,0 0,0-1,0-8,0-11,0 1,0-1,0 1,0-10,0 0,0 0,0 0,-10-10,0 1,1-10,-1-29,0 0,1-20,-1-9,0 10,1 0,9 9,0 1,0-1,0 10,0 10,0 9,0 9,0 1,0 0,0 9,0 1,0-1,0 1,0 9,0 0,9 0,1 9,9 20,1 9,-1 11,10 8,0 10,0-9,0-10,0 0,-9 0,-1-9,-9-11,0-8,-1-1,-9-10,0 1,0-10,0 10,0-10,0 0,0 0,0 0,0-10,0 0,0-18,0-20,10-10,-10-9,0-1,0 11,0 9,10 0,-1 0,1 9,0 1,-1 9,1 10,0 0,-1-1,1 1,10 10,-1-1,0 10,1 0,-11 10,11 9,-1 0,1 19,9 1,-10 9,0 0,-9 0,0-10,-1 1,1-1,-10 1,0-11,0-8,10-1,-10-9,9-1,1 1</inkml:trace>
  <inkml:trace contextRef="#ctx0" brushRef="#br0">1445 11288,'0'0,"0"0,0 0,0 0,0 0,0 0,0 0,0 0,0 0,0 0,0 0,-10 86,1-28,-1-10,0-10,1 1,9-1,0-9,-10 0,10-10,0 0,0-9,0 0,0-1,0-9,0 0,-10 0,10 0,-9 0,-1 0,0 0,0-9,1-11,-1-9,10-19,-10-9,10 9,0 0,0 0,0 9,0 10,0 1,10 8,-10 1,0 0,0 9,10 1,-1-1,1 1,10 9,-1 0,0 9,1 10,9 10,0 19,-10 0,1-9,-1-1,0 1,-9-11,0-8,-1-11,-9 1,0-1,0 1,0 0,0-10,0 0,0 0,0-10,10-9,9-20,1-28,-1 0,10-20,-9 20,-1 10,-9 9,-1 9,1 10,0 0,-1 10,1 0,10 0,-1 9,0 1,1 9,-1 9,0 1,1 9,9 19,-10 1,1 9,9 10,0-1,0 1,-10-1,10 1,-9-19,-11-30</inkml:trace>
  <inkml:trace contextRef="#ctx0" brushRef="#br0">399 12469,'0'0,"0"0,0 0,0 0,0 0,0 0,0 0,0 0,0 0,135-67,-19 10,1-1,-1-9,58-10,-38 19,0-9,-20 0,39 9,-39 10,-19 0,-10 10,-9-1,9 1,-9 9,-30 10,-19 9,-9 0,-11 1,1 9,0 0,-10-10,0 10</inkml:trace>
  <inkml:trace contextRef="#ctx0" brushRef="#br0">660 12863,'0'0,"0"0,0 0,0 0,0 0,0 0,0 0,0 0,0 0,0 0,0 0,0 0,0 0,0 0,0 0,0 0,97-77,-39 39,-19 19,0 0,-20 9,-9 10,-1 0,-9 10,0 9,-9 10,-11-1,-9 1,10-10,-10 1,0-1,9-9,1-1,9 1,1-1,-1-9,10 0,0 0,0 0,10 0,9 10,10 0,10-1,0 1,-1-1,1 1,0 9,-10-9,-10-1,1 1,-11 0,1 9,0 0,-10 0,-10 20,-9-1,-1 1,-9-11,0 1,0 0,0-10,10 0,-1-9,1 0,9-1,1-9,-1 0</inkml:trace>
  <inkml:trace contextRef="#ctx0" brushRef="#br0">1319 12623,'0'0,"0"0,0 0,0 0,0 0,0 0,0 0,0 0,0 0,0 0,0 0,0 0,0 0,0 0,0 0,0 0,0 0,0 0,0 0,0 0,0 0,19 77,-19-19,-9-1,-11-9,1 0,0-9,-1-10,11-10,-1-10,10 1,0 0,0-1,0 1,0-10,10 0,-1 9,11 1,9-10,0 0,10 0,-1-10,1 1,-10-1,0-9,-9 9,-1-9,0 10,1-1,9 0,0-9,0 0,0-10,0 0</inkml:trace>
  <inkml:trace contextRef="#ctx0" brushRef="#br0">1900 12047,'0'0,"0"0,0 0,0 0,0 0,0 0,0 0,0 0,0 0,0 0,0 0,0 0,10 105,-10-28,10 0,0 0,-1-19,1-1,0-9,-1 0,-9 0,0 0,10-9,-10-1,0 1,0-11,0-8,0-1,0 0,0-9,0-1,0-9,0 0</inkml:trace>
  <inkml:trace contextRef="#ctx0" brushRef="#br0">2211 12229,'0'0,"0"0,0 0,0 0,0 0,0 0,0 0,0 0,0 0,0 0,0 0,0 0,-107 58,39-20,20-18,-1 8,1-8,19-11,0 1,9-10,11 0,-1 0,0 0,10 0,0 9,10 1,19 9,10 0,-1 10,11 0,-1 0,1-10,-1 0,-9 1,0-1,-10-10,-10 1,1 0,-11-1,1 1,0-10,-1 0,1 0</inkml:trace>
  <inkml:trace contextRef="#ctx0" brushRef="#br0">2579 12210,'0'0,"0"0,0 0,0 0,0 0,0 0,0 0,0 0,97-58,-59 20</inkml:trace>
  <inkml:trace contextRef="#ctx0" brushRef="#br0">2782 12297,'0'0,"0"0,0 0,0 0,0 0,0 0,0 0,0 0,0 0</inkml:trace>
  <inkml:trace contextRef="#ctx0" brushRef="#br0">3315 12085,'0'0,"0"0,0 0,0 0,0 0,0 0,0 0,0 0,20-77,-1 29,0 10,20 9,0 0,0 10,-1 0,-9 9,1 10,-11 10,-9-1,9 20,-9 10,-10 9,-20 9,1-9,-10 10,0 0,0-10,0 0,0-10,-1 10,11-29,0 10,-1-10,11 1,9-11,0 1,0-10,0 0,9 0,1 9,19-9,0 0,10 0,0 0,-1-9,1 9,0-10,-10 1,0-1,0-9,0 9,0 1,-9-1,-1-9,0-10,1 0,-1-38</inkml:trace>
  <inkml:trace contextRef="#ctx0" brushRef="#br0">3751 10875,'0'0,"0"0,0 0,0 0,0 0,0 0,0 0,0 0,0 0,0 0,-9 77,9-10,0-10,0-8,0-1,9-10,1 0,0-9,-10 0,9 0,1-10,-10 0,10 0,-10-9,9 0,-9-10,10-10</inkml:trace>
  <inkml:trace contextRef="#ctx0" brushRef="#br0">4149 10846,'0'0,"0"0,0 0,0 0,0 0,0 0,0 0,-39 67,10-19,9-9,11-11,-1-8,10-11,0 1,0-1,10-9,9 0,10 0,0-9,0 9,-9-10,9 10,9 0,1 0,10 0,-11 0,1 0,0 10,-10-10,-10 0,1 9,-11-9,1 10,0 0,-10 19,0 9,-20 0,-9 10,-9 10,-11-10,10-10,-9 1,0-1,-1-9,1 0,-1-10,10 0,-9-9,9 0,10-10,10-20,-1-18</inkml:trace>
  <inkml:trace contextRef="#ctx0" brushRef="#br0">4032 10817,'0'0,"0"0,0 0,0 0,0 0,0 0,0 0,0 0,0 0,97-48,-19 10,-1 18,-19 1,0 0,-9 9,-1-9,1-10</inkml:trace>
  <inkml:trace contextRef="#ctx0" brushRef="#br0">4982 10692,'0'0,"0"0,0 0,0 0,0 0,0 0,-39-77,10 20,0-1,0 10,-10-10,0 20,-9-10,9 10,-19-1,-10 1,-9 9,9 10,10 9,-10 10,0 10,0 9,-9 10,-10 9,19 10,0 0,10 10,-10 28,10-9,0 19,19 0,0 0,10 0,10-19,-1 10,1 9,19 0,0-19,0 9,10-9,9-10,0-9,1-10,9 0,0-10,10-9,-1 10,40-1,-20-9,0-10,0-9,20-10,-1-10,1-9,19-10,-10 10,-29-10,10-9,-10-10,0-10,-9 10,-1 0,1-10,-1-9,0 0,1-1,-10-18,-10 9,-10-9,-9-1,-10 1,-20 19,-9-20,0 20,0 9,0 20,0-1,10 11,-10-1,0 0,-1 10,1-1,0 1,-9 10,-1 9,10 0</inkml:trace>
  <inkml:trace contextRef="#ctx0" brushRef="#br0">864 13930,'0'0,"0"0,0 0,0 0,0 0,0 0,0 0,-78-29,20 19,10 10,-1 10,10 9,10 10,-10 9,10 20,0-10,10 0,0-10,9 1,10-1,0 1,10-10,-1-1,11-8,9 8,29 1,19-10,1-9,-10-20,19-18</inkml:trace>
  <inkml:trace contextRef="#ctx0" brushRef="#br0">1368 13901,'0'0,"0"0,0 0,0 0,0 0,0 0,0 0,0 0,0 0,0 0,0 0,0 0,-20 77,1-10,9-9,10-1,0 1,0 9,0-9,0-10,0-10,0-9,0-10,0 0,0-9,0 0,0-1,0-9,0 0,0 0,0 0,-10-9,1-11,-1-18,0-20,1-18,-1-1,10-10,-10 20,10 19,0 0,0 0,0 0,0 9,10 11,-10-1,10 10,-10-1,0 11,9-1,1 1,0-1,-1 10,11 10,-1 9,1 0,9 19,0 10,0 10,-10-10,0-9,1-1,-10-9,-1 0,1-10,0-10,-1 1,1 0,-10-10,10 0,-1 0,1-10,0-9,9-10,1-19,-1 0,10-19,-10-1,1 11,-11-10,1 9,9 10,-9 9,0 1,0 9,-1 0,1 10,0 0,9 9,0 1,1 9,-1 9,1 11,-1 18,0 10,1 0,-11 19,1 10,-10-19,0 19,0-20,0 1,0-10,-10-19</inkml:trace>
  <inkml:trace contextRef="#ctx0" brushRef="#br0">311 14804,'0'0,"0"0,0 0,0 0,0 0,0 0,0 0,97-39,10 1,-10 0,0-1,-1-9,21 0,38-19,-39 19,10-10,-10 10,39-10,-48 10,9 0,-19 0,-19 10,-1 9,1 0,-20 1,-19 8,-10 11,-10-1,-9 0,-1 10,1 0,0 0,-10 0,0 0</inkml:trace>
  <inkml:trace contextRef="#ctx0" brushRef="#br0">815 15159,'0'0,"0"0,0 0,0 0,0 0,0 0,-29 68,10-30,-1 0,11 1,9-10,0-10,0-10,0 1,0-10,0 0,9 0,11 0,9 0,10 0,-1 0,11 0,-1 0,10 0,-9 0,-1-10,-9 1,-10 9,-10 0,1 0,-10 0,-1 0,1 0,-10 0,0 0,0 0,0 9,0 11,-10 9,1-1,-21 1,1 10,0-1,0-9,0 0,10-10,-1 0,1-9,0-1,-1 1,1-1,9 1,1-10,-1 0,0 0,0-10</inkml:trace>
  <inkml:trace contextRef="#ctx0" brushRef="#br0">757 15246,'0'0,"0"0,0 0,0 0,0 0,0 0,0 0,0 0,78-67,-20 28,0 1,19 9,-19 0,-19 0</inkml:trace>
  <inkml:trace contextRef="#ctx0" brushRef="#br0">1377 14948,'0'0,"0"0,0 0,0 0,0 0,0 0,0 0,0 0,0 0,0 0,29 67,-9-9,-1-10,-9 0,-1 10,1-10,0 9,-10 1,0 0,0-1,0 1,9-10,-9-10,0 1,0-20,10 0,-10-19,10 0</inkml:trace>
  <inkml:trace contextRef="#ctx0" brushRef="#br0">1687 14986,'0'0,"0"0,0 0,0 0,0 0,0 0,0 0,0 0,0 0,0 0,0 0,0 0,0 0,0 0,68-48,-19 20,-11 8,1 11,-10 9,-9 9,-11 1,11 19,-1 9,-9 10,-10 19,-10 1,0-11,-9 1,0 0,-1-1,1-9,-1-19,11 0,-1-19,10-1,0 1,0-1,0-9,0 0,0 0,10-9,9-10,20-1,0-8,9-1,0-10,30 1,-30 9,-9 0,-10 10,-9 0,-1 0,-9 9,-1 0,1 1,0-1,-10 1</inkml:trace>
  <inkml:trace contextRef="#ctx0" brushRef="#br0">2521 14612,'0'0,"0"0,0 0,0 0,0 0,0 0,0 0,0 0,0 0,0 0,0 0</inkml:trace>
  <inkml:trace contextRef="#ctx0" brushRef="#br0">2753 14813,'0'0,"0"0,0 0,0 0,0 0,0 0,0 0,0 0</inkml:trace>
  <inkml:trace contextRef="#ctx0" brushRef="#br0">3063 14391,'0'0,"0"0,0 0,0 0,0 0,0 0,0 0,0 0,0 0,0 0,0 0,0 0,0 0,0 0,0 0,78-39,-20 20,-19 10,-10 9,-20 9,1 30,-10 18,-10 30,-9-10,-10-10,10-10,-10 1,9-10,1-10,9-18,0-11,1 1,9 0,0-1,0-9,0 0,9 0,30 0,0-9,29-11,-10 1,-10 0,-9-10,0 10,0-10,-10 10,-10 0,-9 9,-1 0,1 1,0-1,-10 1,10-11</inkml:trace>
  <inkml:trace contextRef="#ctx0" brushRef="#br0">3964 13363,'0'0,"0"0,0 0,0 0,0 0,0 0,0 0,0 0,0 0,0 0,0 0,0 0,0 0,0 0,-87-87,39 39,-1 10,11 0,-11 9,10 9,1 1,9 10,-1-1,1 10,10 10,-10-1,0 10,9 20,1-1,9 1,10-1,0 1,10-11,0 1,-1 0,1 0,0-10,9 0,10 1,10-1,-10-10,0-9,0 0,0 0,-9-9,-1-1,0-9,-9 0,0-1,0 1,-1-10,1 1,0-1,-10 0,0 10,0 9,0 1,0-1,0 0,0 1,0-1,0 1,0 9,0 0,9 9,1 10,9 20,-9-1,9 20,-9-1,0-8,0 8,-1 1,1-10,-10-10,0 1,0-1,0-9,0-10,0 0,0-9,0 0,0-1,0-9,0 0</inkml:trace>
  <inkml:trace contextRef="#ctx0" brushRef="#br0">4168 13027,'0'0,"0"0,0 0,0 0,0 0,0 0,0 0,0 0,0 0,0 0,0 0,0 0,0 0,-126-106,29 48,29 10,10 10,0 9,0 0,9 10,1 0,-20 0,10-1,0 11,0 9,9 9,10 11,1 8,-1 11,0 9,-9 29,9 0,10-1,10 1,-1 10,10-10,1-1,9 11,9-10,1 0,10 9,-1 1,0-20,10 0,10 0,0-9,9-10,1 0,-1-10,10 1,0-10,1-10,-1-10,0-9,19-9,11-10,-30-10,0 0,0-9,-9-1,-1-9,-9 0,-1 0,11-19,-10-10,-1 0,-8-19,-11 0,-9 0,-10 9,-10-9,-9 10,-11-10,-8 9,-1 11,-10 8,1 20,-20-9,-19 9,0 19,-10 10,-10 19,-57 28,28 30,-29 38,0 0</inkml:trace>
  <inkml:trace contextRef="#ctx0" brushRef="#br0">4672 12710,'0'0,"0"0,0 0,0 0,0 0,0 0,0 0,0 0,9 76,-9 1,10 0,0 0,0-19,-1 28,1-9,9 0,1 0,-11-20,1 1,-10 0,0-1,0-18,0 9,0-10,0 1,0-11,0 1,0-10,0 1,0-11,0 1,0-10</inkml:trace>
  <inkml:trace contextRef="#ctx0" brushRef="#br0">5321 12777,'0'0,"0"0,0 0,0 0,0 0,0 0,0 0,0 0,0 0,0 0,0 0,-87 67,29-9,-10-1,10-9,9-9,11-1,-1-9,10-10,9 1,1-1,9 0,1-9,9-1,9 10,30 1,0 8,9 1,-9 0,9 9,-9-9,-10-10,0 1,-9-1,9 10,-10-10,1 0,-1 0,-9-9,-1 0,1-1,0 1,-10-1,0 1,0 0,0-10,0 0,0 0,0 0,0 0,0 0,0 0,9 0,11-20</inkml:trace>
  <inkml:trace contextRef="#ctx0" brushRef="#br0">5244 11019,'0'0,"0"0,0 0,0 0,0 0,0 0,0 0,0 0,0 0,0 0,0 0,0 0,0 0,0 0,0 0,0 0,0 0,0 0,0 0,0 0,0 0,0 0,0 0,0 0,0 77,0-20,0-18,0-1,0 1,9-1,1-9,0 0,-10-10,9 0,-9 0,0 1,0-11,0 1,0-10,0 0,0 9,0-9,0 0,0 0,0 0,-9-9,-1-10,0-10,-9-19,9 0,0-10,1 0,-1 10,0 0,10 10,0 9,0-19,0 19,10 10,0 0,9 0,10-1,20 1,9 10,0 9,-10 9,-9 10,0 1,-10 8,0 11,0 18,-9-9,-1 1,-9-1,-1 0,11-10,-1 0,-9-18</inkml:trace>
  <inkml:trace contextRef="#ctx0" brushRef="#br0">1067 16485,'0'0,"0"0,0 0,0 0,0 0,0 0,0 0,0 0,0 0,0 0,0 0,0 0,49 96,-11-38,1-1,-10-9,0 0,-9-9,-1-1,0 1,-9-20,0 0,-1 0,1 1,0-11</inkml:trace>
  <inkml:trace contextRef="#ctx0" brushRef="#br0">1774 16178,'0'0,"0"0,0 0,0 0,-67 76,9-8,9-11,10-9,1 0,-1 0,10-9,0-1,0 1,0-1,-1-9,11-10,0 0,9 1,0-1,10-10,10 11,0-1,9 0,0 0,11 1,8-1,1 0,0 0,0 0,-1 1,1-11,0 1,0-10,-1-19,11-20</inkml:trace>
  <inkml:trace contextRef="#ctx0" brushRef="#br0">2230 15832,'0'0,"0"0,0 0,0 0,0 0,0 0</inkml:trace>
  <inkml:trace contextRef="#ctx0" brushRef="#br0">2375 16158,'0'0,"0"0,0 0,0 0</inkml:trace>
  <inkml:trace contextRef="#ctx0" brushRef="#br0">2821 15582,'0'0,"0"0,0 0,0 0,0 0,0 0,0 0,0 0,0 0,0 0,19 67,1-9,-11 0,1-20,0 0,0 1,-1-1,-9-9,0-10,0-9,0-10</inkml:trace>
  <inkml:trace contextRef="#ctx0" brushRef="#br0">2792 15371,'0'0,"0"0,0 0,0 0,0 0,0 0</inkml:trace>
  <inkml:trace contextRef="#ctx0" brushRef="#br0">3141 15505,'0'0,"0"0,0 0,0 0,0 0,0 0,0 0,0 0,0 0,0 0,0 0,0 0,39 77,-20-39,0 1,-9-20,0-9,-1-1,-9 1,0-1,0-9,0 0,0 0,0-9,0-1,10-19,9-19,1-9,9-1,-10 10,1 0,-1 19,0 0,1 1,19 8,-1 1,1 0,0 9,9 10,1 10,-11 9,1 0,0 10,-10 0,0 0,-9 0,-1-10,-9-9,9 9,0-10,1 1,9-10,10-10,-1-9,-9-10,10 0,-10-9,10-10,-10-10,-10 10,-9 0,-10 19,0 1,-10-1,1 10,-1 9,-9 0,-10 1,0 18,-10 11,10 18,-10 0,10 11,10 8,9-9,10 0,0-9,10-11,-1-8,1-11,19 11,0-11,10-9,0-9,-1-1,11-19,-10 0,-1-9,-9-10,10-39,-10-9,-9 0,-11-9,-9 28,-9 9,-11 11,1 9,-1 9,1 1,0 9,-1 10,11 9,-11 1,1-1,-1 10,1 0,0 19,-10 20,9 18,1 20,19 0,0 0,10 0,9 0,0-20,10 1,0-20,10-9,10 0,9-10,-10-9,1-10,-1-10,1-9,-11-10,-9 0,0-9,-9-1,-1-9,1 0,-11 0,-9 10,0 9,0 0,-9 10,-1 0,0 9,1 1,-1-1,0 0,10 1,0-1,0 1,0 9,0 0,0 0,0 0,10 9,0 1,19 9,19 0,1 0,-1-9,-9 0,0-1,-1 1,1-1,-10 1,10 0,0-10,-10 0,9 0,1 0,10 0,-11-10,1-9,0 0,-20-1,-9-8,0-20</inkml:trace>
  <inkml:trace contextRef="#ctx0" brushRef="#br0">5340 14275,'0'0,"0"0,0 0,0 0,0 0,0 0,0 0,0 0,0 0,0 0,0 0,97 39,-39-1,-9-9,-1 10,1-1,-10 0,-39-38,48 39,-9-1,-10-9,-10-10,1-9,-1 0,-9-1,-1-9,1-9</inkml:trace>
  <inkml:trace contextRef="#ctx0" brushRef="#br0">5641 14189,'0'0,"0"0,0 0,0 0,0 0,0 0,0 0,-49 86,-9 11,10 18,19-19,9 10,11-10,-1 48</inkml:trace>
  <inkml:trace contextRef="#ctx0" brushRef="#br0">1852 17321,'0'0,"0"0,0 0,0 0,0 0,0 0,0 0,0 0,0 0,0 0,0 0,0 0,0 0,0 0,0 0,0 0,0 0,0 0,48 67,-18-29,-11-18,-9-1,-1-9,-9-1,0 1,0-10,0 0,0 0,0-10,0 1,0-11,0-28,0-9,0-1,0-9,10 9,0 10,-1 10,1-1,9 10,1 1,19-1,9 10,10 9,-9 10,-11 10,1-1,-19 10,9 1,0 8,0 11,0-1,-10 10,10 10,-9-20,-1 1,-9-1,-1 1,1-11,9-8</inkml:trace>
  <inkml:trace contextRef="#ctx0" brushRef="#br0">2734 17013,'0'0,"0"0,0 0,0 0,0 0,0 0,0 0,0 0,77-57,-9 9,-19 9,-1 10</inkml:trace>
  <inkml:trace contextRef="#ctx0" brushRef="#br0">3073 16264,'0'0,"0"0,0 0,0 0,0 0,0 0,0 0,0 0,19 115,1-19,-1-19,0 10,1-10,-1-20,1 10,-1-9,0 9,1 1,-1-20,1 0,-11 0,1 0,0-10,-1-9,1-10,-10 0,0-19</inkml:trace>
  <inkml:trace contextRef="#ctx0" brushRef="#br0">3693 16389,'0'0,"0"0,0 0,0 0,0 0,0 0,0 0,0 0,0 0,-87 96,19-29,20-9,-11 0,21-20,9 0,0-18,9-1,11-10,-1 1,0 0,0-10,1 0,9 0,0 9,9 1,11-1,9 11,10-1,-1 0,1 0,0 10,0-10,-1 1,1-1,-10 0,0-9,0-1,-9 1,9-10,-10-10</inkml:trace>
  <inkml:trace contextRef="#ctx0" brushRef="#br0">4003 16312,'0'0,"0"0,0 0</inkml:trace>
  <inkml:trace contextRef="#ctx0" brushRef="#br0">4090 16840,'0'0,"0"0,0 0,0 0,0 0,0 0</inkml:trace>
  <inkml:trace contextRef="#ctx0" brushRef="#br0">4681 15889,'0'0,"0"0,0 0,0 0,0 0,0 0,0 0,0 0,0 0,0 0,-9 96,-1-19,10 0,10 0,-1 0,1 9,0-18,0-11,-1-18,1-1,-10-19,10 1,-10-11,0-9,9-9</inkml:trace>
  <inkml:trace contextRef="#ctx0" brushRef="#br0">4129 16053,'0'0,"0"0,0 0,0 0,107-68,-10 20,-20 20,-19-1,20-10,-10 11,9-1,1 0,-1 0,-19 0,1 0,-1 1,0-1</inkml:trace>
  <inkml:trace contextRef="#ctx0" brushRef="#br0">5505 16062,'0'0,"0"0,0 0,0 0,0 0,0 0,0 0,0 0,-97 0,39 10,10 0,9-1,10 10,0 1,0 8,9 11,1-10,9-1,10 11,0-10,0 0,10-10,0-10,9 1,0 0,20-10,0 0,0-10,-1-9,-9 0,-9-1,-1-9,1 1,-11 8,1 1,0 0,-10 9,0 1,0-1,0 1,0-1,0 0,0 10,9 0,1 10,0 0,9 9,10 10,10-1,0 1,9-10,1 1,9-11,10-9,-1 0,-18-19,-1-10,-9-9,0-10,0-10,-1 1,-9-1,-9 10,-10 9,-10 11,0-1,-10 0,0 10,0 9,-9 1,-29 9,-1 9,1 20,9 9,0 10,10 0,10 1,9-11,10 0,10-9,-1-10,11-9,9 0,10-1,-1-9,1 0,0-9,-10-1,0 0,-10-9,1 10,-10-11,-1 1,1-10,0 10,-10 0,0 9,0 1,0-1,0 0,0 1,0 9,0 0,9 19,11 20,-1 18,10 30,0 9,0 38,-9-38,-11 0,-9-28,0-11,0-18,-9-1,-1 0,0-18,1-1,-1-9,0-10,0 0,1-10,-11-29,1-85,19-49</inkml:trace>
</inkml:ink>
</file>

<file path=ppt/ink/ink22.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5-14T06:15:12"/>
    </inkml:context>
    <inkml:brush xml:id="br0">
      <inkml:brushProperty name="width" value="0.05292" units="cm"/>
      <inkml:brushProperty name="height" value="0.05292" units="cm"/>
      <inkml:brushProperty name="color" value="#FF0000"/>
    </inkml:brush>
  </inkml:definitions>
  <inkml:trace contextRef="#ctx0" brushRef="#br0">873 1258,'0'0,"0"0,0 0,0 0,0 0,0 0,78 39,19-1,-20-9,-19 0,1 0,-1 9,0 1,0-1,10 0,19 1,-9-1,-1-9,-19 0,0-10,-9 0,-1-9,-9 0,0-1,9-9,-9 0,-10-9,0-11,-10-18,-9 9</inkml:trace>
  <inkml:trace contextRef="#ctx0" brushRef="#br0">1833 788,'0'0,"0"0,0 0,0 0,0 0,0 0,0 0,0 0,0 0,-107 125,30-20,9-9,0 10,0 9,0 1,0-1,1 0,-1-9,10-10,9 0,10 0,10-19,10-19,0-20,9 0,0-18,0-1,10-10,0-9,0-9</inkml:trace>
  <inkml:trace contextRef="#ctx0" brushRef="#br0">428 1556,'0'0,"0"0,0 0,0 0,0 0,0 0,0 0,0 0,0 0,106-67,-9 9,-19 1,18-10,-8-1,9 1,-1 0,-28 19,-19 19,-10 0,-1 0,1 10,-10 0,0 9,0 1,10-1</inkml:trace>
  <inkml:trace contextRef="#ctx0" brushRef="#br0">951 605,'0'0,"0"0,0 0,0 0,0 0,0 0,48 135,10 28,1-19,8 19,-8 1,-11 18,-9-28,0 19,-1-29,20-48</inkml:trace>
  <inkml:trace contextRef="#ctx0" brushRef="#br0">408 5082,'0'0,"0"0,0 0,0 0,0 0,0 0,0 0,0 0,78 67,-10-28,-30-11,1-8,-20-1,1-10,-10 1,-1 0,1-1,0-9,-1 0,-9 0,0 0,10 0,-10 0,10 0,-1 0,1 0,9-9,1-20,19-19,9-19,10-30,10-8,0-1,0 10,-10-10,0-18,19-30,1-9,9-1,10 1</inkml:trace>
  <inkml:trace contextRef="#ctx0" brushRef="#br0">9914 11711,'0'0,"0"0,0 0,0 0,0 0,0 0,0 0,0 0,0 0,0 0,0 0,58 76,-19 1,-20-38,1-1,-1-19,1 1,-11-11,1 1,9-1,20 11,10-20,-1 0,0-20,20 11,10-30,-1-9,20-19,10 9,-20 1,0-11,10-28</inkml:trace>
</inkml:ink>
</file>

<file path=ppt/ink/ink23.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4-28T09:05:52"/>
    </inkml:context>
    <inkml:brush xml:id="br0">
      <inkml:brushProperty name="width" value="0.05292" units="cm"/>
      <inkml:brushProperty name="height" value="0.05292" units="cm"/>
      <inkml:brushProperty name="color" value="#FF0000"/>
    </inkml:brush>
  </inkml:definitions>
  <inkml:trace contextRef="#ctx0" brushRef="#br0">4614 16850,'0'0,"0"0,0 0,0 0,0 0,0 0,0 0,0 0,0 0,0 0,0 0,0 0,0 0,-10 77,0-10,1-19,9 0,-10 0,0-9,1-10,9-10,0 0,0 0,0 0,0 1,-10 8,0 1</inkml:trace>
  <inkml:trace contextRef="#ctx0" brushRef="#br0">4497 16495,'0'0,"0"0,0 0,0 0,0 0,0 0,68 57,10 20,-10 10,-20-1,0 1,-9-11,-19 20,-20 0,-29 1,-10 18,-19 0,-10-9,10-10,-10 0,10-29,9-19,20-38</inkml:trace>
  <inkml:trace contextRef="#ctx0" brushRef="#br0">5718 16677,'0'0,"0"0,0 0,0 0,0 0,0 0,0 0,10 115,-10-9,0-10,0 0,0-19,0 10,-10-20,1-19,9 9,-10-8,0-11,1-9,9-10,-10-9,0-10,1 0</inkml:trace>
  <inkml:trace contextRef="#ctx0" brushRef="#br0">5050 16860,'0'0,"0"0,0 0,0 0,0 0,0 0,0 0,0 0,68-68,9 1,49-10,-19 20,-30 9,10 9,-9 10,-1 1,1-1,9 10,-9-1,-30 1,-9 0</inkml:trace>
  <inkml:trace contextRef="#ctx0" brushRef="#br0">6067 16994,'0'0,"0"0,0 0,0 0,0 0,0 0,0 0,0 0,0 0,0 0,0 0,0 0,20 77,-11-10,11 10,-1 0,0-19,-9-10,0-10,-1-9,1-10,-10-9,0-1,0 1,0-10,0 0,0-10,0 1,-10-20,10-19,0-29,10-19,10 9,-1 11,0 18,10 0,0 10,0 10,20-1,9 11,-9 8,-1 1,-9 19,0 10,-1 9,-9 0,0 10,0 10,1 18,-11 1,0-10,1 9,-11-9,1-9,0-1,-10 1,0-10,9-10,-9-10,10-9</inkml:trace>
  <inkml:trace contextRef="#ctx0" brushRef="#br0">5214 17542,'0'0,"0"0,0 0,0 0,0 0,0 0,0 0,0 0,0 0,78-19,-1 9,-9 0,-10 1,10-1,10-9,9 9,20 1,-30-20</inkml:trace>
  <inkml:trace contextRef="#ctx0" brushRef="#br0">7589 16879,'0'0,"0"0,0 0,0 0,0 0,0 0,0 0,0 0,0 0,0 0,0 0,0 0,-88-58,20 20,20 19,0 19,-1 9,-9 20,0 9,9 1,1 19,9 9,10-10,10 1,9 0,0-20,10 1,10-11,9-8,10-1,10 0,0-9,0-10,0 0,-1-10,1-9,-10-10,0-9,10-20,0-19,-10-9,-10-1,-9-28,0 0,-10 9,0 10,-10 9,0-9,0 29,1 9,-1 20,0 0,1 18,-1 1,0 0,1 9,-1 1,10-1,0 1,0-1,-10 10,10 10,0 18,0 49,0 0,10 19,9 10,1-10,9 0,-10-10,1-9,9-19,9-10,1 0,0-10,9-9,-9-10,0-9,0-10,-10-10,0-18,-10-1,10-29,0 0,-9-9,-11 10,-9-1,0 10,-9 9,-1 11,0 8,1 11,-11-1,1 10,-1 0,1 10,-10 19,0 9,10 20,9-1,10 1,10 0,-1-1,11-9,9 0,0-9,0-1,0-9,10-10,-1 0,21 10,-1-10,-10-19,1-9,9-10,0-10,0-19,10-19</inkml:trace>
  <inkml:trace contextRef="#ctx0" brushRef="#br0">8548 16399,'0'0,"0"0,0 0,0 0,0 0,0 0,0 0,0 0,0 0,0 0,0 0,58 96,-10-29,-9-19,-10 0,10-10,0 1,-10-1,0-9,0 0,10-10,-10 0,0-9,0 0,10-10,-10-20</inkml:trace>
  <inkml:trace contextRef="#ctx0" brushRef="#br0">8877 16351,'0'0,"0"0,0 0,-58 67,-10 10,-9 19,19 0,0-10,-1 10,11-19,9 0,20-39,-1-18,1-1</inkml:trace>
  <inkml:trace contextRef="#ctx0" brushRef="#br0">9391 16187,'0'0,"0"0,0 0,0 0,0 0</inkml:trace>
  <inkml:trace contextRef="#ctx0" brushRef="#br0">9788 16082,'0'0,"0"0,0 0,0 0,0 0,0 0,0 0,0 0,0 0,0 0,0 0,0 0,0 0,0 0,0 0,0 0,20 96,-11-39,11 1,-11-10,1 0,0-10,-1-18,-9-1,0-10,0 1,0 0,0-1,0-9,0 0,0 0,10-9,0-1,28-28,11-10,-1-10,49-38,0 9,-19 11,-10 8,9-9,1 10,-1 10,1-1,-20 19,-19 11,-1 8,-18 11,-1-1,-9 1,-1-1,1 0,-10 10,0 0,0 0,0 0,0 0,0 0,0 0,0 0,0 0,0 0,0 0,10 0,-1-9</inkml:trace>
  <inkml:trace contextRef="#ctx0" brushRef="#br0">9187 17407,'0'0,"0"0,0 0,0 0,0 0,0 0,0 0,0 0,0 0,0 0,0 0,0 0,0 0,0 0,0 0,59-77,-21 29,1 20,0 8,-10 20,-10 10,-9 0,0 18,-10 20,0 10,-20 0,-9 19,0-20,0-18,-10 9,1 0,8-10,1-9,10-19,9-1,1 1,-1-1,0 1,10-10,0 0,20 0,9 0,0-10,10 1,-1-1,11-9,-1 0,-9-1,9 11,-9-10,10-1,-11 11,11-10,-1-1,20-18,10-20</inkml:trace>
  <inkml:trace contextRef="#ctx0" brushRef="#br0">9924 16744,'0'0,"0"0,0 0,0 0,0 0,0 0,0 0,58 77,-10-19,1 19,-10 0,-10-29,0 28,-20-18,-9 0,-9-1,-11 1,-9 9,-9 10,-1-19,0-1,10-18,0-1,-10-9</inkml:trace>
  <inkml:trace contextRef="#ctx0" brushRef="#br0">10902 16620,'0'0,"0"0,0 0,0 0,0 0,0 0,0 0,0 0,0 76,0 1,-9 0,9-10,0 10,0-29,0 10,0-20,-10 1,10-10,-10-10,10-10,-9-9,9 0,-10 0,0-9</inkml:trace>
  <inkml:trace contextRef="#ctx0" brushRef="#br0">10205 16533,'0'0,"0"0,0 0,0 0,68-19,9 0,1-1,-10 1,9 0,20 0,-20 0,-18-1,-11 1,-9 0,0 9,-10-9,-10 9,10 1,0-1,39-9</inkml:trace>
  <inkml:trace contextRef="#ctx0" brushRef="#br0">11813 16466,'0'0,"0"0,0 0,0 0,0 0,0 0,0 0,-97-10,10 10,19 10,1 9,8 0,1 20,10-1,-10 20,9 9,11-9,8-1,1-9,20 0,9 0,0-9,9-1,11-19,9 1,10-1,28 0,-8-19,-1-19,-10 0,1-20,-1 1,-19 9,0-19,-9 0,-11 9,1-9,0 20,-10-1,0 10,0 9,0 0,0 1,0-1,0 1,0 9,0 0,0 19,0 10,0 9,9 0,1 10,0-9,-1-20,1 0,9 1,20-1,10-10,9-18,10-10,-10-1,10-8,-10-21,-10 1,1-9,-11 9,1 0,-19 0,-11 0,1 9,-10 10,0 10,-10 0,1 9,-1 1,-10-1,-9 10,0 10,0 9,-9 19,-1 1,10 9,0-10,0 10,19 0,0-19,10-10,0 1,0-11,10 1,19-1,10-9,-1-9,1-10,0-1,0-8,-10-11,-10 10,1-9,-1-1,-9-9,-1 0,-9 10,0 9,0 0,0 10,0 0,0 9,0 1,0-1,-9 0,-1 10,0 10,1 29,-1 18,10 39,0 0,0 0,0 0,-10 10,10 9,-10-9,1-29,9 0,0 0,-20 28,1-37,-10-1,10-10,-10-18,9-10,1-10,-1-10,1 1,0-10,-1 0,1-10,-1-9,1-19,19-29,0-1,10-18,-1 28,11-9,-1 9,1 1,9-1,19-9,10-10,-9 19</inkml:trace>
  <inkml:trace contextRef="#ctx0" brushRef="#br0">12821 16869,'0'0,"0"0,0 0,0 0,0 0</inkml:trace>
  <inkml:trace contextRef="#ctx0" brushRef="#br0">13025 16389,'0'0,"0"0,0 0,0 0,0 0,0 0,0 0,0 0,0 0,0 0,0 0,0 0,0 0,0 0,29 115,0-19,-10-38,-9 0,9-10,1-10,-1 0,-9-18,-1-1,-9-9,0-1,10-9,0 0,-1 0,20-9,20-40,48-18,9-29,20-29,-9 20,28-11,-38 39,-10 1,-10 18,-10 10,-9 10,-10 9,0 0</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1-05-14T06:15:33"/>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1" timeString="2021-05-14T06:15:37"/>
    </inkml:context>
  </inkml:definitions>
  <inkml:trace contextRef="#ctx0" brushRef="#br0">16581 5786,'17'0,"1"0,-1 0,1 17,0 1,-1-18,1 0,-18 17,0 1,18-18,-18 18,17-18,19 0,-1 0,0-36,71-34,17-18,19 17,-72 1,18 34,-52 1,-1 17,-18 1,1 17,17-36,1 19,-1-18,-17 17,-1 18,1 0,-18-18</inkml:trace>
  <inkml:trace contextRef="#ctx1" brushRef="#br0">476 7311,'0'0,"0"0,0 0,0 0,0 0,0 0,0 0,0 0,0 0,0 0,68 48,-29-10,-1-9,1 0,-10-10,0 0,-9-9,-1-1,0 1,1-10,-1 0,10-10,10-18,0-11,19-28,29-39,0 1,1-1,-11 0,-9 20,9-1,1 10,-10 10,-29 19</inkml:trace>
  <inkml:trace contextRef="#ctx1" brushRef="#br0">331 11192,'0'0,"0"0,0 0,0 0,0 0,0 0,0 0,0 0,0 0,0 0,38 67,-8-19,-11-10,0-9,1-10,-11-9,11 0,18-1,1-18,10-20,19-19,9-19,10-20,30-28,-1 0,-19 28,-39 20,0 0,-19 19</inkml:trace>
  <inkml:trace contextRef="#ctx1" brushRef="#br0">340 12873,'0'0,"0"0,0 0,0 0,0 0,0 0,0 0,0 0,97 67,-19-28,-10-11,-10-18,0-20,19-18,1-30,19-48,87-153</inkml:trace>
</inkml:ink>
</file>

<file path=ppt/ink/ink25.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4-28T09:17:04"/>
    </inkml:context>
    <inkml:brush xml:id="br0">
      <inkml:brushProperty name="width" value="0.05292" units="cm"/>
      <inkml:brushProperty name="height" value="0.05292" units="cm"/>
      <inkml:brushProperty name="color" value="#FF0000"/>
    </inkml:brush>
  </inkml:definitions>
  <inkml:trace contextRef="#ctx0" brushRef="#br0">1755 14852,'0'0,"0"0,0 0,0 0,0 0,0 0,0 0,0 0,0 0,-77 9,28 1,10 9,1 1,-1 18,0 10,0 29,10 0,10-20,9 11,1 18,9-9,9 0,1-20,9 1,1-10,-1-10,0-9,1-9,19-1,9 0,10-19,0-10,-19-18,0-1,-10 0,0-19,0-10,-10-9,1 9,-11-9,-9 0,-9 0,-11 9,1 10,-10 0,-20 0,1 0,0 9,9 1,0 9,10 10,0 0,0-1,9 1,1 0,0-10</inkml:trace>
  <inkml:trace contextRef="#ctx0" brushRef="#br0">2511 14852,'0'0,"0"0,0 0,0 0,0 0,0 0,0 0,0 0,0 0,0 0,0 0,0 0,0 0,0 0,0 0,0 0,0 0,0 0,0 0,0 0,97-67,-39 38,0 29,-19 9,-20 1,1 19,-1 9,-19 20,-19 19,-20 0,0-1,0-8,1-1,-1 0,0-19,10 0,0-9,10-10,9-10,0-10,0 1,1 0,9-10,0 0,9 0,11 0,9-10,19-9,30-10,-1 0,-9 0,-19 10,-1 0,1 0,-11-1,1 1,-19 10,-1-1,0 0,-9 10,0-9,-1 9,-9 0,0 0,10 0,-10 0</inkml:trace>
  <inkml:trace contextRef="#ctx0" brushRef="#br0">3683 14372,'0'0,"0"0,0 0,0 0,0 0,0 0,0 0,-87-10,29 10,10 10,9 9,0 0,10 10,0 9,0 20,10 9,9 0,10 10,19 0,1 0,9 0,-10-10,10-9,0-1,-9-18,9-1,0-9,0 0,0-10,10 0,-1-9,1-10,0 0,0-10,-10-9,0-10,-10 0,1-19,-1 0,0-9,-9-11,-10 1,-10 10,-9-11,0 11,-11 9,1 0,0 9,0 10,0 1,10 8,-1 1,1 0,0 0,9 9,-9-19</inkml:trace>
  <inkml:trace contextRef="#ctx0" brushRef="#br0">4420 14093,'0'0,"0"0,0 0,0 0,0 0,0 0,0 0,0 0,0 0,0 0,0 0,0 0,0 0,-87 86,19-9,19 0,11 19,9-9,9-1,20 10,0 0,10-19,9 0,10-19,10 9,-10-19,10-10,9 1,10-1,1-9,8-10,11-19,-20 0,20-19,-1-10,-19-9,-9-1,-10 1,-10-1,-10-9,-9 0,-10-9,-20-1,-9 0,0 10,-19-9,9 9,-10 9,1 1,9 9,-9 0,-1 10,11 0,-1 0,0 9,10 0,10 1</inkml:trace>
  <inkml:trace contextRef="#ctx0" brushRef="#br0">5486 14112,'0'0,"0"0,0 0,0 0,0 0,0 0,0 0,-49 106,20-10,10-19,9 19,10-19,20 0,9-10,9-10,1-9,0-9,9-1,1-9,-1-10,1 1,9-20,-10 0,-9-10,0 0,-10-9,-10 0,1-10,-11-9,1-10,-10 0,-19-20,-10 11,-10-11,0 11,0 9,-9 0,9 0,-9 0,-1 9,1 1,-1 9,1 0,-1 10,40 9</inkml:trace>
  <inkml:trace contextRef="#ctx0" brushRef="#br0">3596 16043,'0'0,"0"0,0 0,0 0,0 0,0 0,0 0,97-67,0 9,-19 10,18-9,-8 9,18-1,40 1,-30 0,10 10,39-10,-1 0,-18 0,-1 0,20 0,-30 9,-9 1,0 0,-9-1,-11 1,-28-1,-20 20,-10 0,-9 0,-20 9,1 10,-10 0,-1 0,-9 0,0 0,0 0,0 10,0-1</inkml:trace>
  <inkml:trace contextRef="#ctx0" brushRef="#br0">4914 15851,'0'0,"0"0,0 0,0 0,0 0,0 0,0 0,0 0,0 0,0 0,0 0,0 96,-10-29,10 10,-9 0,-1-19,0-10,10-10,0-9,0-19,0-1,0-9,0-9</inkml:trace>
  <inkml:trace contextRef="#ctx0" brushRef="#br0">4468 15851,'0'0,"0"0,0 0,0 0,0 0,0 0,0 0,0 0,0 0,0 0,0 0,0 0,0 0,68-67,0 9,9 10,40 0,-11 10,-18 18,-1 1,-10 0,20-10,-19 10</inkml:trace>
  <inkml:trace contextRef="#ctx0" brushRef="#br0">4430 16687,'0'0,"0"0,0 0,77-39,20-9,48-29,-9 10,9 0,-28-10,38 10,-58 19,-1-10,-18 10,-10-9,-10-1,0 0</inkml:trace>
  <inkml:trace contextRef="#ctx0" brushRef="#br0">1174 15985,'0'0,"0"0,0 0,0 0,0 0,0 0,0 0,0 0,0 0,116-9,-19-10,0-1,19-8,-9-1,-1 0,11-9,-1-1,0 1,-9 9,-10-10,-10 11,0 8,10 1,-29 10,-20-1,-9 10,0 0,-10 0,-10 0,1 0,-11 0,1 10</inkml:trace>
  <inkml:trace contextRef="#ctx0" brushRef="#br0">2356 16197,'0'0,"0"0,0 0,0 0,0 0,0 0,0 0,0 0,0 0,0 0,0 0,0 0,0 0,0 77,0 9,0 1,0-20,-10-10,10-8,-9-11,9 0,0-18,0-1,0 0,0-9,0-1,-10 1,0-10,0-10</inkml:trace>
  <inkml:trace contextRef="#ctx0" brushRef="#br0">1881 16226,'0'0,"0"0,0 0,0 0,0 0,0 0,0 0,126-68,10 20,-30 20,11-1,-11 0,30 0,-88 19</inkml:trace>
</inkml:ink>
</file>

<file path=ppt/ink/ink26.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4-28T09:18:14"/>
    </inkml:context>
    <inkml:brush xml:id="br0">
      <inkml:brushProperty name="width" value="0.05292" units="cm"/>
      <inkml:brushProperty name="height" value="0.05292" units="cm"/>
      <inkml:brushProperty name="color" value="#FF0000"/>
    </inkml:brush>
  </inkml:definitions>
  <inkml:trace contextRef="#ctx0" brushRef="#br0">5544 10692,'0'0,"0"0,0 0,0 0,0 0,0 0,0 0,0 0,0 0,0 0,-78 77,20 0,10-10,19 10,9-10,11 1,9-20,19 0,0 0,10 0,1-20,8 1,1-10,0-9,9 0,1-10,-1-10,-9-9,-10 0,0-10,-10 0,1-9,-1-1,-9-9,0 0,-10 10,-10-1,-9 1,-11 9,1 0,-9 0,-1 1,-10 8,1 1,9 10,10-1,0 0,10 1</inkml:trace>
  <inkml:trace contextRef="#ctx0" brushRef="#br0">7521 10481,'0'0,"0"0,0 0,0 0,0 0,0 0,0 0,0 0,0 0,-78 19,30 10,-1 9,1 10,-1 20,11 8,-1 1,19-19,1 0,9-1,10-9,10 0,0-9,9-10,-9-10,0-10,9 1,0 0,10-1,0-9,10-9,-10-1,0-9,0-20,0 1,1-10,-1 0,-10 0,-9-10,-10 1,-10 8,0 1,1 0,-1 20,0-1,1 10,-1-1,0 11,0-1,1 1,-1-1,0 10</inkml:trace>
  <inkml:trace contextRef="#ctx0" brushRef="#br0">8034 10423,'0'0,"0"0,0 0,0 0,0 0,0 0,0 0,0 0,0 0,0 0,0 0,-68 96,20 0,19-28,0 18,9-19,1 10,9 0,10-19,0-1,0-9,10 0,9-19,-9-10,10 1,18-1,1-19,9-10,1-9,-10 0,-1-10,-8-9,-1-10,-10-20,0 1,-9 9,0-9,-10-10,0 0,-10 10,-9 10,-10 9,0 9,9 20,-9 0,0-1,-10 11,0 9,1 9,-1 1,-9 9</inkml:trace>
  <inkml:trace contextRef="#ctx0" brushRef="#br0">8703 10500,'0'0,"0"0,0 0,0 0,0 0,0 0,0 0,0 0,0 0,0 0,-68 77,10 0,19 0,10-10,0 10,10 19,9-19,10-20,10 1,-1-10,1-10,9 1,20-10,10-10,-11-10,1-9,0 0,9-9,1-20,-1-9,-9-1,-10 1,0-29,-10 9,-9-9,-10-1,-19 11,-1-1,-9 10,0 19,-29-19,-29 10,9 28,1 10,-10 10</inkml:trace>
  <inkml:trace contextRef="#ctx0" brushRef="#br0">4400 16331,'20'106,"-20"-106,0 0,0 0,0 0,0 0,0 0</inkml:trace>
  <inkml:trace contextRef="#ctx0" brushRef="#br0">5893 10798,'0'0,"0"0,0 0,0 0,0 0,0 0,0 0,0 0,0 0,0 0,0 0,77-58,-19 20,1 9,-11 10,0 9,-9 10,0 10,-10 9,0 0,-10 0,1 20,-10 9,-20 19,-10 10,-9 0,0-10,-9-9,9-10,-1 0,11-10,0-9,-1-10,11 0,-1-9,10 0,0-1,0 10,10-9,9 0,29-1,11 1,47-10,20-19,-10-10,49 0</inkml:trace>
  <inkml:trace contextRef="#ctx0" brushRef="#br0">9720 10635,'0'0,"0"0,0 0,0 0,0 0,0 0,0 0,0 0,0 0,0 0,0 0,0 0,0 0,0 0,0 0,0 0,0 0,97-29,-19 10,-20-1,0 1,-10 0,-9 9,0 10,-10 0,-10 0,-9 0,10 0</inkml:trace>
  <inkml:trace contextRef="#ctx0" brushRef="#br0">9682 12950,'0'0,"0"0,0 0,0 0,0 0,0 0,0 0,0 0,0 0,-78 0,30 0,-1 29,-9 9,0 10,-10 29,10 0,0 19,9-19,30-10,0-9,9-10,10 0,10 0,-1-10,11-9,-1 0,0-10,1 0,9 0,10-9,-1-10,11-10,-1-9,-9-10,0 1,-10-1,0-19,0 0,-10-10,-9-9,0-1,-10 20,0 0,0 0,-10 20,0-1,1 10,-1-1,0 11,1-1,-1 1,10-1,0 0,10 1</inkml:trace>
  <inkml:trace contextRef="#ctx0" brushRef="#br0">10108 13017,'0'0,"0"0,0 0,0 0,0 0,0 0,0 0,0 0,0 0,0 0,0 0,0 0,0 0,-10-86,10 38,10 19,0 9,9 1,0 10,10 9,1 9,-1 10,-10 1,0-1,1 19,-20 20,-10 0,-19-10,-10 29,-9-1,-1 1,1-29,9 10,0 0,10-20,0 0,10-9,-1-10,11 1,-1-11,10 10,0-9,10 0,19-1,10 1,9-1,10-9,0 0,-9 0,-1-9,-9 9,-10 0,0 0,-10-10,11 1,-11-1</inkml:trace>
  <inkml:trace contextRef="#ctx0" brushRef="#br0">10873 13027,'0'0,"0"0,0 0,0 0,0 0,0 0,0 0,0 0,0 0,0 0,0 0,-29 96,0-19,0 19,10 0,9-19,20-1,0-18,-1-20,11 1,9-1,-10-18,10-1,10-10,0-9,-1-9,1-10,-10-10,0 0,0 0,-9-9,-1-1,-9-9,0-9,-10 8,0 1,-10 0,0 10,-9 9,-1 0,11 10,-1 10,-9-1,-1 0,1 1,9-1,0 1,-9 9</inkml:trace>
  <inkml:trace contextRef="#ctx0" brushRef="#br0">11726 13046,'0'0,"0"0,0 0,0 0,0 0,0 0,0 0,0 0,0 0,0 0,0 0,-77 96,18-10,21-18,18-11,11 1,-1 0,0-1,10-9,10-9,9-1,-9-19,9 0,1 1,19-11,-10-9,0 0,9-9,1-11,0-8,-10-11,-10 10,1-9,-1-10,-9-10,-10 1,0 18,-10-9,-9 10,-1-1,1 11,0 8,-1 1,-9 10,10-1,-1 10,1 0</inkml:trace>
  <inkml:trace contextRef="#ctx0" brushRef="#br0">12298 12738,'0'0,"0"0,0 0,0 0,0 0,0 0,0 0,0 0,97-19,-20 0,1 0,-20 9,0 1,-19 9,0 9,-10 1,-10-1,-9 1,-1 9,1 20,0-1,0 20,-10-1,-10 1,-19 19,0 0,9 0,-9-1,10 1,9-29,0-9,-9-1,9 1,1-1,-1-19,0 0,1 1,-1-20,0 0</inkml:trace>
  <inkml:trace contextRef="#ctx0" brushRef="#br0">12056 13401,'0'0,"0"0,77-48,59 0,19 0,0 10,19 19,-19-20,29 10,-77 10,0-10</inkml:trace>
  <inkml:trace contextRef="#ctx0" brushRef="#br0">12831 10913,'0'0,"0"0,0 0,0 0,0 0,-107-67,20 9,9 10,11-9,-11-1,-9 0,-20-9,20 9,-29-18,0-1,-10 0,0 10,-49-20,10 20,-9-10,-39 10,-10-10,20 10,-1 19,1 9,-69-18,69 28,-98 0,98 0,-59-9,59 19,19 9,-59-19,59 19,-10-9,-9 19,29 0,-49 10,39-1,19 11,-87-1,87 10,0 0,-48 19,68-10,19 0,-39 20,39-10,10 10,9 9,1 0,-30 10,39 10,0 18,0 11,10-11,10 20,-1 0,1 19,9-9,19 9,20 9,0 1,20 0,9-10,9 10,11-20,18 29,1-19,19-9,10-10,10 9,9 20,-10-39,30 1,9 18,-9-19,9 1,39 9,-10-20,1 1,38 0,-29-20,19 1,-9-11,10 1,-11 0,1-19,48 19,-38-29,57 9,-57-9,28-9,-9-10,0 9,-30-9,40 0,-1-10,-28 0,38 10,-10-29,1 19,-10 0,0-9,9 9,1-19,-11 0,-28 0,29-19,-49 9,10 1,-9-20,9 0,0 19,-10-38,0 20,-9-20,0-1,-10 1,9-19,-18 0,-20 9,-1 20,-18-29,-30 9,20-28,0-11,0-8,-10-1,0-57,0-1,-29 30,20-49,-30 30,1 28,-11-38,-18-10,-11 9,1 39,-20-47,-9 27,-11-8,-8-1,-1 39,-39-39,20 48,-49-19,-48-19,20 29,-30 9,-58-9,29 38,-58 20,10 9,-88 28,-38 40,29 8,-69 40,-8 28,9 57</inkml:trace>
  <inkml:trace contextRef="#ctx0" brushRef="#br0">11368 10154,'0'0,"0"0,0 0,0 0,0 0,0 0,0 0,0 0,0 0,0 0,58-86,0 19,-10-1,10 1,20-19,0 9,18 0,-28 19,29-19,-19 10,19-19,29-1,-10 10,-10 1,11-1,9 19,9-9,11 0,-20 9,29 0,-39 20,0-1,1 20,9-19,19 28,-39-9,11 0,28-10,-9 19,-30 1,-28-1,-1 0,-18 1,-1 9,-20 0,-9 0,-9 0,-10 0,-1 0,1 0,-10 0,0 0,10 0,-10 0,0 0,0 0,0 0,0 0</inkml:trace>
  <inkml:trace contextRef="#ctx0" brushRef="#br0">13906 8041,'0'0,"0"0,0 0,0 0,0 0,0 0,0 0,0 0,97 57,-19-28,-1 0,1-10,-20 0,20 10,-20 0,10-19,-30-1,1 1,-10 0,-10-1,1 1,-10-1,-1 1,1 0,0 9,-1 10,-9 9,0 0,-9 39,-30 48,-29 19,-68 87,-48 28,20 29</inkml:trace>
</inkml:ink>
</file>

<file path=ppt/ink/ink27.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4-28T09:21:47"/>
    </inkml:context>
    <inkml:brush xml:id="br0">
      <inkml:brushProperty name="width" value="0.05292" units="cm"/>
      <inkml:brushProperty name="height" value="0.05292" units="cm"/>
      <inkml:brushProperty name="color" value="#FF0000"/>
    </inkml:brush>
  </inkml:definitions>
  <inkml:trace contextRef="#ctx0" brushRef="#br0">9730 14122,'0'0,"0"0,0 0,0 0,0 0,0 0,0 0,0 0,0 0,0 0,0 0,0 0,0 0,0 0,0 0,0 0,0 0,0 0,68-29,-10 19,-10 10,-9 0,-10 10,-9 0,-11-1,1 1,-10 9,-10 29,-9 10,-20 19,-19-20,-10 1,0 19,10-20,0 1,19-20,1 1,18-20,1 0,9 0,0-9,1 0,9-10,0 0,9 0,30 9,10-9,28-19,-9 9,29-9,-20 0,1 9,-1-18,-9 8,0 1,-19 10,-11-1,-9 0,-9 1,-11 9,1-10,0 10,0 0,-1 0</inkml:trace>
</inkml:ink>
</file>

<file path=ppt/ink/ink28.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5-14T06:15:58"/>
    </inkml:context>
    <inkml:brush xml:id="br0">
      <inkml:brushProperty name="width" value="0.05292" units="cm"/>
      <inkml:brushProperty name="height" value="0.05292" units="cm"/>
      <inkml:brushProperty name="color" value="#FF0000"/>
    </inkml:brush>
  </inkml:definitions>
  <inkml:trace contextRef="#ctx0" brushRef="#br0">321 2671,'0'0,"0"0,0 0,0 0,0 0,0 0,0 0,0 0,0 0,0 0,0 0,0 0,0 0,0 0,0 0,97 57,-29-28,0 0,-10-10,-10-9,1-1,-11 1,11 0,-1-1,1 1,-1-10,10-10,0 1,1-11,-11 1,0-19,1-10,9-20,20-37,-1-20,-9-19,0 19,9-19,-19 19,-9 0,9 10,-10 9,11 0,-11 1,10 18,0 1,-19 28,-10 10,0 0,-9 19</inkml:trace>
</inkml:ink>
</file>

<file path=ppt/ink/ink2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1-04-28T09:23:14"/>
    </inkml:context>
    <inkml:brush xml:id="br0">
      <inkml:brushProperty name="width" value="0.05292" units="cm"/>
      <inkml:brushProperty name="height" value="0.05292" units="cm"/>
      <inkml:brushProperty name="color" value="#FF0000"/>
    </inkml:brush>
  </inkml:definitions>
  <inkml:trace contextRef="#ctx0" brushRef="#br0">20655 4957,'18'0,"-1"17,-17 1,18-18,0 0,-1 0,19 17,-19-17,19 18,-19-18,1 0,-1 0,36 0,-35 0,0 0,17 0,-35-18,18 18,-1 0,-17-17,18 17,-1-35,36-18,-53 17,53-34,-35 34,17 19,-17-18,-18 17,17 18,-17-18,18 18,-18-17</inkml:trace>
  <inkml:trace contextRef="#ctx0" brushRef="#br0">20867 7250,'17'0,"1"0,0 17,-1 1,19-1,-19-17,1 0,-18 18,18-18,-1 0,1 0,17 0,-17 0,-1-35,19 17,-1-35,18-35,-18 35,18-17,-35 52,17-17,-35-1,18 36,-18-17,17 17,-17-18,0 1</inkml:trace>
  <inkml:trace contextRef="#ctx0" brushRef="#br0">21678 7408,'0'-17,"18"-1,-1 18,1 0,0 0,-1 0,1 0,0-18,-1 18,1 0,0 0,-1 0,1-17,-1 17,1 0,0 0,-18-18,17 18,1 0,0 0,-1 0,1 0,-18-18,18 18,-1 0</inkml:trace>
  <inkml:trace contextRef="#ctx0" brushRef="#br0">16933 12030,'18'0,"0"0,-1 0,1 0,0 0,34 0,-34 0,0 0,-1 0,1 0,0 0,-1 0,19 0,-1 0,-18 0,1 0,0 0,-1 0,1 0</inkml:trace>
  <inkml:trace contextRef="#ctx0" brushRef="#br0">21255 5080,'17'0,"1"0,0 0,-1 0,1 0,0 0,-1 0,1 0,0 0,-1 0,1 0,0 0,-1 0,1 0,-18-18,17 18,1 0,17-17,-17 17,0 0,-1 0,-17-18,18 18,-18-18,18 1,-1-1,-17 1,0-1,0 0,0 1,0-1,0 0,0 1,0-1,0 0,0 1,0-1,-17 0,-1 18,0 0,1-17,-1 17,0 0,1 0,-19-18,1 18,18 0,-1 0,0 0,1 0,-1 0,0 0,1 0,-19 0,19 0,17 18,-18-18,0 17,-17 1,18-18,17 35,-18-35,0 18,1 0,17-1,-18-17,18 36,-18-19,18 1,0 0,0-1,0 1,0-1,0 1</inkml:trace>
  <inkml:trace contextRef="#ctx0" brushRef="#br0">21255 7391,'17'0,"1"0,0 0,-1 0,1 0,0 0,-1 0,1 0,0 0,-1 0,1 0,0 0,-1 0,1 0,-18-18,17 18,-17-18,18 18,-18-17,18 17,-18-18,0 0,0 1,0-1,0 1,0-1,0 0,0 1,0-1,0 0,0-17,0 17,0 1,0-1,0 1,-18-1,18 0,-18 18,1-17,-1 17,18-18,-17 18,-1 0,0 0,1 0,-1 0,18-18,-18 18,1 0,-1 0,0 0,1 0,-1 0,0 0,1 0,-1 18,1 0,-1-18,0 17,18 1,-17-18,17 35,0-17,0-1,0 1,0 0,0-1,0 1,0 0,0-1,0 1,0 0,0-1,0 1,17-18,-17 17</inkml:trace>
  <inkml:trace contextRef="#ctx0" brushRef="#br0">21414 5062,'-36'18,"19"0,-36-1,0 36,0 35,-35-17,-18 70,18-70,-18 34,0 19,0-18,18 0,17-36,19-17,-37 53,54-71,17 0,1-17,-1 17,1 1,-19 69,-34 19,34 52,-34-70,35 18,-18-36,0 0,-18 71,1 88,-1-36,18-52,0 0,18-36,17-52,-17-18,0 35,-36 71,-35 52,36 54,35-159,-36 70,36-35,17-70,0-53,1-1,-1-17,1 35,-19 36,1 35,-36 17,1-17,-54 123,89-123,0-35,17-54,18 19,0-19,-17-17,17 71,-18-36,0-17,18 17,0 0,0-17,0 0,0-1,0 1,0 35,0-35,0 17,0 0,0 0,0-17,0 0,0-1,0 1,0 0,18 17,-18-18,18-17,-18 18,0 0,0-1,17 1,-17 0,18-18,-18 17</inkml:trace>
  <inkml:trace contextRef="#ctx0" brushRef="#br0">18450 11307,'0'17,"18"-17,0 0,-18 18,17-18,1 17,-1-17,1 0,0 0,-18-17,17-1,-17-17,18 0,17-18,-35 17,18-17,0 36,-18-1,0 1</inkml:trace>
  <inkml:trace contextRef="#ctx0" brushRef="#br0">21449 7444,'0'17,"0"1,18 0,-18-1,17 1,-17-1,0 1,18-18,-18 18,17 17,1-17,0 35,-18-1,17 142,1-70,0-1,-1 1,-17-1,18-17,-18 0,0-53,18 18,-18-54,0 1,0-1,0 36,0 36,0-19,0 18,0 124,0-71,0-53,0 36,0-54,0 1,0 17,17 0,-17-35,0 0,18 18,-18-1,0 18,17-17,-17 17,18-17,-18-18,18 0,-1-1,-17 1,18 0,-18-17,18-1,-1 0,-17-17,18 17,-18 0,18-17,-18 17,0 0,17 1,-17 17,0-18,18-17,17 87,-35-69,18-19,-18 19,17-1,-17 0,18-35,-18 18,0-1,0 1</inkml:trace>
  <inkml:trace contextRef="#ctx0" brushRef="#br0">21749 11448,'17'0,"-17"17,18-17,-18 18,18 0,-1-18,1 0,0 17,-1 1,1-18,-1 0,-17 17,18-17,0 0,-1 0,1 0,0-17,-18-18,17 35,1 0,-18-18,0 0,0 1,0-1,0 0,0 1,0 52</inkml:trace>
</inkml:ink>
</file>

<file path=ppt/ink/ink3.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5-14T06:08:20"/>
    </inkml:context>
    <inkml:brush xml:id="br0">
      <inkml:brushProperty name="width" value="0.05292" units="cm"/>
      <inkml:brushProperty name="height" value="0.05292" units="cm"/>
      <inkml:brushProperty name="color" value="#FF0000"/>
    </inkml:brush>
  </inkml:definitions>
  <inkml:trace contextRef="#ctx0" brushRef="#br0">505 6513,'-106'20,"106"-20,0 0,0 0,0 0,-88 28,40-18,19-10,9 0,1 0,0 0,9 0,0 0,1 0,-1 0,0 0,0 0,10 10,0-1,10 1,0-1,0 1,9 9,0 0,1 1,-1-1,0 0,1 0,9 0,0 1,10-11,9 11,30-1,19 0,-20-9,-9-1,9-9,-18 0,18-9,20-20,0-10,-20-9,1-29,9-28,20-20,38-58,-19-18,-29-1,0 0,-20 39,11 9,-11 58,1 10,-1 9,10 9</inkml:trace>
</inkml:ink>
</file>

<file path=ppt/ink/ink30.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5-14T06:16:05"/>
    </inkml:context>
    <inkml:brush xml:id="br0">
      <inkml:brushProperty name="width" value="0.05292" units="cm"/>
      <inkml:brushProperty name="height" value="0.05292" units="cm"/>
      <inkml:brushProperty name="color" value="#FF0000"/>
    </inkml:brush>
  </inkml:definitions>
  <inkml:trace contextRef="#ctx0" brushRef="#br0">2763 1835,'0'0,"0"0,0 0,0 0,0 0,0 0,0 0,87 38,-29-9,0 0,-9-10,9 10,19-10,-9 0,0-9,-19 0,-1-10,-9 0,0 0,-1-10,1 0,10-9,9-10,29-9,-10-10,1-19,9-10,0-19,30-10,9-19,-10 10,-19 9,-20 20,10-1,10-9,-9 10,-50 57</inkml:trace>
</inkml:ink>
</file>

<file path=ppt/ink/ink31.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5-14T06:16:18"/>
    </inkml:context>
    <inkml:brush xml:id="br0">
      <inkml:brushProperty name="width" value="0.05292" units="cm"/>
      <inkml:brushProperty name="height" value="0.05292" units="cm"/>
      <inkml:brushProperty name="color" value="#FF0000"/>
    </inkml:brush>
  </inkml:definitions>
  <inkml:trace contextRef="#ctx0" brushRef="#br0">786 3353,'0'0,"0"0,0 0,0 0,0 0,0 0,0 0,0 0,0 0,0 0,19 67,1-19,-1-10,1 1,9-10,0-1,0 1,0 0,0-10,0 1,10-11,-10 1,10-10,-1 0,1-10,-10 1,10-11,0-18,9-10,10-19,39-39,29-48,-29 20,10-30,-10 11,19 9,0 9,-19 1,0 9,-20 19,-18 20,-1 18,-10 11,-19 9,-9 19,-1 10,-9-1,-1 11,1-1,-10 1,0-1,0 10,0 0,0 0,0 0,10 0,-1 0,1 0,0 0,0-10,-1 1</inkml:trace>
  <inkml:trace contextRef="#ctx0" brushRef="#br0">3180 6830,'0'0,"0"0,0 0,0 0,0 0,0 0,0 0,0 0,77 48,-19 0,0 0,0 0,1 0,-11 1,1-11,9 0,-10 1,1-10,-11-10,-9 0,-9-9,-1-1,-9 1,0-1,-1 1,1-10,0 0,-1 0,1 0,0 0,-1 0,1 0,0 0,-1-10,1 1,10-10,9-10,19-29,20-67,19-28,20-11,9-37,-19 18,9-9,-18 38,-11 29,-9 29,-29 39,-10 9,-10 19,-9 10,0 9,-10 0,9 1,-9-1,0 1,0-1,0 0,10 1,-10-1</inkml:trace>
</inkml:ink>
</file>

<file path=ppt/ink/ink3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1-04-30T09:06: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7108 9296,'0'17,"18"-17,0 0,-1 0,1 0,0 0,-1 0,19 0,-19 0,1 0,-1 0,19 0,-19 0,19 0,-19 0,19 0,17 0,-18 0,0 0,0 0,1 0,-19 0,1 0,0 0,-1 0</inkml:trace>
</inkml:ink>
</file>

<file path=ppt/ink/ink3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1-04-30T09:06:3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7056 10019,'17'0,"1"0,-1 0,1 0,0 0,-1 0,1 0,0 0,-1 0,1 0,17 0,0-18,-17 18,0 0,-1 0,1 0,0 0,-1 0,1-17,17 17,-17 0,17 0,0-18,-17 18,0 0,-1 0,1 0,-18-18,18 18,-1 0,1 0,0 0</inkml:trace>
</inkml:ink>
</file>

<file path=ppt/ink/ink3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1-04-30T09:06:4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7179 11889,'0'17,"0"1,0 0,18-18,-18 17,17-17,1 0,0 0,-1 0,1 0,-1 0,1 0,0 0,-1 0,1 0,17 0,1 0,-19 0,19 0,-19 0,1 0,-1 0,1 0,17 0,-17 0,17 0,1-17,-19 17,1 0,-1 0,1 0,0 0</inkml:trace>
</inkml:ink>
</file>

<file path=ppt/ink/ink3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1-04-30T09:06:4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7144 12594,'17'0,"1"0,0 0,-1 0,1 0,0 0,-1 0,1 0,-1 0,1 0,0 0,-1 0,19 0,-19 0,1 0,0-17,-1 17,1 0,0 0,17 0,-18 0,19-18,-1 18,-35-18,35 18,-17 0,0 0</inkml:trace>
</inkml:ink>
</file>

<file path=ppt/ink/ink36.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4-30T09:06:47"/>
    </inkml:context>
    <inkml:brush xml:id="br0">
      <inkml:brushProperty name="width" value="0.05292" units="cm"/>
      <inkml:brushProperty name="height" value="0.05292" units="cm"/>
      <inkml:brushProperty name="color" value="#FF0000"/>
    </inkml:brush>
    <inkml:context xml:id="ctx1">
      <inkml:inkSource xml:id="inkSrc13">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1" timeString="2021-04-30T09:10:33"/>
    </inkml:context>
  </inkml:definitions>
  <inkml:trace contextRef="#ctx0" brushRef="#br0">902 7541,'0'0,"0"0,0 0,0 0,0 0,0 116,0-20,0 9,0 1,0 0,0-20,0-9,10 0,-10 0,0-20,10 1,-10-10,0-10,0 1,0-10,0-1,0-8,0-11,0 1,0-10,0 0,0 0,9 0,21 0,-11-10</inkml:trace>
  <inkml:trace contextRef="#ctx0" brushRef="#br0">902 7484,'0'0,"0"0,0 0,0 0,0 0,0 0,0 0,0 0,0 0,0 0,0 0,0 0,0 0,0 0,0 0,0 0,0 0,0 0,0 0,0 0,0 0,0 0,0 0,29 96,-29-29,-19 0,-20 10,-9 0,-1-10,11-9,-1-20,10 1,9-20,1 0,9-9,10-1,0-9,0 0</inkml:trace>
  <inkml:trace contextRef="#ctx0" brushRef="#br0">1426 7676,'0'0,"0"0,0 0,0 0,0 0,0 0,0 0,0 0,0 0,0 0,0 0,0 0,0 0,0 0,0 0,0 0,0 0,-58 77,-1-20,11-9,9-9,10-1,10 20,-1-10,11-10,9-9,9 0,1-20,0 1,9 0,20-10,0-10,-1-9,-9 0,1-10,-11 10,0-10,1 0,-11-9,1 9,0 9,-10 1,0 0,0 9,0 1,0-1,0 1,0-1,0 10,0 0,0 10,-10 28,0 20,10 38,0 0,0 19,10-9,0 9,-1-19,-9-9,0-11,0 1,-9-9,-1-11,0-9,1-9,-1-11,0-8,1-11,-1 1,0-10,1 0,-1 0,0-10,10-38,0-19,10-19,9-20,10 19,0 1,10-1,0 11,-10 8,10-8,-1-11,1 29,0 1,-10 9,0 0,-10 19,1 0,-10 10,-1 9,1 1,0-1,-1 10,1 0,0 10,9 18,0 30,1 19,-10-19,-10-1,0 1,0-10,0-19,0-10,0-9,0-1,0-9,0 0,0-9,9-11,1-28,9-19,1 0,-1 0,0 9,-9 10,0 19,-1 10,1 0,10 9,9 0,0 10,0 10,0 9,-10 0,1 1,-1 9,0-1,1 1,-11-10,1 10,0-19,9-1,10-9,10-9,39-1</inkml:trace>
  <inkml:trace contextRef="#ctx0" brushRef="#br0">2782 7685,'0'0,"0"0,0 0,0 0,0 0,0 0,0 0,0 0,0 0,0 77,0-19,10 19,0-20,-1-9,11 0,-11-9,1-20,0-9,-1-1,11 1,-1-10,1-10,-1 1,-9-1,-1 0,1-9,-10 0,0 0,0-10,0 0,-10 10,1 0,-1-1,0 11,-9-1,-10 1,-10-1,10 10,0 0</inkml:trace>
  <inkml:trace contextRef="#ctx0" brushRef="#br0">922 9030,'0'0,"0"0,0 0,0 0,0 0,0 0,0 0,0 0,0 0,0 0,0 0,0 0,0 0,0 0,145-48,-48 10,0-10,0-10,58-28,19-20,-19 10,29 9,1 11,-50 8,-9 11,29-1,-39 10,-9 0,-10 10,-29 9,-10 0,10 10,-29 0,-1 9,-18 0,-11 10,1 0,0 0,-10 0,0 0,0 0,0 0,0 0,0 0,0 0</inkml:trace>
  <inkml:trace contextRef="#ctx0" brushRef="#br0">1387 9155,'0'0,"0"0,0 0,0 0,0 0,0 0,0 0,0 0,0 0,0 0,0 0,0 0,0 0,0 0,0 0,0 0,0 0,0 0,0 0,0 0,10 77,-1-29,1 0,0 0,-1-9,1 9,0-10,-1 0,1 1,0-1,-1-9,-9-10,0 1,0-11,0 1,0-1,0 1,0-10,0 0,0 0,0 0,0 0,10 0</inkml:trace>
  <inkml:trace contextRef="#ctx0" brushRef="#br0">1939 9501,'0'0,"0"0,0 0,0 0,0 0,0 0,0 0,0 0,0 0,0 0,0 0,0 0,-29 96,0-19,10-29,-10 0,9 0,1-10,-1-9</inkml:trace>
  <inkml:trace contextRef="#ctx0" brushRef="#br0">2385 8905,'0'0,"0"0,0 0,0 0,0 0,0 0,0 0,0 0,0 0,0 0,0 0,0 0,0 0,0 0,0 0,0 0,0 0,0 0,0 0,0 0,0 0,68-67,-20 19,1 19,-1 10,1 9,-1 10,-9 0,0 10,-20 0,0 9,-9 0,0 0,-10 20,-10-1,-9 10,-10 0,-1 0,1 10,0-10,0 0,0-10,0 1,10-20,-1 0,1 0,9-9,1 0,-1-1,0-9,1 10,9-10,0 0,0 0,0 0,0 0,9 0,1 0,9 0,10 0,10 0,10-10,-1 1,-9-1,0 0,-10 1,0-1,0 1,0-11,0 1,0 0,10-10,19 10</inkml:trace>
  <inkml:trace contextRef="#ctx0" brushRef="#br0">3315 9021,'0'0,"0"0,0 0,0 0,0 0,0 0,20 77,-11-1,-9-8,-9-1,-11 10,1 0,-1 19</inkml:trace>
  <inkml:trace contextRef="#ctx0" brushRef="#br0">3703 8560,'0'0,"0"0,0 0,0 0,0 0,0 0,0 0,0 0,0 0,0 0,0 0,0 0,0 0,0 0,0 0,0 0,0 0,77 28,-19-8,-9-11,-10 1,-1-1,1 11,0-1,-20-10,1 1,-1 0,-9-1,-1 1,1 9,-10 0,0 0,-10 10,-9 0,0 10,-10-11,0-8,-10 8,-10 1,1-10,-1 1,20-11,0 1,10-10,0 0</inkml:trace>
  <inkml:trace contextRef="#ctx0" brushRef="#br0">3587 8415,'0'0,"0"0,0 0,0 0,0 0,0 0,116-57,-29 9,-9 9,-1 1,1 9,-20 0,0-9,10-1,-20 11,-9-1</inkml:trace>
  <inkml:trace contextRef="#ctx0" brushRef="#br0">4778 8963,'0'0,"0"0,0 0,0 0,-38 96,-1-19,10-10,-10 10,20-29</inkml:trace>
  <inkml:trace contextRef="#ctx0" brushRef="#br0">5602 7983,'0'0,"0"0,0 0,0 0,0 0,0 0,0 0,0 0,0 0,0 0,0 0,0 0,0 0,0 0,-77-9,28 9,1 0,9 9,0 1,0-1,1 11,-1 8,10 11,-10 9,10 0,0 0,9 10,11-1,9 1,0-1,9 1,11-10,-1 0,10-9,0-1,0-9,1-10,8 0,1 0,-10-9,0-10,10-10,-10 1,0-10,-10-10,1 10,-1-20,1-9,-1 0,-19 10,0-1,0 10,-10 10,-9 0,-20 0,-9 9,-1 10,-9 10,0 9,0 19,-10 10,-10 29,11 0</inkml:trace>
  <inkml:trace contextRef="#ctx1" brushRef="#br0">6862 11994,'0'18,"0"0,17-18,1 17,-1 1,19-18,-19 18,1-18,17 17,-17-17,0 0,-1 0,1 0,-1-17,1-19,17 1,-17 0,0 17,-1 1,-17-1,18 0,-18 1,35-1,-35-17,18-1,-1 19,19-19,-19 1,-17 18,18 17,0-18,-18 0,17 18,-17-17,18 17</inkml:trace>
  <inkml:trace contextRef="#ctx1" brushRef="#br0">8537 12171,'18'0,"-1"0,1 0,0 0,-1 0,1 0,-18 17,18-17,17 0,0 0,-17 0,17 0,0 0,-17 0,0 0,-1 0,1 0,0 0,-18-17,17 17,19 0,-36-18,17 18,1 0,-18-17,17 17,1 0,-36 0,1 0,-1 0,1 17,-1-17,0 0,-17 18,17-18,18 17,-17-17,-19 18,19-18,-1 0,1 0,-1 18,-17-18,35 17,-18-17,0 0,1 0,-1 0,0 0,36 0,0 0,17 0,0 0,1 0,-19 0,1 0,-1 0,1 0,0 0</inkml:trace>
  <inkml:trace contextRef="#ctx1" brushRef="#br0">9701 12136,'18'0,"0"0,-1 0,1 0,0 0,-1 0,1 0,-1 0,1 0,0 0,-1 0,1 0,0 0,-1 0,-34 0,-1 0,0 0,1 0,-1 0,0 0,1 0,-1 0,1 0,-1 0,18 17,-18-17,1 0,34 0,1 0,0 0,-1 0,1 0,-1 0,1 0,0 0,-1 0</inkml:trace>
</inkml:ink>
</file>

<file path=ppt/ink/ink3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1-04-30T09:06: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7108 9296,'0'17,"18"-17,0 0,-1 0,1 0,0 0,-1 0,19 0,-19 0,1 0,-1 0,19 0,-19 0,19 0,-19 0,19 0,17 0,-18 0,0 0,0 0,1 0,-19 0,1 0,0 0,-1 0</inkml:trace>
</inkml:ink>
</file>

<file path=ppt/ink/ink3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1-04-30T09:06:3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7056 10019,'17'0,"1"0,-1 0,1 0,0 0,-1 0,1 0,0 0,-1 0,1 0,17 0,0-18,-17 18,0 0,-1 0,1 0,0 0,-1 0,1-17,17 17,-17 0,17 0,0-18,-17 18,0 0,-1 0,1 0,-18-18,18 18,-1 0,1 0,0 0</inkml:trace>
</inkml:ink>
</file>

<file path=ppt/ink/ink3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1-04-30T09:06:4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7179 11889,'0'17,"0"1,0 0,18-18,-18 17,17-17,1 0,0 0,-1 0,1 0,-1 0,1 0,0 0,-1 0,1 0,17 0,1 0,-19 0,19 0,-19 0,1 0,-1 0,1 0,17 0,-17 0,17 0,1-17,-19 17,1 0,-1 0,1 0,0 0</inkml:trace>
</inkml:ink>
</file>

<file path=ppt/ink/ink4.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4-26T05:58:42"/>
    </inkml:context>
    <inkml:brush xml:id="br0">
      <inkml:brushProperty name="width" value="0.05292" units="cm"/>
      <inkml:brushProperty name="height" value="0.05292" units="cm"/>
      <inkml:brushProperty name="color" value="#FF0000"/>
    </inkml:brush>
  </inkml:definitions>
  <inkml:trace contextRef="#ctx0" brushRef="#br0">1319 5514,'0'0,"0"0,0 0,0 0,0 0,0 0,0 0,0 0,0 0,0 0,0 0,0 0,0 0,0 0,0 0,0 0,0 0,0 0,0 0,0 0,0 0,-87 19,29-9,9 9,-9 10,10 0,-1 0,1 9,-10 10,-1 0,11 0,0 0,9 0,10 0,9-9,11-10,9-1,0-8,9-1,11 0,19 0,19 0,0-9,19 0,20-1,0-9,0 0,-29-9,-10-1,0 10,0-10,10-9,19 0,10-10,-10 0,10-9</inkml:trace>
  <inkml:trace contextRef="#ctx0" brushRef="#br0">2249 5312,'0'0,"0"0,0 0,0 0,0 0,0 0,0 0,0 0,0 0,0 0,-87 58,19-10,10-9,10-1,-1 0,10 1,10-20,10 10,0-10,9 0,10 1,0-11,10 1,9-1,20 11,9-1,49 10,19-10,-19 0,-29 0,0 0,-20-9,1 9,-10-9,-20-1,0 1,-9 0,0-1,-10-9,0 0,0 10,-10 0,-9-1,-10 10,-20 1,-19 8,1-8,-1-1,19-10,1 1,9 0,0-10,0 0,10 0,0 0,10 0,0 0,9 0</inkml:trace>
  <inkml:trace contextRef="#ctx0" brushRef="#br0">3034 5197,'0'0,"0"0,0 0,0 0,0 0,0 0,0 0,0 0,0 0,0 0,-9 96,9-38,0-10,0 0,0-10,0 1,0-10,0-1,0 1,0 0,0 10,0-11,0 1,0 0,0 0,0 0,0-1,0 1,0-10</inkml:trace>
  <inkml:trace contextRef="#ctx0" brushRef="#br0">3528 5293,'0'0,"0"0,0 0,0 0,0 0,0 0,0 0,0 0,0 0,0 0,0 0,0 0,0 0,68-29,-10 10,0 0,-9 0,-1 9,-9 1,-10-1,0-9,10 9,0-9</inkml:trace>
  <inkml:trace contextRef="#ctx0" brushRef="#br0">3712 5649,'0'0,"0"0,0 0,0 0,0 0,0 0,0 0,0 0,0 0,0 0,0 0,88 0,-30 0,-10 0,-9-10,0 1,-10-1,-10 0,1 1,-1-11,0 1</inkml:trace>
  <inkml:trace contextRef="#ctx0" brushRef="#br0">4720 4919,'0'0,"0"0,0 0,0 0,0 0,0 0,0 0,0 0,0 0,0 0,0 0,0 0,0 0,-19 76,9-8,0-11,10-9,0 0,0 0,0-9,0 9,0 0,0-10,0 1,0-1,0-9,0 0,0-10,10 0</inkml:trace>
  <inkml:trace contextRef="#ctx0" brushRef="#br0">2947 6273,'0'0,"0"0,0 0,0 0,0 0,0 0,0 0,0 0,0 0,0 0,0 0,0 0,0 0,0 0,0 0,0 0,-107 39,49-11,10 1,-1 0,1 9,-1 1,1 9,9-10,0 10,1 0,9 20,9-20,1 0,9-10,10 10,0-9,10-11,9 1,1-10,18 1,1-1,10-10,18 1,11-10,9-10,-19 1,-10-10,0-10,30-10,-11-9</inkml:trace>
  <inkml:trace contextRef="#ctx0" brushRef="#br0">3935 6158,'0'0,"0"0,0 0,0 0,0 0,0 0,0 0,0 0,-87 19,19 0,20-9,-1 9,11 0,-1 1,10-1,0 0,9-9,1-1,0 10,-1 1,11-1,-1 0,10 0,0-9,19 9,1 0,18 10,11 0,9-10,19 10,-9-10,-10-9,-9 9,-10-9,-1-1,-18 1,-1-1,-9 1,0 0,-10-1,0 1,0 9,-20 0,-9 10,-10 0,-9 0,-1 0,1-10,9 0,-9 0,-1-9,11-1,-11-9,1 0</inkml:trace>
  <inkml:trace contextRef="#ctx0" brushRef="#br0">4333 6158,'0'0,"0"0,0 0,0 0,0 0,0 0,0 0,0 0,0 0,0 0,67 0,-8 0,-1 0,-10 0,-9 0,-10 0,0 9,0 1,-9 0,-1-1,-9 1,-1 0,1 9,-10 10,0 9,-19 10,-1 10,-9-1,0-9,0 0,0-9,0-1,10 1,-1-1,10-19,1 0,9-9,0 0,0-10,0 0,9 0,11 0,19 0,28 0,40-20,9 1,-28 0,-1-19,-19 9,-10 10,-10-10,1 0</inkml:trace>
  <inkml:trace contextRef="#ctx0" brushRef="#br0">2443 6216,'0'0,"0"0,0 0,0 0,0 0,0 0,0 0,0 0,0 0,0 0,0 0,97-10,19-9,-9-1,-10 1,0-10,19-9,39 9,-39 0,1 1,-21-11,59 1,-38 9,-20 0,-20 10,1 0,38-10,10-10,-78 20</inkml:trace>
  <inkml:trace contextRef="#ctx0" brushRef="#br0">5360 6014,'0'0,"0"0,0 0,0 0,0 0,0 0,0 0,0 0,0 0,0 0,0 0,106-39,-38 11,-10 8,-9 1,-10 0,-1 0,-9 9,0 0</inkml:trace>
  <inkml:trace contextRef="#ctx0" brushRef="#br0">5573 6427,'0'0,"0"0,0 0,0 0,0 0,0 0,0 0,0 0,107-48,-11 0,-8 0,-30-10</inkml:trace>
  <inkml:trace contextRef="#ctx0" brushRef="#br0">6542 5591,'0'0,"0"0,0 0,0 0,0 0,0 0,0 0,0 0,0 0,0 0,0 0,0 0,0 0,0 0,0 0,-78 0,30 0,9 10,10-1,0 11,0 8,0 11,0 9,10-10,-1 20,1-10,9 10,10-1,0 1,0-1,10 1,-1-10,11-9,-1-1,1 0,-1-9,0 0,10 0,0-10,10 0,0 0,0 1,0-11,9-9,0 0,-9-9,10-11,-1 1,-9-10,0 1,-1-1,-18 0,9-9,-10-1,-9-9,0 0,-10 0,-10-19,-9 19,-11 0,1-10,0 10,0 0,0 10,10 9,-10 0,-20-9,1-1,-1 10,-9 10,0 9,19 10</inkml:trace>
</inkml:ink>
</file>

<file path=ppt/ink/ink4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1-04-30T09:06:4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7144 12594,'17'0,"1"0,0 0,-1 0,1 0,0 0,-1 0,1 0,-1 0,1 0,0 0,-1 0,19 0,-19 0,1 0,0-17,-1 17,1 0,0 0,17 0,-18 0,19-18,-1 18,-35-18,35 18,-17 0,0 0</inkml:trace>
</inkml:ink>
</file>

<file path=ppt/ink/ink4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1-04-30T09:06: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7108 9296,'0'17,"18"-17,0 0,-1 0,1 0,0 0,-1 0,19 0,-19 0,1 0,-1 0,19 0,-19 0,19 0,-19 0,19 0,17 0,-18 0,0 0,0 0,1 0,-19 0,1 0,0 0,-1 0</inkml:trace>
</inkml:ink>
</file>

<file path=ppt/ink/ink4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1-04-30T09:06:3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7056 10019,'17'0,"1"0,-1 0,1 0,0 0,-1 0,1 0,0 0,-1 0,1 0,17 0,0-18,-17 18,0 0,-1 0,1 0,0 0,-1 0,1-17,17 17,-17 0,17 0,0-18,-17 18,0 0,-1 0,1 0,-18-18,18 18,-1 0,1 0,0 0</inkml:trace>
</inkml:ink>
</file>

<file path=ppt/ink/ink4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1-04-30T09:06:4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7179 11889,'0'17,"0"1,0 0,18-18,-18 17,17-17,1 0,0 0,-1 0,1 0,-1 0,1 0,0 0,-1 0,1 0,17 0,1 0,-19 0,19 0,-19 0,1 0,-1 0,1 0,17 0,-17 0,17 0,1-17,-19 17,1 0,-1 0,1 0,0 0</inkml:trace>
</inkml:ink>
</file>

<file path=ppt/ink/ink4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1-04-30T09:06:4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7144 12594,'17'0,"1"0,0 0,-1 0,1 0,0 0,-1 0,1 0,-1 0,1 0,0 0,-1 0,19 0,-19 0,1 0,0-17,-1 17,1 0,0 0,17 0,-18 0,19-18,-1 18,-35-18,35 18,-17 0,0 0</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1-04-26T06:05:2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8890 12982,'53'0,"17"0,-52 0,53 0,-18 0,-18-17,-18 17,1 0,0 0,-1 0,1 0,17 0,1 0,-1 0,18 0,-18 0,-17 0,17 0,-17 0,-1 0,1 0,0 0,17 0,0 0,0 0,-17 0,17 0,-17 0,0 0,-1 0,1 0,17 17,-17-17,-1 0,19 18,-1-18,0 0,-17 0,0 0,-1 0,1 0,-1 0,1 0,0 0,-1 0,1 0,0 0,-1 0,1 0,17 0,-17 0,-1 0,1 0,0 0,-1 0,1 0,0 0,-1 0,1 0,17 0,0 0,-17 0,0 0,-1 0,1 0,35 0,-18 0,1 0,-19-18,18 18,1-17,-19 17,1 0,0-18,-1 18,1 0,17 0,0 0,-17 0,17 0,-17 0,35 0,-18 0,0 0,18 0,-17 0,17 0,0 0,-36 0,1 0,-1 0,1 0,0 0,-1 0,1 0,0 0,-1 0,19 0,-19 0,1 0,-1 0,1 0,0 0,-1 0,19 0,-19 0,1 0,0 0,-1 0,1 0,-1 0,19 0,-1 0,-17 0,-1 0,1 0,0 0,-1 0,1 0,17 0,0 0,-17 0,17 0,-17 0,0 0,-1 0,1 0,0 0,-1 0,1 0,17 0,0 0,-17 0,17 0,-17 0,17 0,0 0,-17 0,17 0,-17 0,0 0,17 0,-17 0,-1 0,1 0,0 0,-1 0,1 0,-1 0,1 0,0 0,-1 0,1 0,0 0,-1 0,1 0,0 0,-1 0</inkml:trace>
</inkml:ink>
</file>

<file path=ppt/ink/ink6.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4-26T06:05:09"/>
    </inkml:context>
    <inkml:brush xml:id="br0">
      <inkml:brushProperty name="width" value="0.05292" units="cm"/>
      <inkml:brushProperty name="height" value="0.05292" units="cm"/>
      <inkml:brushProperty name="color" value="#FF0000"/>
    </inkml:brush>
    <inkml:context xml:id="ctx1">
      <inkml:inkSource xml:id="inkSrc35">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1" timeString="2021-04-26T06:12:28"/>
    </inkml:context>
  </inkml:definitions>
  <inkml:trace contextRef="#ctx0" brushRef="#br0">641 9146,'0'0,"0"0,0 0,0 0,0 0,0 0,0 0,0 0,0 0,0 0,0 0,0 0,0 0,9 67,1-19,0 9,0 1,-1-10,1 10,0-1,-1 1,1-20,0 1,-10-1,9 1,-9-20,0 0,0 0,0-9,0 0,0-1,0 1,0-10,0 0,0 0,0 0,0 0,0 0,0 0,20-10</inkml:trace>
  <inkml:trace contextRef="#ctx0" brushRef="#br0">912 9136,'0'0,"0"0,0 0,0 0,0 0,0 0,0 0,0 0,0 0,0 0,0 0,0 0,0 0,0 0,0 0,78-29,-40 10,-9 9,-9 10,-1 0,-9 0,0 10,-1 9,-9 20,0 18,-9-9,-1 10,-10-1,11-8,-1-1,0-10,1-9,-1 0,0-10,1 0,9-9,0-1,0 1,0-1,0 1,0-10,0 0,0 0,0 0,0 0,9 0,20 0,10 0,0-10,9 1,-9-10,0 9,-10-9,0 9,-10 1,1-1,-1 0,1 1,-1-1,10-9,10 0,0-20</inkml:trace>
  <inkml:trace contextRef="#ctx0" brushRef="#br0">2046 8905,'0'0,"0"0,0 0,0 0,0 0,0 0,0 0,0 0,0 0,0 0,0 0,0 0,0 0,0 0,0 0,0 0,0 0,0 0,0 0,-87-38,19 9,10 10,-1 19,1 0,10 10,9 9,-9 10,9 9,0 0,10 1,0 9,10-10,-1 1,11-1,9 1,0-11,9-8,1-1,9 0,20 0,19 0,29 10,-9-19,-20-1,-9 1,-1 0,-9-1,0 1,-10 0,-10-1,0 1,-9-1,0 1,-1 9,-9 0,0 1,-9-1,-1 0,-9 0,-1 0,1-9,0 0,-11-1,1 1,0-10,0 0,0-10,10-9,-1 0,1-20,19-9,10-9,9-1,10 0,0 10,0 0,10 10,10 0,9-1,19-9,-19 10</inkml:trace>
  <inkml:trace contextRef="#ctx0" brushRef="#br0">2307 9146,'0'0,"0"0,0 0,0 0,0 0,0 0,0 0,0 0,0 0,0 0,78-20,-20 11,-19-1,19 20</inkml:trace>
  <inkml:trace contextRef="#ctx0" brushRef="#br0">2433 9415,'0'0,"0"0,0 0,0 0,0 0,0 0,0 0,0 0,97-29,-19-10</inkml:trace>
  <inkml:trace contextRef="#ctx0" brushRef="#br0">3005 8819,'0'0,"0"0,0 0,0 0,0 0,0 0,0 0,0 0,0 0,0 0,0 0,0 0,0 0,78 0,-30 0,-9 0,-10 10,0-1,-10 1,-9-1,0 11,-1 8,-9 11,-9-1,-11 10,1 0,0 0,-1 0,1 0,-1 0,1 0,-10 0,10-9,-1-1,11-9,-1-10,0-9,1 0,-1-1,10-9,0 10,0-10,0 0,0 0,10 0,9 0,20-10,9 1,10-11,20 1,-20 0,0 0,-10 0,1-10,-10 0,-1 0,11 0</inkml:trace>
  <inkml:trace contextRef="#ctx0" brushRef="#br0">3209 8358,'0'0,"0"0,0 0,0 0,0 0,0 0,0 0,0 0,0 0,0 0,97-29,-39 10,-10 0,1-1,-11 1,-9 0,-9 9,-1 1,-9-1,0 0,-1 10,-9 0,0 0,0 0,0 0,0 0,0 0,0 0,0 0,0 0,0 10,0 0,0-1,0 1,0 0,0 9,10 10,-10 9,0 0,0 1,0 9,0-10,10 20,-10-20,0 1,0-1,0-9,0-10,0-9,0-1,0 1,0 0,0-1,0-9,0 0,0 0,0 0,0 0,0 0,0 0,0 0</inkml:trace>
  <inkml:trace contextRef="#ctx0" brushRef="#br0">3296 8675,'0'0,"0"0,0 0,0 0,0 0,0 0,77-29,1-9,19-10,38-10,1-19</inkml:trace>
  <inkml:trace contextRef="#ctx0" brushRef="#br0">2724 11384,'0'0,"0"0,0 0,0 0,0 0,0 0,0 0,0 0,0 0,0 0,0 0,0 0,0 0,0 0,0 0,0 0,0 0,0 0,0 0,0 0,0 0,0 0,0 0,0 0,0 0,0 0,0 0,0 0,0 0,-87-48,38 19,11 10,9 9,0 10,-1 0,1 0,10 0,0 0,9 0,-9 10,-1-1,11 1,-1 0,0-1,0 1,1 9,-1-9,10 9,0-10,0 1,0 0,10-1,-1 1,1 9,0-9,9 9,10 0,10 0,0 1,9-1,1 0,9 0,0 0,-10 1,-9-1,0 0,0 0,-10 1,-10-11,-9 10,0-9,-1 0,1-1,-10 10,0 1,-10-11,-9 1,-10 9,-10 0,-9-9,-1 9,1-9,-1-1,1 1,19-1,0 1,9-10,1 0,-1 0,11-10,-1 1,0-10,10-20,10-18,19-1,10-9,9 9,11-9,28 0,-10 9,-9 19,0 1</inkml:trace>
  <inkml:trace contextRef="#ctx0" brushRef="#br0">2414 11807,'0'0,"0"0,0 0,0 0,0 0,0 0,0 0,0 0,0 0,0 0,-48 76,9-18,10-10,0 0,0 10</inkml:trace>
  <inkml:trace contextRef="#ctx0" brushRef="#br0">1687 11720,'0'0,"0"0,0 0,0 0,0 0,0 0,0 0,0 0,0 0,0 0,0 0,0 0,0 0,0 0,0 0,-87-67,29 28,9 11,1 8,0 11,-1-1,1 10,-10 0,9 10,10 9,10 0,0 0,0 1,10 8,-1-8,1 9,9-1,1 1,-1-10,10 1,0-1,0 0,0-9,0-1,10 1,-1-1,11 1,9-10,0 0,10-10,-10 1,-10-10,0-1,1 11,-11-10,1 9,0 0,0 1,-1-1,-9 1,0-1,0 0,10 1,-10-1,0 1,0-1,0 0,0 1,10-1,-10 10,9 0,1 0,9 0,1 10,-1-1,1 11,9-1,0 19,0 10,0 0,0 10,-10 0,1 9,-11-10,1-9,0 0,-10-9,0-1,9-9,-9-10,0 1,0-11,0-9,0 0</inkml:trace>
  <inkml:trace contextRef="#ctx0" brushRef="#br0">3286 11586,'0'0,"0"0,0 0,0 0,0 0,0 0,0 0,0 0,0 0,0 0,0 0,0 0,0 0,0 0,0 0,0 0,97-10,-19 0,-20 10,-10-9,10-1,20 1,-20-1,-10 0,1 10,-1 0,-9-9,0 9,0-10,-1 1,-9-1,0 0,10 1,0-1,-20-9,10-10,-9 0</inkml:trace>
  <inkml:trace contextRef="#ctx0" brushRef="#br0">4149 11086,'0'0,"0"0,0 0,0 0,0 0,0 0,0 0,0 0,0 0,0 0,0 0,0 0,0 0,0 0,67 19,-8 1,-11-1,-9 0,-10 0,-10 0,1 1,-1-1,-9-10,9 11,-9 8,-1 1,-9 10,0-1,-19 10,0 0,-10 0,-10 10,0-10,0 0,1 0,-1 0,10-10,0 1,0-20</inkml:trace>
  <inkml:trace contextRef="#ctx0" brushRef="#br0">5253 11173,'0'0,"0"0,0 0,0 0,0 0,0 0,0 0,0 0,0 0,-106 48,47-10,11-9,0 9,9 1,0-1,10 1,10-1,-1 10,11 0,9-10,9 1,1-20,19 10,10-10,0 0,9 1,0-11,1 1,9-10,0-19,0-1,-9-8</inkml:trace>
  <inkml:trace contextRef="#ctx0" brushRef="#br0">5912 11173,'0'0,"0"0,0 0,0 0,0 0,0 0,0 0,0 0,0 0,0 0,-77-20,18 20,1 0,10 10,-1 0,20-1,0 1,10-1,9-9,1 0,-1 20,10-1,10 0,9 0,10 10,10 0,9-10,-9 0,9 0,1 1,-1-1,1 0,-10-9,-1-1,-18 1,-1 0,0-1,-9-9,0 10,-10-10,0 9,0 1,-10 0,-9-1,-10 10,0 1,-10 8,10-8,0-1,0 0,0 0,-1 1,1-1,0-10,0 1,0 0,0-1,0-9</inkml:trace>
  <inkml:trace contextRef="#ctx0" brushRef="#br0">6213 10961,'0'0,"0"0,0 0,0 0,0 0,0 0,0 0,0 0,0 0,0 0,19 87,0-20,-9 0,9 10,-9-19,-10-10,0 0,0 0,0-10,0 1,0-11,0-8,0-1,0 0,10 0</inkml:trace>
  <inkml:trace contextRef="#ctx0" brushRef="#br0">6813 11201,'0'0,"0"0,0 0,0 0,0 0,0 0,10 87,0-30,-10-18,9-1,1-9,0-10,-1 1,11-1,19-10,-1 1,1-10,10-10,-11-9,1-10,-10 1,0-1,-9 0,-1-19,0 9,-9-9,0 10,-10 0,0 9,-10 0,0 10,-9-1,0 1,-10 0,-1 9,-8 1,-1 9,0 9,0 11,10-1,0 0,10 0,0 1,-1-1,10-10,1 1,9 0,0-1,0-9,9 10,30-1,19-9,20-19,-20 0,-10-19,11-1,-11 1,-9-1,0 1,-10-10,-10 9,-9 1,-1 9,1 10,-10 0,0-1,0 1,0 10,0-1,0 0,0 1,0-1,0 1,0-1,0 0,0 10,0 0,0 0,0 0,0 0,0 0,0 10,10 19,-1 9,1 10,0 0,-10 29,10 10,-1-11,1 1,0 0,-1 0,1-19,-10-1,0 11,10-1,-1-10,-9-9,0-9,0-10,0-10,0 0,0-9,0-1,0-9,0 10,0-10,0 0,0 0,0 0,0-10</inkml:trace>
  <inkml:trace contextRef="#ctx0" brushRef="#br0">7404 11490,'0'0,"0"0,0 0,0 0,0 0,0 0,97-39,-19 1,-1 9,20-10</inkml:trace>
  <inkml:trace contextRef="#ctx0" brushRef="#br0">8267 10673,'0'0,"0"0,0 0,0 0,0 0,0 0,0 0,0 0,0 0,0 0,9 86,1-9,10 19,-11 20,1-20,-10-29,0-9,0-10,0 0,0-20,0 1,0-9,0-11,0 1,0-1,-10-9,1 0,-1 0,0 0,0-9,-9-20,-10-19,0-10,0-9,0 9,9-9,11 0,9 0,9 9,1 0,10 10,-1 10,0-10,20 9,19-9,0 0,20 10,-10 19,19 9,-29 1,-10 18,-9 1,-10-1,-9 11,-1-1,-9 10,-1-1,-9 1,-19 10,-10 9,-10-20,-9 11,-20-1,0 1,10-10,10-10,18-10,1 1,0 0,10-10,9 0,1 0,-1 0,0 0,10 0,0 9,10 1,9-1,1 11,18-1,1 0,19 10,-9 0,9 0,-19-1,-1 1,-9-10,-9 1,-1-11,10 10,-9-9,-1 0,0-1,11 1</inkml:trace>
  <inkml:trace contextRef="#ctx0" brushRef="#br0">8994 11403,'0'0,"0"0,0 0,0 0,0 0,0-86,9-1,1-9,0 19,-1-9,1 28,0 1,-1-11,1 20,0-9,-1 9,1 19,0 10,0-1,-1 1,11 10,-1-11,20 11,-10 9,0 9,0 1,-10 9,10 10,0 0,-9 9,-1 1,10 9,-9-10,-1-9,0 9,-9 1,0-1,0-19,-1 10,-9-10,10 10,-10-10,0 1,0-11,0 1,0-10,0 0</inkml:trace>
  <inkml:trace contextRef="#ctx0" brushRef="#br0">9168 11067,'0'0,"0"0,0 0,0 0,0 0,0 0,0 0,78-48,-20 9,0 1,0-10,-19 10,-1-1,-8 10,-1 0,-10 1,0-1,1 10,-11-1,1 11,0-1,-10 1,0-1,0 0,0 1,0-1,0 10,0-9,0 9,0 0,9 0,1 9,0 1,0 9,-1 10,1 28,0 20,-1-19,-9-20,10 10,-10-9,0-1,0-9,0-10,0 0,0-9,0 0,0-1,0-9,-10 0,1 0,-1-9,0-1,1-19,9-28,0-11,0 11,0-1,0-19,0 20,0 18,0 1,0 19,0 9,0 0,0 1,0-1,9 1,20 9,-9 19,9 10,0 9,0 10,10 10,-1 9,-9 0,1-9,-11-10,0 0,-9-10,0-19,-10-9,0 0,0-1,0-9,0 0,0 0,0-9,0-1,0-9,0-29,0-48,9-10,11 0,-11 39,1 10,0 18,0 10,-1 10,1 0,9 0,1 9,9 10,10 0,-1 10,-9 18,0 21,0 8,-9 30,-1-11,1 11,-11-10,1 0,0 9</inkml:trace>
  <inkml:trace contextRef="#ctx0" brushRef="#br0">864 16274,'0'0,"0"0,0 0,0 0,0 0,0 0,0 0,0 0,0 0,0 0,0 0,0 0,-29 96,9-10,1-9,-1 10,11-1,-11-19,11 0,-11-9,11 0,-1-1,0-9,1-9,-1-20,10 0,0-9,0-1,0 1,0 0,0-10,0 0,-10 0,10-10,0 0,0-9,0-19,10-20,0-9,-1-19,1 9,9 0,-9 10,9-10,1 0,-1-19,10 9,-9 30,-1 9,-9 19,-1 10,1-1,0 1,-1 10,11-1,-1 0,10 10,10 20,0-1,-10 10,10 19,-1 9,1 20,-10 10,-9-1,-1 1,-9-11,-1 1,11-10,-11 1,1-1,0-19,-10 0,0-10,9-9,-9 0,0-10,0-9,0 0,0-10,-9-10</inkml:trace>
  <inkml:trace contextRef="#ctx0" brushRef="#br0">670 16956,'0'0,"0"0,0 0,0 0,0 0,0 0,0 0,0 0,0 0,68-39,-10 11,0-1,-10 0,11 0,-1-9,-20 9</inkml:trace>
  <inkml:trace contextRef="#ctx0" brushRef="#br0">1610 16130,'0'0,"0"0,0 0,0 0,0 0,0 0,0 0,0 0,0 0,0 0,0 76,0-18,0 0,0 9,0 10,0-10,9-9,1-1,-10 1,0-20,0 1,0-1,0-19,0 1,0-1,0-9,0-1,0 1,0-1,10 1,-10-10,0-10</inkml:trace>
  <inkml:trace contextRef="#ctx0" brushRef="#br0">2026 16245,'0'0,"0"0,0 0,0 0,0 0,0 0,0 0,0 0,0 0,0 0,0 0,0 0,0 0,0 0,0 0,0 0,0 0,-29 96,0-10,10-9,0-10,9 1,0-11,10 1,0 0,0-10,0 0,0 0,10-10,0 1,-1-20,1 0,0-9,-1-1,11 1,-1-1,0-9,1 0,-1-9,1-1,-1-9,-9 0,-1 0,1-1,0 1,-1-10,1 1,-10-1,0 0,0-10,0 11,0-1,-10 0,1 0,9 0,-10 10,0 0,1 0,-1 0,10-1,-10 1,1 0,-1 0,0-1,0 11,1-1,-1 1,0-1,1 0,-1 1,0-1,1 1</inkml:trace>
  <inkml:trace contextRef="#ctx0" brushRef="#br0">2530 16687,'0'0,"0"0,0 0,0 0,0 0,0 0,0 0,0 0,0 0,0 0,0 0,0 0,0 0,0 0,0 0,0 0,0 0,68-19,10 9,-20 0,0-9,0 0,0 0,0-1,1 1,18 0,20 0,-20 0,-18-1,8 1,1 10,-10-11,1 11,-11-1,-9 1,-1-1,1 0,-19 10,-1 0,-9 0,-1 0,1 0,-10 0,0 0,0 0,0 0,0 0,0 0,0-9</inkml:trace>
  <inkml:trace contextRef="#ctx0" brushRef="#br0">3344 16062,'0'0,"0"0,0 0,0 0,0 0,0 0,0 0,0 0,0 0,0 0,0 0,0 0,0 0,0 0,97 68,-19-20,-20-10,19 0,1-9,-20-10,-10 1,-9-11,0 1,-10 0,-10-1,1-9,-10 0,-1 0,1 0,0 0,-10 0,0 0,0 0,0 0,0 0,0 0,0 0,0 0,0 0,0 0,0 0,0 0,0 0,0 0,0 0,-10 10,0-1,-9 20,-10 19,-10-9,0 9,0 9,10-9,0-9,10-10,0-1,9-8,0-11,0 1,1-1,-1 1,0 0,1-10,-1 0,10 9,0-9,0 0,0 0,0 10,0-10,0 0,0 0,0 0,0 0,0 0</inkml:trace>
  <inkml:trace contextRef="#ctx0" brushRef="#br0">4526 16226,'0'0,"0"0,0 0,0 0,0 0,0 0,0 0,0 0,0 0,0 0,0 0,0 0,0 0,10 96,0-10,0-9,-1 0,1-19,0-1,-1-9,1-9,0-1,-1 0,-9-18,0-1,0-9,0-1,0-9,0 10,0-10,0 0,0 0,0 0,-9-10,-1-9,0-10,-9-19,0-19,-1 0,10 9,1 0,-1 1,10-11,10 1,-1 9,1 1,0 9,0 9,9 11,0-1,10 10,10-1,10 11,9-1,0 10,-10 10,-9-1,-10 1,-9 0,-11-1,1 10,0 10,-20 19,-19 0,-20 0,1 10,-1-20,1 1,9-10,10-10,10-10,-1 1,1 0,9-1,1-9,-1 10,0-10,1 0,9 0,0 0,0 0,9 0,11 9,9 11,19-1,10 0,10 0,-10 1,-19-1,0 0,0 0,-1 0,1 1,0-1,-10 0,0 0,-10 0,10-9,1 9,8-19,1-9</inkml:trace>
  <inkml:trace contextRef="#ctx0" brushRef="#br0">5699 16034,'0'0,"0"0,0 0,0 0,0 0,0 0,0 0,0 0,0 0,0 0,0 0,0 0,0 0,-19 76,-1 1,1 29,-10 9,9-19,1-9,-10 9,10-39,-1-18,10-10,1-10,-1 0,0-9,1-1,9-9,-10 0,10 0,0-9,0-1,-10-9,10-20,0 1,0-10,0 10,0-10,0 9,0 10,10-9,0 9,-1 0,1 10,0 0,-10 0,0-1,9 1,1 0,0 0,0-1,-1 1,1 0,0 0,-1 0,1 9,9 0,-9 1,9-1,1 1,-10-1,9 0,-9 1,-1-1,1 1,0 9,-1 0,11 0,-11 0,11 9,-1 1,20 9,-10 0,0 0,0 10,0 0,0 0,0 9,0 10,-9 10,-1-10,1 0,-11-10,1 11,0-1,-1-10,1 10,0-10,-1-9,-9-10,0-9,0 0,0-10,0 0,-9-10</inkml:trace>
  <inkml:trace contextRef="#ctx0" brushRef="#br0">5699 16571,'0'0,"0"0,0 0,0 0,0 0,0 0,0 0,97-48,-20 10,-9 0,0-1,-20 1,1 9</inkml:trace>
  <inkml:trace contextRef="#ctx0" brushRef="#br0">6523 15976,'0'0,"0"0,0 0,0 0,0 0,0 0,0 0,0 0,0 0,0 0,0 0,0 0,-20 115,11-38,9 19,0-9,0-1,-10-9,0-20,10-8,0 8,0-18,0-11,0-8,0-1,0-10,0 1,0-10,0 0,-10 0,10 0,-9-10,9 1,0-1,0-9,0-39,0-28,0-1,0 11,0-20,9 19,1 0,0 19,0 10,-1 10,1 9,0 10,-1-1,1 1,-10 10,10-1,-1 0,11 10,-1 10,1 9,9 10,9 19,1 29,0-19,-10 28,-10 1,1-11,-11-18,1-10,0-10,-10-9,0-9,0-1,0-10,0 1,0-10,0 0,0 0,0 0,0 0,0-10,0 1,0-20,9-10,1-9,0-9,0-10,-1 9,1 0,0 10,9 10,0 9,-9 10,0 0,9-1,0 1,1 10,-1-1,1 10,-1 0,0 10,1-1,-1 10,1 10,-1 10,0 18,1 1,-11 9,1-9,0-10,-10 0,0-10,9 1,1-1,0-9,-1-19</inkml:trace>
  <inkml:trace contextRef="#ctx0" brushRef="#br0">7918 15668,'0'0,"0"0,0 0,0 0,0 0,0 0,0 0,0 0,0 0,0 0,0 0,0 0,0 0,-19 116,19-20,-10-19,10 19,-10-19,1-1,-1 1,0 10,0-20,1-9,-1-10,0 0,10-10,0 10,0-9,0-20,0 10,0-10,0 0,0-9,0-1,0 10,0 1,0-1,0 29,10 29,9-10</inkml:trace>
  <inkml:trace contextRef="#ctx0" brushRef="#br0">8354 16139,'0'0,"0"0,0 0,0 0,0 0,0 0,0 0,0 0,0 0,0 0,0 77,10 0,-10 9,9 10,-9-19,0-19,0-10,0-10,0-9,-9-10,9 1,0-11,-10 1,10-10,0 9,0-9,0 0,0 0,0 0,0 0,0 0,-10-9,10-1,0-9,0-29,0-10,10-9,-10 0,10 9,-1 10,1 10,0 9,-1-10,1 1,0 9,9 0,1 1,-1-1,0 0,1 10,-11 0,1 9,0 0,0 1,-1 9,1 0,0 0,-1 0,1 0,0 0,-10 9,0 1,0 0,0 18,-10 11,-9-10,-1-10,1 0,-10 0,9-9,1-1,0 1,-1 0,11-10,-1 0,0 0,0 0,1 9,9-9,0 0,9 10,1-1,19 11,10 9,0-1,9 11,1-1,-11 1,-9-11,1 1,-11-10,0 1,1-1,-11-9,1 9,0-10,9 11,-9-11,0 1,-1 9,1-9,0-1,-1-9</inkml:trace>
  <inkml:trace contextRef="#ctx0" brushRef="#br0">9139 16139,'0'0,"0"0,0 0,0 0,0 0,0 0,0 0,0 0,0 0,0 0,0 0,0 0,0 0,0 0,0 0,0 0,0 0,-49 96,20-29,20-18,-1-1,10-10,10 10,-1-10,11-18,-1-1,10 10,0-10,0-9,0-1,-9-9,9 0,-10 0,1-9,-1-11,0-9,1 1,-1-11,-9-9,0 0,-10 10,0 9,0 0,-10 10,0 0,0-1,1 1,-1 0,0 0,-9 0,-10-1,0 11,0-1,9 10,1 0,9 0,1 0,9 0</inkml:trace>
  <inkml:trace contextRef="#ctx0" brushRef="#br0">9682 16034,'0'0,"0"0,0 0,0 0,0 0,0 0,0 0,0 0,0 0,0 0,0 0,0 0,0 0,0 0,0 0,-20 76,10-18,1 0,-1-1,0 1,1 0,-1-1,10 1,0-10,-10 10,1-10,-1-10,10-9,0-10,0 0,0-9,0-1,0 1,0-10,0 0,0 0,0 0,0 0,0 0,0-10,0-9,0-29,0-9,10-11,-1 11,1 9,0 0,-10 19,0 0,9-9,1 9,-10 9,0 1,10 0,-1 0,-9 0,0 9,10 0,-10 1,0-1,0 1,0-1,0 0,0 1,10 9,0 0,-1 9,11 11,9 8,-10 11,10 9,-9 10,9 18,-10-18,-9-10,-1 0,1-9,0 9,-10 9,0-9,0-9,-10 9,0-19,10-10,0-10,0 1,-9 0,9-10,0 0,0-10,0 0,0-9,0-19,0-20,9-9,-9-29,10 19,-10 19,10 10,-1 10,-9 19,0-1,0 1,0 10,0-1,10 0,0 1,-1-1,1 0,0 1,0 9,-1 0,11 9,-11 1,11 19,-1 29,0-1,1 20,-20-10,10 1,-10-11</inkml:trace>
  <inkml:trace contextRef="#ctx1" brushRef="#br0">18821 16228,'0'17,"0"1,0 0,0-1,0 1,0 0,0-1,0 1,0 0,0-1,0 1,0-1,0 1,0 0,0-36,0 0,0 1,0-1,0 1,0-1,0-17,0 17,0 0,-18 18,18-17,0-1,0 0,0 1,0-1,0 0,0 36,0 0,0-1,0 1,0 0,0-1,0 1,0 0,0-1,0 1,0 0,0-1,18-17,-18 18,0-1,0 1</inkml:trace>
  <inkml:trace contextRef="#ctx1" brushRef="#br0">19897 16263,'-18'0,"0"0,1 0,17 18,-18-18,18 17,0 1,0 0,0-1,0 1,0 0,0-1,0 1,18-1,-18 1,0 0,17-18,1 0,0 0,-1 0,1 0,0 0,-1 0,1 0,-1-18,-17 0,0 1,0-1,0 1,0-19,0 19,0-1,0 0,0 1,0-1,-17 18,-1 0,1 0,-1 0,0 0,1 0</inkml:trace>
  <inkml:trace contextRef="#ctx1" brushRef="#br0">21131 16510,'18'18,"0"-18,-1 17,1-17,-18 18,18-18,-1 0,1 0,-1 0,19-18,-19 1,19-1,-1-17,-17 17,-18 0,17 18,1-17,-18-1,18 18,-1-35,1 17</inkml:trace>
  <inkml:trace contextRef="#ctx0" brushRef="#br0">5670 17215,'0'0,"0"0,0 0,0 0,0 0,0 0,0 0,0 0,0 0,0 0,0 0,-107 10,39-1,20 11,9-11,10 1,0-1,10 1,-1 9,-9 10,10-10,0 10,-1 0,10 0,1 9,9 1,0-11,0 1,9 0,1 0,0-10,0 0,-1-9,11 9,18-9,11-1,-10-9,9 0,-9 0,0-9,-20-11,0 1,-9 0,0 0,-1 0,1-10,0 0,-1 0,-9 0,0 1,0-1,0 9,0 1,-9 0,-1 0,0 9,1-9,-1 9,-9-9,-20 19,19 0</inkml:trace>
  <inkml:trace contextRef="#ctx0" brushRef="#br0">8800 16812,'0'0,"0"0,0 0,0 0,0 0,0 0,0 0,0 0,0 0,0 0,0 0,0 0,-20 115,11-19,-1-19,0 9,10-9,-9 0,9 0,0 0,0 0,0 9,0-28,0-20</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1-04-26T06:20:31"/>
    </inkml:context>
    <inkml:brush xml:id="br0">
      <inkml:brushProperty name="width" value="0.05292" units="cm"/>
      <inkml:brushProperty name="height" value="0.05292" units="cm"/>
      <inkml:brushProperty name="color" value="#FF0000"/>
    </inkml:brush>
  </inkml:definitions>
  <inkml:trace contextRef="#ctx0" brushRef="#br0">23125 6421,'0'17,"0"18,0-17,0 0,0 17,0 0,0-17,0 35,0-36,17 19,-17-19,0 1,18 0,-18-1,0 1,0-36</inkml:trace>
  <inkml:trace contextRef="#ctx0" brushRef="#br0">22878 6456,'35'-18,"-17"1,-1-1,18 18,-17-18,0 1,17-1,-17 0,17 18,-17-17,-18-1,17 18,1 0,-1-18,1 18,0 0,-1-17</inkml:trace>
  <inkml:trace contextRef="#ctx0" brushRef="#br0">23354 6473,'0'18,"0"0,0 17,0-17,0-1,0 1,0 0,0-1,0 1</inkml:trace>
  <inkml:trace contextRef="#ctx0" brushRef="#br0">20955 6809,'0'-18,"0"36,0-1,0 1,0 0,0-1,0 1,0-1,0 1,18 0,-18-1,17 1,-17 0,0-1,0 1,0 0,0-1</inkml:trace>
  <inkml:trace contextRef="#ctx0" brushRef="#br0">20796 6791,'0'-18,"18"18,-18-17,35-1,-17 18,17-18,-17 1,-18-1,17 18,1 0,0 0</inkml:trace>
  <inkml:trace contextRef="#ctx0" brushRef="#br0">21043 6773,'18'0,"-1"0,1-17,0 17,-1 0,-17 17,0 1,0 0,0-1,0 1,0 0,0-1,0 1,0-1,0 1,0 0,0-1,0 1,0 17,0-17,0 0,18-18,0 0,17-18,0 18,-35-18,18 1,-1 17,-17-18,18 18,-159 71</inkml:trace>
  <inkml:trace contextRef="#ctx0" brushRef="#br0">19385 8467,'0'17,"18"-17,-1 18,-17 0,18-18,0 17,-1 1,-17-1,36 1,-1 17,-17-17,-18 0,17-18,1 17,-18 1,17-18,1 18,-18-1,18-17,-18 18,17 0,1-1,-18 1</inkml:trace>
  <inkml:trace contextRef="#ctx0" brushRef="#br0">19367 8678,'0'-17,"0"-1,0 0,0 1,0-1,0-17,0 17,0 1,0-1,0 0,18-17,-18 0,18 35,-18-18</inkml:trace>
  <inkml:trace contextRef="#ctx0" brushRef="#br0">19614 8520,'0'-18,"0"0,0 1,0-1,0-17,0 17,18 18,-18-18,18 1,-18-1,17 18,1 0,-18 18,0-1,0 1,0 0,0-1,0 1,0 0,0-1,0 1,18-18,-1 0,1 0,0 0,-1-18,1 18,-1-17,1-1,-18 0,18 18,-1 0,1 0,-18 18,0 0,0-1,0 1,0 0,0-1,0 1,-18-1,18 1,-17-18</inkml:trace>
  <inkml:trace contextRef="#ctx0" brushRef="#br0">18168 7391,'18'0,"-18"17,0 1,-18 0,0 17,1 0,17 0,-18-35,18 18,0 0,0-1,0 1,18-18,-1 0,19 0,-19 0,19 0,-19 18,1-18,17 0,-17 17,-1-17,1 18,-18 0,18-18,-1 0,-17 17,0 1,0-1,0 1,0 0,0-1,-17-17,-1 18,0-18</inkml:trace>
  <inkml:trace contextRef="#ctx0" brushRef="#br0">18362 7461,'0'18,"18"0,-1-1,-17 1,0-1,18 1,0 0,-1-1,-17 1,18 0,0-18,-1 17,1-17,-1 18,1-18,0 0,-1 0,1-18,-18 1,18-1,-18-17,0 17,0 0,0 1,0-1,0 1,0-1,0 0,0 1,0-1,-18 18,0-18,1 18,-1 0,0 0,1 0,-1 0,1 0,-1 0,0 0,1 0,17 18,-18 0,18-1,-18-17,18 18</inkml:trace>
  <inkml:trace contextRef="#ctx0" brushRef="#br0">20391 6156,'-18'0,"0"0,1 0,-1 0,-17 0,-1 18,36-1,-17-17,-1 0,1 18,-1 0,0-18,18 17,0 1,-17-18,17 17,0 1,35-18,-17 18,-1-18,18 0,-17 0,17 0,-17 0,0 17,-1-17,1 18,0-18,-1 18,-17-1,0 1,0 17,0-17,0-1,0 1,-17 0,-1-18,0 17,1 1,-1-18,0 0,1 0,-1 0,0 0</inkml:trace>
  <inkml:trace contextRef="#ctx0" brushRef="#br0">20496 6209,'0'18,"0"-1,18 18,-18-17,18 0,-18 17,17-35,-17 35,0 1,18-19,-18 1,0-1,18-17,-18 18</inkml:trace>
  <inkml:trace contextRef="#ctx0" brushRef="#br0">22789 5927,'-17'0,"-1"0,1 0,-1 0,0 0,1 17,-1-17,0 18,1 17,17-17,-18-1,0 1,18 0,0-1,18-17,-18 18,35-18,-17 0,0 0,-1 0,-17 18,18-18,-18 17,0 1,0 17,-18-17,1-18,-1 0,18 18,-18-1,1-17,17 18,-18-18,0 0,142-106</inkml:trace>
  <inkml:trace contextRef="#ctx0" brushRef="#br0">22931 5997,'17'0,"1"0,-18 35,0 1,0-19,0 1,0 0,-18-1,18 1,0 0,0-1,-17-17,17 18,-18 0,0-18,18 17,0 1,0-1,36-17,-19 0,1 0,-1-17,1 17,-124 0</inkml:trace>
</inkml:ink>
</file>

<file path=ppt/ink/ink8.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4-27T10:33:42"/>
    </inkml:context>
    <inkml:brush xml:id="br0">
      <inkml:brushProperty name="width" value="0.05292" units="cm"/>
      <inkml:brushProperty name="height" value="0.05292" units="cm"/>
      <inkml:brushProperty name="color" value="#FF0000"/>
    </inkml:brush>
  </inkml:definitions>
  <inkml:trace contextRef="#ctx0" brushRef="#br0">3005 13420,'0'0,"0"0,0 0,0 0,0 0,0 0,0 0,0 0,-29 68,10 18,-1 20,1 9,9 0,20 30,0-1,-1 9,1 30,9-10,1 19,-1 0,10-9,10 28,0-48,-1 29,1-9,10 9,-11-29,11 10,-10 0,-10 0,0-10,-10-9,1-19,-1-1,-9 1,-1-30,-9-9,0 0,0 0,0-19,0-9,-19-30</inkml:trace>
  <inkml:trace contextRef="#ctx0" brushRef="#br0">2811 13248,'0'0,"0"0,0 0,0 0,0 0,0 0,0 0,0 0,0 0,0 0,0 0,0 0,0 0,0 0,88-48,-11 9,1 10,38 0,10-9,-10 9,0-9,68-1,-28 1,-1-10,29-10,9 1,-28-11,48 11,-48-10,-10-1,39 1,-39 0,0 9,0 0,10 1,-49 9,0 0,-19 9,0 1,-19 9,-20 10,-10 0,-9-1,-10 11,-9-1,-1 1,-9 9,-1 0,1 0,0 0,-10 0,9 0,1 9,0 1,-1 19,-9 9,10 10,-10 29,0 0,0 0,0 19,0 0,0 10,0-1,0 10,10 10,-1-9,11 18,-10-19,9 20,0-1,-9 1,0-20,9 29,-9-19,-1-10,1 30,0 8,0-28,-1 29,11-29,-1 19,-9-29,9 20,0-20,1 19,-1 1,1-39,9 19,0-19,-10 0,0 10,1-10,-1 10,-9-10,0-10,-1-18,1-1,0 10,-10-29,9 0,-9-10,10 10,-10-9,0-1,10-9,-10-10,0 0,0 0,0 1,0-11,0 1,0-1,0 1,0 0,0-1,-10 1,0 0,1-10,-1 9,0 1,-9 9,-10 0,-20 10,-9-10,0 0,-19 1,9-1,0 0,-39 10,10 0,10 0,0-10,0 10,-20-1,-19 1,20-10,18 1,1-1,-19 0,-30 0,29-9,10-1,10 1,-10 0,-19-1,10 10,18-9,1 0,19-1,0 1,-28 0,28-1,0 1,10-1,9-9,1 10,9 0,10-10,0 9,0 1,0-1,-20 1,11 0</inkml:trace>
  <inkml:trace contextRef="#ctx0" brushRef="#br0">2947 13920,'0'0,"0"0,0 0,0 0,0 0,0 0,0 0,0 0,0 0,0 0,0 0,0 0,0 0,0 0,0 0,0 0,0 0,116 0,10-10,-9-9,-21 0,21 0,67-10,-19-9,-10-10,77-1,-57-8,-1 9,59-10,-78 20,0-10,48 0,-48 0,-9 0,28-10,-29 20,-28 9,-11 0,-9 0,0 0,-20 10,-18 0,-1 0,10-1,-10 11,-10-1,1 1,9 9,-19-10</inkml:trace>
  <inkml:trace contextRef="#ctx0" brushRef="#br0">3121 15006,'0'0,"0"0,0 0,0 0,0 0,0 0,0 0,0 0,0 0,0 0,0 0,0 0,0 0,97-39,-19 10,-1 1,11 8,-1-9,29 1,20-11,-10 1,9-1,69-18,-49 9,29-10,58 0,-58 10,0 0,10 10,-39 0,0-1,20 1,-40 9,-9 0,-9 0,-1 10,-19-10,-39 10,-10 9,-18 1,-11-1,0 10,-9 0,0 0,-1 0,-9 0,-9 0</inkml:trace>
  <inkml:trace contextRef="#ctx0" brushRef="#br0">3354 15803,'0'0,"0"0,0 0,0 0,0 0,0 0,0 0,0 0,0 0,0 0,0 0,0 0,0 0,68 0,9 0,1 0,19 0,19-19,0 0,-19-10,29 0,49-29,-20 20,-10-10,68-10,-58 1,20 8,38-8,-48 9,-10 9,58-9,-78 20,20-11,30 1,-59 18,-10 1,-19 0,-20 9,1-9,-10 10,-10 9,-10 0,-9 0,-20 0,1 0,-11 0,-9 0,0 0,-9 0</inkml:trace>
  <inkml:trace contextRef="#ctx0" brushRef="#br0">3470 16418,'0'0,"0"0,0 0,0 0,0 0,0 0,0 0,0 0,0 0,0 0,0 0,0 0,0 0,0 0,97 19,0-9,19-1,1-9,-1-9,39-1,29-28,-10-1,49 10,-48-19,28 0,30 0,-59 10,30-10,-1 9,-28 1,9-1,-10 1,-28 9,-21 10,1 0,-9 0,-40-1,-19 11,1-10,-21 9,-9 10,-9-10,-1 10,0 0,-9 0</inkml:trace>
  <inkml:trace contextRef="#ctx0" brushRef="#br0">3722 17042,'0'0,"0"0,0 0,0 0,0 0,0 0,0 0,0 0,0 0,0 0,0 0,0 0,0 0,0 0,87 0,-9 0,9 0,0-9,39-11,29-8,-29-1,10 0,38 0,-19-9,-29 9,39-19,29 9,-29-9,19 10,0 0,-29-1,-10-9,10 0,-29 19,-19 0,-10 1,-10 8,10 1,-20 10,-28-1</inkml:trace>
  <inkml:trace contextRef="#ctx0" brushRef="#br0">1077 12825,'0'0,"0"0,0 0,0 0,0 0,0 0,0 0,0 0,0 0,0 0,0 0,0 0,0 0,0 0,0 0,0 0,0 0,-10 67,10 10,0-19,10-10,-1 0,1 0,10 9,-11-18,1 9,0 0,-1-10,1 1,-10-1,0-9,0 0,0-10,0 0,0-9,0-1,0 1,0 0,0-10,0 0,0 0,0 0,0 0,0 0,-10-10,1-9,-1-20,-9-18,-1-11,1 1,-1 0,11-10,-1-9,0 18,1 20,-1 0,10 0,0 0,0 10,0-1,0 11,0 8,0 1,0 10,10-1,9-9,0 9,20 10,0 10,0 9,-1 0,1 10,0 9,0 10,9 10,-9 0,-10-10,0 0,-10-10,1 1,-1-1,1 1,-11-20,1 0,0-9,-10-1,0 1,0-10,0 0,0 0,0 0,0-10,0 1,0-11,0-28,0-38,0-1,9 11,1 8,0 20,-1-9,11 9,-1 0,1 9,-1 10,10 1,0 8,10 1,0 19,9 10,-9-1,9 20,1 10,9 18,10 30,-10 9,-10 0,1 9,-10 20,-1 19,1-19</inkml:trace>
  <inkml:trace contextRef="#ctx0" brushRef="#br0">1038 15755,'0'0,"0"0,0 0,0 0,0 0,0 0,0 0,0 0,0 0,0 0,0 0,0 0,0 0,-107-67,49 28,0 20,-10 0,20 19,-1 9,11 11,-1-1,0 10,0 9,10 20,0 19,10-1,0 21,19-30,0 0,9-9,11-10,-1-10,0 1,1-11,18 1,1-10,0-9,0 0,0-10,-10 0,-10-10,0-9,1 0,-1-10,0-10,1-18,-10-1,-1-9,-9-10,0 10,0-10,-9 19,9 10,-10 10,10 19,0-1,0 11,0-1,0 0,0 1,0-1,0 10,0 0,10 19,9 10,0 10,10 9,0 9,10 1,0 0,-10-10,10 0,-10-19,10-1,-10-8,0-1,10-10,-10-9,0-9,0-10,-10-1,1 1,-1-10,0-19,-9 0,0-9,-1-1,-9 0,-9 10,-1 10,0 9,1 10,-1 0,0 9,1 0,-1 1,-10 9,-9 9,10 11,-10 8,10 11,-1-1,10 10,10 0,0-9,10-1,0-9,0 0,-1-10,1-9,0-1,-1 1,1-10,9 0,1-10,9-9,-10-10,10-19,0-9,-9-30,-11 1,1-1,-10 1,0 19,-10 9,1 0,-1 10,0 0,1 19,-1 10,0 0,1 0,-1 9,0 1,1 9,9 9,0 20,0 29,9 38,1 9,0 11,9-1,0-19,1 0,-1-19,0-10,1-9,-1-20,1 1,-1-20,0 0,1-9,9-1,0-9,0 0,0-9,-10-11,1-8,9-20,0-20,0-18,-10-20,-9 20,-10 9,0 10,0 19,0 0,-10 9,1 10,-1 10,0 0,1 0,-1 9,0 0,1 1,-1-1,0 10,0 10,10 9,0 20,10 9,0 9,0 1,-1-1,11 1,-1-19,-9-1,-1-9,1-10,0-9,-1-1,1 1,0-1,0 1,9-10,-9-10,9-9,0-10,1-19,-1-19,-9-19,-1-20,-9 0,0 1,-9 9,-1 9,0 1,1-1,-11 20,11 0,-1 9,0 20,1 9,-1 10,10-1,0 11,0-1,0 10,0 10,10 28,19 58,9 39,11 38,-10 9,19-28,-10-29</inkml:trace>
</inkml:ink>
</file>

<file path=ppt/ink/ink9.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5-14T06:08:39"/>
    </inkml:context>
    <inkml:brush xml:id="br0">
      <inkml:brushProperty name="width" value="0.05292" units="cm"/>
      <inkml:brushProperty name="height" value="0.05292" units="cm"/>
      <inkml:brushProperty name="color" value="#FF0000"/>
    </inkml:brush>
  </inkml:definitions>
  <inkml:trace contextRef="#ctx0" brushRef="#br0">631 2190,'0'0,"0"0,0 0,0 0,0 0,0 0,0 0,0 0,0 0,0 0,0 0,0 0,0 0,0 0,0 0,39 68,-10-20,0-10,-10 0,1-9,-1 0,0 0,1-10,-1 0,10 1,0 8,0-8,1-1,-11-10,0 1,1 0,-1-1,-9-9,-1 0,1 0,9 0,1-9,19-20,-1-19,21-29,37-86,11-1,29-57,-20 48,-19 10,-20 19,-9 0,-10 19,-19 19,-10 39,0 19,-9 19,-1 10,0-10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4E317D-5ADB-4D13-98B2-0689BA809F46}" type="datetimeFigureOut">
              <a:rPr lang="en-US" smtClean="0"/>
              <a:t>4/22/2023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430819-55E2-4084-8ED4-B7C566CB895D}" type="slidenum">
              <a:rPr lang="en-IN" smtClean="0"/>
              <a:t>‹#›</a:t>
            </a:fld>
            <a:endParaRPr lang="en-IN"/>
          </a:p>
        </p:txBody>
      </p:sp>
    </p:spTree>
    <p:extLst>
      <p:ext uri="{BB962C8B-B14F-4D97-AF65-F5344CB8AC3E}">
        <p14:creationId xmlns:p14="http://schemas.microsoft.com/office/powerpoint/2010/main" val="845455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3</a:t>
            </a:fld>
            <a:endParaRPr lang="en-IN"/>
          </a:p>
        </p:txBody>
      </p:sp>
    </p:spTree>
    <p:extLst>
      <p:ext uri="{BB962C8B-B14F-4D97-AF65-F5344CB8AC3E}">
        <p14:creationId xmlns:p14="http://schemas.microsoft.com/office/powerpoint/2010/main" val="1557533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12</a:t>
            </a:fld>
            <a:endParaRPr lang="en-IN"/>
          </a:p>
        </p:txBody>
      </p:sp>
    </p:spTree>
    <p:extLst>
      <p:ext uri="{BB962C8B-B14F-4D97-AF65-F5344CB8AC3E}">
        <p14:creationId xmlns:p14="http://schemas.microsoft.com/office/powerpoint/2010/main" val="1913046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13</a:t>
            </a:fld>
            <a:endParaRPr lang="en-IN"/>
          </a:p>
        </p:txBody>
      </p:sp>
    </p:spTree>
    <p:extLst>
      <p:ext uri="{BB962C8B-B14F-4D97-AF65-F5344CB8AC3E}">
        <p14:creationId xmlns:p14="http://schemas.microsoft.com/office/powerpoint/2010/main" val="2202512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14</a:t>
            </a:fld>
            <a:endParaRPr lang="en-IN"/>
          </a:p>
        </p:txBody>
      </p:sp>
    </p:spTree>
    <p:extLst>
      <p:ext uri="{BB962C8B-B14F-4D97-AF65-F5344CB8AC3E}">
        <p14:creationId xmlns:p14="http://schemas.microsoft.com/office/powerpoint/2010/main" val="917431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15</a:t>
            </a:fld>
            <a:endParaRPr lang="en-IN"/>
          </a:p>
        </p:txBody>
      </p:sp>
    </p:spTree>
    <p:extLst>
      <p:ext uri="{BB962C8B-B14F-4D97-AF65-F5344CB8AC3E}">
        <p14:creationId xmlns:p14="http://schemas.microsoft.com/office/powerpoint/2010/main" val="2992889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16</a:t>
            </a:fld>
            <a:endParaRPr lang="en-IN"/>
          </a:p>
        </p:txBody>
      </p:sp>
    </p:spTree>
    <p:extLst>
      <p:ext uri="{BB962C8B-B14F-4D97-AF65-F5344CB8AC3E}">
        <p14:creationId xmlns:p14="http://schemas.microsoft.com/office/powerpoint/2010/main" val="4167844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17</a:t>
            </a:fld>
            <a:endParaRPr lang="en-IN"/>
          </a:p>
        </p:txBody>
      </p:sp>
    </p:spTree>
    <p:extLst>
      <p:ext uri="{BB962C8B-B14F-4D97-AF65-F5344CB8AC3E}">
        <p14:creationId xmlns:p14="http://schemas.microsoft.com/office/powerpoint/2010/main" val="3588761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18</a:t>
            </a:fld>
            <a:endParaRPr lang="en-IN"/>
          </a:p>
        </p:txBody>
      </p:sp>
    </p:spTree>
    <p:extLst>
      <p:ext uri="{BB962C8B-B14F-4D97-AF65-F5344CB8AC3E}">
        <p14:creationId xmlns:p14="http://schemas.microsoft.com/office/powerpoint/2010/main" val="1798465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19</a:t>
            </a:fld>
            <a:endParaRPr lang="en-IN"/>
          </a:p>
        </p:txBody>
      </p:sp>
    </p:spTree>
    <p:extLst>
      <p:ext uri="{BB962C8B-B14F-4D97-AF65-F5344CB8AC3E}">
        <p14:creationId xmlns:p14="http://schemas.microsoft.com/office/powerpoint/2010/main" val="3205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20</a:t>
            </a:fld>
            <a:endParaRPr lang="en-IN"/>
          </a:p>
        </p:txBody>
      </p:sp>
    </p:spTree>
    <p:extLst>
      <p:ext uri="{BB962C8B-B14F-4D97-AF65-F5344CB8AC3E}">
        <p14:creationId xmlns:p14="http://schemas.microsoft.com/office/powerpoint/2010/main" val="16436988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21</a:t>
            </a:fld>
            <a:endParaRPr lang="en-IN"/>
          </a:p>
        </p:txBody>
      </p:sp>
    </p:spTree>
    <p:extLst>
      <p:ext uri="{BB962C8B-B14F-4D97-AF65-F5344CB8AC3E}">
        <p14:creationId xmlns:p14="http://schemas.microsoft.com/office/powerpoint/2010/main" val="254293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4</a:t>
            </a:fld>
            <a:endParaRPr lang="en-IN"/>
          </a:p>
        </p:txBody>
      </p:sp>
    </p:spTree>
    <p:extLst>
      <p:ext uri="{BB962C8B-B14F-4D97-AF65-F5344CB8AC3E}">
        <p14:creationId xmlns:p14="http://schemas.microsoft.com/office/powerpoint/2010/main" val="11052887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22</a:t>
            </a:fld>
            <a:endParaRPr lang="en-IN"/>
          </a:p>
        </p:txBody>
      </p:sp>
    </p:spTree>
    <p:extLst>
      <p:ext uri="{BB962C8B-B14F-4D97-AF65-F5344CB8AC3E}">
        <p14:creationId xmlns:p14="http://schemas.microsoft.com/office/powerpoint/2010/main" val="3146323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23</a:t>
            </a:fld>
            <a:endParaRPr lang="en-IN"/>
          </a:p>
        </p:txBody>
      </p:sp>
    </p:spTree>
    <p:extLst>
      <p:ext uri="{BB962C8B-B14F-4D97-AF65-F5344CB8AC3E}">
        <p14:creationId xmlns:p14="http://schemas.microsoft.com/office/powerpoint/2010/main" val="18687116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24</a:t>
            </a:fld>
            <a:endParaRPr lang="en-IN"/>
          </a:p>
        </p:txBody>
      </p:sp>
    </p:spTree>
    <p:extLst>
      <p:ext uri="{BB962C8B-B14F-4D97-AF65-F5344CB8AC3E}">
        <p14:creationId xmlns:p14="http://schemas.microsoft.com/office/powerpoint/2010/main" val="16811429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25</a:t>
            </a:fld>
            <a:endParaRPr lang="en-IN"/>
          </a:p>
        </p:txBody>
      </p:sp>
    </p:spTree>
    <p:extLst>
      <p:ext uri="{BB962C8B-B14F-4D97-AF65-F5344CB8AC3E}">
        <p14:creationId xmlns:p14="http://schemas.microsoft.com/office/powerpoint/2010/main" val="16792046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26</a:t>
            </a:fld>
            <a:endParaRPr lang="en-IN"/>
          </a:p>
        </p:txBody>
      </p:sp>
    </p:spTree>
    <p:extLst>
      <p:ext uri="{BB962C8B-B14F-4D97-AF65-F5344CB8AC3E}">
        <p14:creationId xmlns:p14="http://schemas.microsoft.com/office/powerpoint/2010/main" val="29674812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27</a:t>
            </a:fld>
            <a:endParaRPr lang="en-IN"/>
          </a:p>
        </p:txBody>
      </p:sp>
    </p:spTree>
    <p:extLst>
      <p:ext uri="{BB962C8B-B14F-4D97-AF65-F5344CB8AC3E}">
        <p14:creationId xmlns:p14="http://schemas.microsoft.com/office/powerpoint/2010/main" val="13192866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28</a:t>
            </a:fld>
            <a:endParaRPr lang="en-IN"/>
          </a:p>
        </p:txBody>
      </p:sp>
    </p:spTree>
    <p:extLst>
      <p:ext uri="{BB962C8B-B14F-4D97-AF65-F5344CB8AC3E}">
        <p14:creationId xmlns:p14="http://schemas.microsoft.com/office/powerpoint/2010/main" val="15636751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29</a:t>
            </a:fld>
            <a:endParaRPr lang="en-IN"/>
          </a:p>
        </p:txBody>
      </p:sp>
    </p:spTree>
    <p:extLst>
      <p:ext uri="{BB962C8B-B14F-4D97-AF65-F5344CB8AC3E}">
        <p14:creationId xmlns:p14="http://schemas.microsoft.com/office/powerpoint/2010/main" val="40371240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30</a:t>
            </a:fld>
            <a:endParaRPr lang="en-IN"/>
          </a:p>
        </p:txBody>
      </p:sp>
    </p:spTree>
    <p:extLst>
      <p:ext uri="{BB962C8B-B14F-4D97-AF65-F5344CB8AC3E}">
        <p14:creationId xmlns:p14="http://schemas.microsoft.com/office/powerpoint/2010/main" val="30846007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31</a:t>
            </a:fld>
            <a:endParaRPr lang="en-IN"/>
          </a:p>
        </p:txBody>
      </p:sp>
    </p:spTree>
    <p:extLst>
      <p:ext uri="{BB962C8B-B14F-4D97-AF65-F5344CB8AC3E}">
        <p14:creationId xmlns:p14="http://schemas.microsoft.com/office/powerpoint/2010/main" val="3748470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5</a:t>
            </a:fld>
            <a:endParaRPr lang="en-IN"/>
          </a:p>
        </p:txBody>
      </p:sp>
    </p:spTree>
    <p:extLst>
      <p:ext uri="{BB962C8B-B14F-4D97-AF65-F5344CB8AC3E}">
        <p14:creationId xmlns:p14="http://schemas.microsoft.com/office/powerpoint/2010/main" val="30666433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32</a:t>
            </a:fld>
            <a:endParaRPr lang="en-IN"/>
          </a:p>
        </p:txBody>
      </p:sp>
    </p:spTree>
    <p:extLst>
      <p:ext uri="{BB962C8B-B14F-4D97-AF65-F5344CB8AC3E}">
        <p14:creationId xmlns:p14="http://schemas.microsoft.com/office/powerpoint/2010/main" val="7450950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33</a:t>
            </a:fld>
            <a:endParaRPr lang="en-IN"/>
          </a:p>
        </p:txBody>
      </p:sp>
    </p:spTree>
    <p:extLst>
      <p:ext uri="{BB962C8B-B14F-4D97-AF65-F5344CB8AC3E}">
        <p14:creationId xmlns:p14="http://schemas.microsoft.com/office/powerpoint/2010/main" val="26033007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34</a:t>
            </a:fld>
            <a:endParaRPr lang="en-IN"/>
          </a:p>
        </p:txBody>
      </p:sp>
    </p:spTree>
    <p:extLst>
      <p:ext uri="{BB962C8B-B14F-4D97-AF65-F5344CB8AC3E}">
        <p14:creationId xmlns:p14="http://schemas.microsoft.com/office/powerpoint/2010/main" val="29667984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35</a:t>
            </a:fld>
            <a:endParaRPr lang="en-IN"/>
          </a:p>
        </p:txBody>
      </p:sp>
    </p:spTree>
    <p:extLst>
      <p:ext uri="{BB962C8B-B14F-4D97-AF65-F5344CB8AC3E}">
        <p14:creationId xmlns:p14="http://schemas.microsoft.com/office/powerpoint/2010/main" val="42844004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The most common auxiliary memory devices used in computer systems are magnetic</a:t>
            </a:r>
          </a:p>
          <a:p>
            <a:r>
              <a:rPr lang="en-IN" sz="1200" b="0" i="0" u="none" strike="noStrike" kern="1200" baseline="0" dirty="0" smtClean="0">
                <a:solidFill>
                  <a:schemeClr val="tx1"/>
                </a:solidFill>
                <a:latin typeface="+mn-lt"/>
                <a:ea typeface="+mn-ea"/>
                <a:cs typeface="+mn-cs"/>
              </a:rPr>
              <a:t>disks and tapes. Other components used, but not as frequently, are magnetic drums, magnetic</a:t>
            </a:r>
          </a:p>
          <a:p>
            <a:r>
              <a:rPr lang="en-IN" sz="1200" b="0" i="0" u="none" strike="noStrike" kern="1200" baseline="0" dirty="0" smtClean="0">
                <a:solidFill>
                  <a:schemeClr val="tx1"/>
                </a:solidFill>
                <a:latin typeface="+mn-lt"/>
                <a:ea typeface="+mn-ea"/>
                <a:cs typeface="+mn-cs"/>
              </a:rPr>
              <a:t>bubble memory, and optical disks. The important characteristics of any device are its access</a:t>
            </a:r>
          </a:p>
          <a:p>
            <a:r>
              <a:rPr lang="en-IN" sz="1200" b="0" i="0" u="none" strike="noStrike" kern="1200" baseline="0" dirty="0" smtClean="0">
                <a:solidFill>
                  <a:schemeClr val="tx1"/>
                </a:solidFill>
                <a:latin typeface="+mn-lt"/>
                <a:ea typeface="+mn-ea"/>
                <a:cs typeface="+mn-cs"/>
              </a:rPr>
              <a:t>mode, access time, transfer rate, capacity, and cost. The average time required to reach a</a:t>
            </a:r>
          </a:p>
          <a:p>
            <a:r>
              <a:rPr lang="en-IN" sz="1200" b="0" i="0" u="none" strike="noStrike" kern="1200" baseline="0" dirty="0" smtClean="0">
                <a:solidFill>
                  <a:schemeClr val="tx1"/>
                </a:solidFill>
                <a:latin typeface="+mn-lt"/>
                <a:ea typeface="+mn-ea"/>
                <a:cs typeface="+mn-cs"/>
              </a:rPr>
              <a:t>storage location in memory and obtain its contents is called the access time. In</a:t>
            </a:r>
          </a:p>
          <a:p>
            <a:r>
              <a:rPr lang="en-IN" sz="1200" b="0" i="0" u="none" strike="noStrike" kern="1200" baseline="0" dirty="0" smtClean="0">
                <a:solidFill>
                  <a:schemeClr val="tx1"/>
                </a:solidFill>
                <a:latin typeface="+mn-lt"/>
                <a:ea typeface="+mn-ea"/>
                <a:cs typeface="+mn-cs"/>
              </a:rPr>
              <a:t>electromechanical devices with moving parts such as disks and tapes, the access time consists</a:t>
            </a:r>
          </a:p>
          <a:p>
            <a:r>
              <a:rPr lang="en-IN" sz="1200" b="0" i="0" u="none" strike="noStrike" kern="1200" baseline="0" dirty="0" smtClean="0">
                <a:solidFill>
                  <a:schemeClr val="tx1"/>
                </a:solidFill>
                <a:latin typeface="+mn-lt"/>
                <a:ea typeface="+mn-ea"/>
                <a:cs typeface="+mn-cs"/>
              </a:rPr>
              <a:t>of a seek time required to position the read-write head to a location and a transfer time</a:t>
            </a:r>
          </a:p>
          <a:p>
            <a:r>
              <a:rPr lang="en-IN" sz="1200" b="0" i="0" u="none" strike="noStrike" kern="1200" baseline="0" dirty="0" smtClean="0">
                <a:solidFill>
                  <a:schemeClr val="tx1"/>
                </a:solidFill>
                <a:latin typeface="+mn-lt"/>
                <a:ea typeface="+mn-ea"/>
                <a:cs typeface="+mn-cs"/>
              </a:rPr>
              <a:t>required to transfer data to or from the device. Because the seek time is usually much longer</a:t>
            </a:r>
          </a:p>
          <a:p>
            <a:r>
              <a:rPr lang="en-IN" sz="1200" b="0" i="0" u="none" strike="noStrike" kern="1200" baseline="0" dirty="0" smtClean="0">
                <a:solidFill>
                  <a:schemeClr val="tx1"/>
                </a:solidFill>
                <a:latin typeface="+mn-lt"/>
                <a:ea typeface="+mn-ea"/>
                <a:cs typeface="+mn-cs"/>
              </a:rPr>
              <a:t>than the transfer time, auxiliary storage is organized in records or blocks. A record is a</a:t>
            </a:r>
          </a:p>
          <a:p>
            <a:r>
              <a:rPr lang="en-IN" sz="1200" b="0" i="0" u="none" strike="noStrike" kern="1200" baseline="0" dirty="0" smtClean="0">
                <a:solidFill>
                  <a:schemeClr val="tx1"/>
                </a:solidFill>
                <a:latin typeface="+mn-lt"/>
                <a:ea typeface="+mn-ea"/>
                <a:cs typeface="+mn-cs"/>
              </a:rPr>
              <a:t>specified number of characters or words. Reading or writing is always done on entire records.</a:t>
            </a:r>
          </a:p>
          <a:p>
            <a:r>
              <a:rPr lang="en-IN" sz="1200" b="0" i="0" u="none" strike="noStrike" kern="1200" baseline="0" dirty="0" smtClean="0">
                <a:solidFill>
                  <a:schemeClr val="tx1"/>
                </a:solidFill>
                <a:latin typeface="+mn-lt"/>
                <a:ea typeface="+mn-ea"/>
                <a:cs typeface="+mn-cs"/>
              </a:rPr>
              <a:t>The transfer rate is the number of characters or words that the device can transfer per second,</a:t>
            </a:r>
          </a:p>
          <a:p>
            <a:r>
              <a:rPr lang="en-IN" sz="1200" b="0" i="0" u="none" strike="noStrike" kern="1200" baseline="0" dirty="0" smtClean="0">
                <a:solidFill>
                  <a:schemeClr val="tx1"/>
                </a:solidFill>
                <a:latin typeface="+mn-lt"/>
                <a:ea typeface="+mn-ea"/>
                <a:cs typeface="+mn-cs"/>
              </a:rPr>
              <a:t>after it has been positioned at the beginning of the record.</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36</a:t>
            </a:fld>
            <a:endParaRPr lang="en-IN"/>
          </a:p>
        </p:txBody>
      </p:sp>
    </p:spTree>
    <p:extLst>
      <p:ext uri="{BB962C8B-B14F-4D97-AF65-F5344CB8AC3E}">
        <p14:creationId xmlns:p14="http://schemas.microsoft.com/office/powerpoint/2010/main" val="660160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37</a:t>
            </a:fld>
            <a:endParaRPr lang="en-IN"/>
          </a:p>
        </p:txBody>
      </p:sp>
    </p:spTree>
    <p:extLst>
      <p:ext uri="{BB962C8B-B14F-4D97-AF65-F5344CB8AC3E}">
        <p14:creationId xmlns:p14="http://schemas.microsoft.com/office/powerpoint/2010/main" val="31007294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38</a:t>
            </a:fld>
            <a:endParaRPr lang="en-IN"/>
          </a:p>
        </p:txBody>
      </p:sp>
    </p:spTree>
    <p:extLst>
      <p:ext uri="{BB962C8B-B14F-4D97-AF65-F5344CB8AC3E}">
        <p14:creationId xmlns:p14="http://schemas.microsoft.com/office/powerpoint/2010/main" val="25920546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39</a:t>
            </a:fld>
            <a:endParaRPr lang="en-IN"/>
          </a:p>
        </p:txBody>
      </p:sp>
    </p:spTree>
    <p:extLst>
      <p:ext uri="{BB962C8B-B14F-4D97-AF65-F5344CB8AC3E}">
        <p14:creationId xmlns:p14="http://schemas.microsoft.com/office/powerpoint/2010/main" val="30201187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40</a:t>
            </a:fld>
            <a:endParaRPr lang="en-IN"/>
          </a:p>
        </p:txBody>
      </p:sp>
    </p:spTree>
    <p:extLst>
      <p:ext uri="{BB962C8B-B14F-4D97-AF65-F5344CB8AC3E}">
        <p14:creationId xmlns:p14="http://schemas.microsoft.com/office/powerpoint/2010/main" val="21819574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41</a:t>
            </a:fld>
            <a:endParaRPr lang="en-IN"/>
          </a:p>
        </p:txBody>
      </p:sp>
    </p:spTree>
    <p:extLst>
      <p:ext uri="{BB962C8B-B14F-4D97-AF65-F5344CB8AC3E}">
        <p14:creationId xmlns:p14="http://schemas.microsoft.com/office/powerpoint/2010/main" val="4234460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6</a:t>
            </a:fld>
            <a:endParaRPr lang="en-IN"/>
          </a:p>
        </p:txBody>
      </p:sp>
    </p:spTree>
    <p:extLst>
      <p:ext uri="{BB962C8B-B14F-4D97-AF65-F5344CB8AC3E}">
        <p14:creationId xmlns:p14="http://schemas.microsoft.com/office/powerpoint/2010/main" val="34748442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42</a:t>
            </a:fld>
            <a:endParaRPr lang="en-IN"/>
          </a:p>
        </p:txBody>
      </p:sp>
    </p:spTree>
    <p:extLst>
      <p:ext uri="{BB962C8B-B14F-4D97-AF65-F5344CB8AC3E}">
        <p14:creationId xmlns:p14="http://schemas.microsoft.com/office/powerpoint/2010/main" val="1459821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43</a:t>
            </a:fld>
            <a:endParaRPr lang="en-IN"/>
          </a:p>
        </p:txBody>
      </p:sp>
    </p:spTree>
    <p:extLst>
      <p:ext uri="{BB962C8B-B14F-4D97-AF65-F5344CB8AC3E}">
        <p14:creationId xmlns:p14="http://schemas.microsoft.com/office/powerpoint/2010/main" val="1073808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44</a:t>
            </a:fld>
            <a:endParaRPr lang="en-IN"/>
          </a:p>
        </p:txBody>
      </p:sp>
    </p:spTree>
    <p:extLst>
      <p:ext uri="{BB962C8B-B14F-4D97-AF65-F5344CB8AC3E}">
        <p14:creationId xmlns:p14="http://schemas.microsoft.com/office/powerpoint/2010/main" val="7905933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It consists of a memory</a:t>
            </a:r>
          </a:p>
          <a:p>
            <a:r>
              <a:rPr lang="en-IN" sz="1200" b="0" i="0" u="none" strike="noStrike" kern="1200" baseline="0" dirty="0" smtClean="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smtClean="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smtClean="0">
                <a:solidFill>
                  <a:schemeClr val="tx1"/>
                </a:solidFill>
                <a:latin typeface="+mn-lt"/>
                <a:ea typeface="+mn-ea"/>
                <a:cs typeface="+mn-cs"/>
              </a:rPr>
              <a:t>memory word. Each word in memory is compared in parallel with the content of the</a:t>
            </a:r>
          </a:p>
          <a:p>
            <a:r>
              <a:rPr lang="en-IN" sz="1200" b="0" i="0" u="none" strike="noStrike" kern="1200" baseline="0" dirty="0" smtClean="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smtClean="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smtClean="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smtClean="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smtClean="0">
                <a:solidFill>
                  <a:schemeClr val="tx1"/>
                </a:solidFill>
                <a:latin typeface="+mn-lt"/>
                <a:ea typeface="+mn-ea"/>
                <a:cs typeface="+mn-cs"/>
              </a:rPr>
              <a:t>the match register have been set.</a:t>
            </a:r>
          </a:p>
          <a:p>
            <a:r>
              <a:rPr lang="en-IN" sz="1200" b="0" i="0" u="none" strike="noStrike" kern="1200" baseline="0" dirty="0" smtClean="0">
                <a:solidFill>
                  <a:schemeClr val="tx1"/>
                </a:solidFill>
                <a:latin typeface="+mn-lt"/>
                <a:ea typeface="+mn-ea"/>
                <a:cs typeface="+mn-cs"/>
              </a:rPr>
              <a:t>The key register provides a mask for choosing a particular field or key in </a:t>
            </a:r>
            <a:r>
              <a:rPr lang="en-IN" sz="1200" b="0" i="0" u="none" strike="noStrike" kern="1200" baseline="0" dirty="0" err="1" smtClean="0">
                <a:solidFill>
                  <a:schemeClr val="tx1"/>
                </a:solidFill>
                <a:latin typeface="+mn-lt"/>
                <a:ea typeface="+mn-ea"/>
                <a:cs typeface="+mn-cs"/>
              </a:rPr>
              <a:t>theargument</a:t>
            </a:r>
            <a:r>
              <a:rPr lang="en-IN" sz="1200" b="0" i="0" u="none" strike="noStrike" kern="1200" baseline="0" dirty="0" smtClean="0">
                <a:solidFill>
                  <a:schemeClr val="tx1"/>
                </a:solidFill>
                <a:latin typeface="+mn-lt"/>
                <a:ea typeface="+mn-ea"/>
                <a:cs typeface="+mn-cs"/>
              </a:rPr>
              <a:t> word.</a:t>
            </a:r>
          </a:p>
          <a:p>
            <a:r>
              <a:rPr lang="en-IN" sz="1200" b="0" i="0" u="none" strike="noStrike" kern="1200" baseline="0" dirty="0" smtClean="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smtClean="0">
                <a:solidFill>
                  <a:schemeClr val="tx1"/>
                </a:solidFill>
                <a:latin typeface="+mn-lt"/>
                <a:ea typeface="+mn-ea"/>
                <a:cs typeface="+mn-cs"/>
              </a:rPr>
              <a:t>Thus the key provides a mask or identifying piece of information which specifies how the</a:t>
            </a:r>
          </a:p>
          <a:p>
            <a:r>
              <a:rPr lang="en-IN" sz="1200" b="0" i="0" u="none" strike="noStrike" kern="1200" baseline="0" dirty="0" smtClean="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45</a:t>
            </a:fld>
            <a:endParaRPr lang="en-IN"/>
          </a:p>
        </p:txBody>
      </p:sp>
    </p:spTree>
    <p:extLst>
      <p:ext uri="{BB962C8B-B14F-4D97-AF65-F5344CB8AC3E}">
        <p14:creationId xmlns:p14="http://schemas.microsoft.com/office/powerpoint/2010/main" val="26475635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It consists of a memory</a:t>
            </a:r>
          </a:p>
          <a:p>
            <a:r>
              <a:rPr lang="en-IN" sz="1200" b="0" i="0" u="none" strike="noStrike" kern="1200" baseline="0" dirty="0" smtClean="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smtClean="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smtClean="0">
                <a:solidFill>
                  <a:schemeClr val="tx1"/>
                </a:solidFill>
                <a:latin typeface="+mn-lt"/>
                <a:ea typeface="+mn-ea"/>
                <a:cs typeface="+mn-cs"/>
              </a:rPr>
              <a:t>memory word. Each word in memory is compared in parallel with the content of the</a:t>
            </a:r>
          </a:p>
          <a:p>
            <a:r>
              <a:rPr lang="en-IN" sz="1200" b="0" i="0" u="none" strike="noStrike" kern="1200" baseline="0" dirty="0" smtClean="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smtClean="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smtClean="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smtClean="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smtClean="0">
                <a:solidFill>
                  <a:schemeClr val="tx1"/>
                </a:solidFill>
                <a:latin typeface="+mn-lt"/>
                <a:ea typeface="+mn-ea"/>
                <a:cs typeface="+mn-cs"/>
              </a:rPr>
              <a:t>the match register have been set.</a:t>
            </a:r>
          </a:p>
          <a:p>
            <a:r>
              <a:rPr lang="en-IN" sz="1200" b="0" i="0" u="none" strike="noStrike" kern="1200" baseline="0" dirty="0" smtClean="0">
                <a:solidFill>
                  <a:schemeClr val="tx1"/>
                </a:solidFill>
                <a:latin typeface="+mn-lt"/>
                <a:ea typeface="+mn-ea"/>
                <a:cs typeface="+mn-cs"/>
              </a:rPr>
              <a:t>The key register provides a mask for choosing a particular field or key in </a:t>
            </a:r>
            <a:r>
              <a:rPr lang="en-IN" sz="1200" b="0" i="0" u="none" strike="noStrike" kern="1200" baseline="0" dirty="0" err="1" smtClean="0">
                <a:solidFill>
                  <a:schemeClr val="tx1"/>
                </a:solidFill>
                <a:latin typeface="+mn-lt"/>
                <a:ea typeface="+mn-ea"/>
                <a:cs typeface="+mn-cs"/>
              </a:rPr>
              <a:t>theargument</a:t>
            </a:r>
            <a:r>
              <a:rPr lang="en-IN" sz="1200" b="0" i="0" u="none" strike="noStrike" kern="1200" baseline="0" dirty="0" smtClean="0">
                <a:solidFill>
                  <a:schemeClr val="tx1"/>
                </a:solidFill>
                <a:latin typeface="+mn-lt"/>
                <a:ea typeface="+mn-ea"/>
                <a:cs typeface="+mn-cs"/>
              </a:rPr>
              <a:t> word.</a:t>
            </a:r>
          </a:p>
          <a:p>
            <a:r>
              <a:rPr lang="en-IN" sz="1200" b="0" i="0" u="none" strike="noStrike" kern="1200" baseline="0" dirty="0" smtClean="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smtClean="0">
                <a:solidFill>
                  <a:schemeClr val="tx1"/>
                </a:solidFill>
                <a:latin typeface="+mn-lt"/>
                <a:ea typeface="+mn-ea"/>
                <a:cs typeface="+mn-cs"/>
              </a:rPr>
              <a:t>Thus the key provides a mask or identifying piece of information which specifies how the</a:t>
            </a:r>
          </a:p>
          <a:p>
            <a:r>
              <a:rPr lang="en-IN" sz="1200" b="0" i="0" u="none" strike="noStrike" kern="1200" baseline="0" smtClean="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46</a:t>
            </a:fld>
            <a:endParaRPr lang="en-IN"/>
          </a:p>
        </p:txBody>
      </p:sp>
    </p:spTree>
    <p:extLst>
      <p:ext uri="{BB962C8B-B14F-4D97-AF65-F5344CB8AC3E}">
        <p14:creationId xmlns:p14="http://schemas.microsoft.com/office/powerpoint/2010/main" val="24184546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It consists of a memory</a:t>
            </a:r>
          </a:p>
          <a:p>
            <a:r>
              <a:rPr lang="en-IN" sz="1200" b="0" i="0" u="none" strike="noStrike" kern="1200" baseline="0" dirty="0" smtClean="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smtClean="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smtClean="0">
                <a:solidFill>
                  <a:schemeClr val="tx1"/>
                </a:solidFill>
                <a:latin typeface="+mn-lt"/>
                <a:ea typeface="+mn-ea"/>
                <a:cs typeface="+mn-cs"/>
              </a:rPr>
              <a:t>memory word. Each word in memory is compared in parallel with the content of the</a:t>
            </a:r>
          </a:p>
          <a:p>
            <a:r>
              <a:rPr lang="en-IN" sz="1200" b="0" i="0" u="none" strike="noStrike" kern="1200" baseline="0" dirty="0" smtClean="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smtClean="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smtClean="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smtClean="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smtClean="0">
                <a:solidFill>
                  <a:schemeClr val="tx1"/>
                </a:solidFill>
                <a:latin typeface="+mn-lt"/>
                <a:ea typeface="+mn-ea"/>
                <a:cs typeface="+mn-cs"/>
              </a:rPr>
              <a:t>the match register have been set.</a:t>
            </a:r>
          </a:p>
          <a:p>
            <a:r>
              <a:rPr lang="en-IN" sz="1200" b="0" i="0" u="none" strike="noStrike" kern="1200" baseline="0" dirty="0" smtClean="0">
                <a:solidFill>
                  <a:schemeClr val="tx1"/>
                </a:solidFill>
                <a:latin typeface="+mn-lt"/>
                <a:ea typeface="+mn-ea"/>
                <a:cs typeface="+mn-cs"/>
              </a:rPr>
              <a:t>The key register provides a mask for choosing a particular field or key in </a:t>
            </a:r>
            <a:r>
              <a:rPr lang="en-IN" sz="1200" b="0" i="0" u="none" strike="noStrike" kern="1200" baseline="0" dirty="0" err="1" smtClean="0">
                <a:solidFill>
                  <a:schemeClr val="tx1"/>
                </a:solidFill>
                <a:latin typeface="+mn-lt"/>
                <a:ea typeface="+mn-ea"/>
                <a:cs typeface="+mn-cs"/>
              </a:rPr>
              <a:t>theargument</a:t>
            </a:r>
            <a:r>
              <a:rPr lang="en-IN" sz="1200" b="0" i="0" u="none" strike="noStrike" kern="1200" baseline="0" dirty="0" smtClean="0">
                <a:solidFill>
                  <a:schemeClr val="tx1"/>
                </a:solidFill>
                <a:latin typeface="+mn-lt"/>
                <a:ea typeface="+mn-ea"/>
                <a:cs typeface="+mn-cs"/>
              </a:rPr>
              <a:t> word.</a:t>
            </a:r>
          </a:p>
          <a:p>
            <a:r>
              <a:rPr lang="en-IN" sz="1200" b="0" i="0" u="none" strike="noStrike" kern="1200" baseline="0" dirty="0" smtClean="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smtClean="0">
                <a:solidFill>
                  <a:schemeClr val="tx1"/>
                </a:solidFill>
                <a:latin typeface="+mn-lt"/>
                <a:ea typeface="+mn-ea"/>
                <a:cs typeface="+mn-cs"/>
              </a:rPr>
              <a:t>Thus the key provides a mask or identifying piece of information which specifies how the</a:t>
            </a:r>
          </a:p>
          <a:p>
            <a:r>
              <a:rPr lang="en-IN" sz="1200" b="0" i="0" u="none" strike="noStrike" kern="1200" baseline="0" smtClean="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47</a:t>
            </a:fld>
            <a:endParaRPr lang="en-IN"/>
          </a:p>
        </p:txBody>
      </p:sp>
    </p:spTree>
    <p:extLst>
      <p:ext uri="{BB962C8B-B14F-4D97-AF65-F5344CB8AC3E}">
        <p14:creationId xmlns:p14="http://schemas.microsoft.com/office/powerpoint/2010/main" val="3471587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It consists of a memory</a:t>
            </a:r>
          </a:p>
          <a:p>
            <a:r>
              <a:rPr lang="en-IN" sz="1200" b="0" i="0" u="none" strike="noStrike" kern="1200" baseline="0" dirty="0" smtClean="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smtClean="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smtClean="0">
                <a:solidFill>
                  <a:schemeClr val="tx1"/>
                </a:solidFill>
                <a:latin typeface="+mn-lt"/>
                <a:ea typeface="+mn-ea"/>
                <a:cs typeface="+mn-cs"/>
              </a:rPr>
              <a:t>memory word. Each word in memory is compared in parallel with the content of the</a:t>
            </a:r>
          </a:p>
          <a:p>
            <a:r>
              <a:rPr lang="en-IN" sz="1200" b="0" i="0" u="none" strike="noStrike" kern="1200" baseline="0" dirty="0" smtClean="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smtClean="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smtClean="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smtClean="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smtClean="0">
                <a:solidFill>
                  <a:schemeClr val="tx1"/>
                </a:solidFill>
                <a:latin typeface="+mn-lt"/>
                <a:ea typeface="+mn-ea"/>
                <a:cs typeface="+mn-cs"/>
              </a:rPr>
              <a:t>the match register have been set.</a:t>
            </a:r>
          </a:p>
          <a:p>
            <a:r>
              <a:rPr lang="en-IN" sz="1200" b="0" i="0" u="none" strike="noStrike" kern="1200" baseline="0" dirty="0" smtClean="0">
                <a:solidFill>
                  <a:schemeClr val="tx1"/>
                </a:solidFill>
                <a:latin typeface="+mn-lt"/>
                <a:ea typeface="+mn-ea"/>
                <a:cs typeface="+mn-cs"/>
              </a:rPr>
              <a:t>The key register provides a mask for choosing a particular field or key in </a:t>
            </a:r>
            <a:r>
              <a:rPr lang="en-IN" sz="1200" b="0" i="0" u="none" strike="noStrike" kern="1200" baseline="0" dirty="0" err="1" smtClean="0">
                <a:solidFill>
                  <a:schemeClr val="tx1"/>
                </a:solidFill>
                <a:latin typeface="+mn-lt"/>
                <a:ea typeface="+mn-ea"/>
                <a:cs typeface="+mn-cs"/>
              </a:rPr>
              <a:t>theargument</a:t>
            </a:r>
            <a:r>
              <a:rPr lang="en-IN" sz="1200" b="0" i="0" u="none" strike="noStrike" kern="1200" baseline="0" dirty="0" smtClean="0">
                <a:solidFill>
                  <a:schemeClr val="tx1"/>
                </a:solidFill>
                <a:latin typeface="+mn-lt"/>
                <a:ea typeface="+mn-ea"/>
                <a:cs typeface="+mn-cs"/>
              </a:rPr>
              <a:t> word.</a:t>
            </a:r>
          </a:p>
          <a:p>
            <a:r>
              <a:rPr lang="en-IN" sz="1200" b="0" i="0" u="none" strike="noStrike" kern="1200" baseline="0" dirty="0" smtClean="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smtClean="0">
                <a:solidFill>
                  <a:schemeClr val="tx1"/>
                </a:solidFill>
                <a:latin typeface="+mn-lt"/>
                <a:ea typeface="+mn-ea"/>
                <a:cs typeface="+mn-cs"/>
              </a:rPr>
              <a:t>Thus the key provides a mask or identifying piece of information which specifies how the</a:t>
            </a:r>
          </a:p>
          <a:p>
            <a:r>
              <a:rPr lang="en-IN" sz="1200" b="0" i="0" u="none" strike="noStrike" kern="1200" baseline="0" smtClean="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48</a:t>
            </a:fld>
            <a:endParaRPr lang="en-IN"/>
          </a:p>
        </p:txBody>
      </p:sp>
    </p:spTree>
    <p:extLst>
      <p:ext uri="{BB962C8B-B14F-4D97-AF65-F5344CB8AC3E}">
        <p14:creationId xmlns:p14="http://schemas.microsoft.com/office/powerpoint/2010/main" val="8658467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It consists of a memory</a:t>
            </a:r>
          </a:p>
          <a:p>
            <a:r>
              <a:rPr lang="en-IN" sz="1200" b="0" i="0" u="none" strike="noStrike" kern="1200" baseline="0" dirty="0" smtClean="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smtClean="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smtClean="0">
                <a:solidFill>
                  <a:schemeClr val="tx1"/>
                </a:solidFill>
                <a:latin typeface="+mn-lt"/>
                <a:ea typeface="+mn-ea"/>
                <a:cs typeface="+mn-cs"/>
              </a:rPr>
              <a:t>memory word. Each word in memory is compared in parallel with the content of the</a:t>
            </a:r>
          </a:p>
          <a:p>
            <a:r>
              <a:rPr lang="en-IN" sz="1200" b="0" i="0" u="none" strike="noStrike" kern="1200" baseline="0" dirty="0" smtClean="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smtClean="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smtClean="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smtClean="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smtClean="0">
                <a:solidFill>
                  <a:schemeClr val="tx1"/>
                </a:solidFill>
                <a:latin typeface="+mn-lt"/>
                <a:ea typeface="+mn-ea"/>
                <a:cs typeface="+mn-cs"/>
              </a:rPr>
              <a:t>the match register have been set.</a:t>
            </a:r>
          </a:p>
          <a:p>
            <a:r>
              <a:rPr lang="en-IN" sz="1200" b="0" i="0" u="none" strike="noStrike" kern="1200" baseline="0" dirty="0" smtClean="0">
                <a:solidFill>
                  <a:schemeClr val="tx1"/>
                </a:solidFill>
                <a:latin typeface="+mn-lt"/>
                <a:ea typeface="+mn-ea"/>
                <a:cs typeface="+mn-cs"/>
              </a:rPr>
              <a:t>The key register provides a mask for choosing a particular field or key in </a:t>
            </a:r>
            <a:r>
              <a:rPr lang="en-IN" sz="1200" b="0" i="0" u="none" strike="noStrike" kern="1200" baseline="0" dirty="0" err="1" smtClean="0">
                <a:solidFill>
                  <a:schemeClr val="tx1"/>
                </a:solidFill>
                <a:latin typeface="+mn-lt"/>
                <a:ea typeface="+mn-ea"/>
                <a:cs typeface="+mn-cs"/>
              </a:rPr>
              <a:t>theargument</a:t>
            </a:r>
            <a:r>
              <a:rPr lang="en-IN" sz="1200" b="0" i="0" u="none" strike="noStrike" kern="1200" baseline="0" dirty="0" smtClean="0">
                <a:solidFill>
                  <a:schemeClr val="tx1"/>
                </a:solidFill>
                <a:latin typeface="+mn-lt"/>
                <a:ea typeface="+mn-ea"/>
                <a:cs typeface="+mn-cs"/>
              </a:rPr>
              <a:t> word.</a:t>
            </a:r>
          </a:p>
          <a:p>
            <a:r>
              <a:rPr lang="en-IN" sz="1200" b="0" i="0" u="none" strike="noStrike" kern="1200" baseline="0" dirty="0" smtClean="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smtClean="0">
                <a:solidFill>
                  <a:schemeClr val="tx1"/>
                </a:solidFill>
                <a:latin typeface="+mn-lt"/>
                <a:ea typeface="+mn-ea"/>
                <a:cs typeface="+mn-cs"/>
              </a:rPr>
              <a:t>Thus the key provides a mask or identifying piece of information which specifies how the</a:t>
            </a:r>
          </a:p>
          <a:p>
            <a:r>
              <a:rPr lang="en-IN" sz="1200" b="0" i="0" u="none" strike="noStrike" kern="1200" baseline="0" smtClean="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49</a:t>
            </a:fld>
            <a:endParaRPr lang="en-IN"/>
          </a:p>
        </p:txBody>
      </p:sp>
    </p:spTree>
    <p:extLst>
      <p:ext uri="{BB962C8B-B14F-4D97-AF65-F5344CB8AC3E}">
        <p14:creationId xmlns:p14="http://schemas.microsoft.com/office/powerpoint/2010/main" val="20556149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It consists of a memory</a:t>
            </a:r>
          </a:p>
          <a:p>
            <a:r>
              <a:rPr lang="en-IN" sz="1200" b="0" i="0" u="none" strike="noStrike" kern="1200" baseline="0" dirty="0" smtClean="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smtClean="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smtClean="0">
                <a:solidFill>
                  <a:schemeClr val="tx1"/>
                </a:solidFill>
                <a:latin typeface="+mn-lt"/>
                <a:ea typeface="+mn-ea"/>
                <a:cs typeface="+mn-cs"/>
              </a:rPr>
              <a:t>memory word. Each word in memory is compared in parallel with the content of the</a:t>
            </a:r>
          </a:p>
          <a:p>
            <a:r>
              <a:rPr lang="en-IN" sz="1200" b="0" i="0" u="none" strike="noStrike" kern="1200" baseline="0" dirty="0" smtClean="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smtClean="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smtClean="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smtClean="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smtClean="0">
                <a:solidFill>
                  <a:schemeClr val="tx1"/>
                </a:solidFill>
                <a:latin typeface="+mn-lt"/>
                <a:ea typeface="+mn-ea"/>
                <a:cs typeface="+mn-cs"/>
              </a:rPr>
              <a:t>the match register have been set.</a:t>
            </a:r>
          </a:p>
          <a:p>
            <a:r>
              <a:rPr lang="en-IN" sz="1200" b="0" i="0" u="none" strike="noStrike" kern="1200" baseline="0" dirty="0" smtClean="0">
                <a:solidFill>
                  <a:schemeClr val="tx1"/>
                </a:solidFill>
                <a:latin typeface="+mn-lt"/>
                <a:ea typeface="+mn-ea"/>
                <a:cs typeface="+mn-cs"/>
              </a:rPr>
              <a:t>The key register provides a mask for choosing a particular field or key in </a:t>
            </a:r>
            <a:r>
              <a:rPr lang="en-IN" sz="1200" b="0" i="0" u="none" strike="noStrike" kern="1200" baseline="0" dirty="0" err="1" smtClean="0">
                <a:solidFill>
                  <a:schemeClr val="tx1"/>
                </a:solidFill>
                <a:latin typeface="+mn-lt"/>
                <a:ea typeface="+mn-ea"/>
                <a:cs typeface="+mn-cs"/>
              </a:rPr>
              <a:t>theargument</a:t>
            </a:r>
            <a:r>
              <a:rPr lang="en-IN" sz="1200" b="0" i="0" u="none" strike="noStrike" kern="1200" baseline="0" dirty="0" smtClean="0">
                <a:solidFill>
                  <a:schemeClr val="tx1"/>
                </a:solidFill>
                <a:latin typeface="+mn-lt"/>
                <a:ea typeface="+mn-ea"/>
                <a:cs typeface="+mn-cs"/>
              </a:rPr>
              <a:t> word.</a:t>
            </a:r>
          </a:p>
          <a:p>
            <a:r>
              <a:rPr lang="en-IN" sz="1200" b="0" i="0" u="none" strike="noStrike" kern="1200" baseline="0" dirty="0" smtClean="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smtClean="0">
                <a:solidFill>
                  <a:schemeClr val="tx1"/>
                </a:solidFill>
                <a:latin typeface="+mn-lt"/>
                <a:ea typeface="+mn-ea"/>
                <a:cs typeface="+mn-cs"/>
              </a:rPr>
              <a:t>Thus the key provides a mask or identifying piece of information which specifies how the</a:t>
            </a:r>
          </a:p>
          <a:p>
            <a:r>
              <a:rPr lang="en-IN" sz="1200" b="0" i="0" u="none" strike="noStrike" kern="1200" baseline="0" smtClean="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50</a:t>
            </a:fld>
            <a:endParaRPr lang="en-IN"/>
          </a:p>
        </p:txBody>
      </p:sp>
    </p:spTree>
    <p:extLst>
      <p:ext uri="{BB962C8B-B14F-4D97-AF65-F5344CB8AC3E}">
        <p14:creationId xmlns:p14="http://schemas.microsoft.com/office/powerpoint/2010/main" val="16382005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It consists of a memory</a:t>
            </a:r>
          </a:p>
          <a:p>
            <a:r>
              <a:rPr lang="en-IN" sz="1200" b="0" i="0" u="none" strike="noStrike" kern="1200" baseline="0" dirty="0" smtClean="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smtClean="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smtClean="0">
                <a:solidFill>
                  <a:schemeClr val="tx1"/>
                </a:solidFill>
                <a:latin typeface="+mn-lt"/>
                <a:ea typeface="+mn-ea"/>
                <a:cs typeface="+mn-cs"/>
              </a:rPr>
              <a:t>memory word. Each word in memory is compared in parallel with the content of the</a:t>
            </a:r>
          </a:p>
          <a:p>
            <a:r>
              <a:rPr lang="en-IN" sz="1200" b="0" i="0" u="none" strike="noStrike" kern="1200" baseline="0" dirty="0" smtClean="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smtClean="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smtClean="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smtClean="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smtClean="0">
                <a:solidFill>
                  <a:schemeClr val="tx1"/>
                </a:solidFill>
                <a:latin typeface="+mn-lt"/>
                <a:ea typeface="+mn-ea"/>
                <a:cs typeface="+mn-cs"/>
              </a:rPr>
              <a:t>the match register have been set.</a:t>
            </a:r>
          </a:p>
          <a:p>
            <a:r>
              <a:rPr lang="en-IN" sz="1200" b="0" i="0" u="none" strike="noStrike" kern="1200" baseline="0" dirty="0" smtClean="0">
                <a:solidFill>
                  <a:schemeClr val="tx1"/>
                </a:solidFill>
                <a:latin typeface="+mn-lt"/>
                <a:ea typeface="+mn-ea"/>
                <a:cs typeface="+mn-cs"/>
              </a:rPr>
              <a:t>The key register provides a mask for choosing a particular field or key in </a:t>
            </a:r>
            <a:r>
              <a:rPr lang="en-IN" sz="1200" b="0" i="0" u="none" strike="noStrike" kern="1200" baseline="0" dirty="0" err="1" smtClean="0">
                <a:solidFill>
                  <a:schemeClr val="tx1"/>
                </a:solidFill>
                <a:latin typeface="+mn-lt"/>
                <a:ea typeface="+mn-ea"/>
                <a:cs typeface="+mn-cs"/>
              </a:rPr>
              <a:t>theargument</a:t>
            </a:r>
            <a:r>
              <a:rPr lang="en-IN" sz="1200" b="0" i="0" u="none" strike="noStrike" kern="1200" baseline="0" dirty="0" smtClean="0">
                <a:solidFill>
                  <a:schemeClr val="tx1"/>
                </a:solidFill>
                <a:latin typeface="+mn-lt"/>
                <a:ea typeface="+mn-ea"/>
                <a:cs typeface="+mn-cs"/>
              </a:rPr>
              <a:t> word.</a:t>
            </a:r>
          </a:p>
          <a:p>
            <a:r>
              <a:rPr lang="en-IN" sz="1200" b="0" i="0" u="none" strike="noStrike" kern="1200" baseline="0" dirty="0" smtClean="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smtClean="0">
                <a:solidFill>
                  <a:schemeClr val="tx1"/>
                </a:solidFill>
                <a:latin typeface="+mn-lt"/>
                <a:ea typeface="+mn-ea"/>
                <a:cs typeface="+mn-cs"/>
              </a:rPr>
              <a:t>Thus the key provides a mask or identifying piece of information which specifies how the</a:t>
            </a:r>
          </a:p>
          <a:p>
            <a:r>
              <a:rPr lang="en-IN" sz="1200" b="0" i="0" u="none" strike="noStrike" kern="1200" baseline="0" smtClean="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51</a:t>
            </a:fld>
            <a:endParaRPr lang="en-IN"/>
          </a:p>
        </p:txBody>
      </p:sp>
    </p:spTree>
    <p:extLst>
      <p:ext uri="{BB962C8B-B14F-4D97-AF65-F5344CB8AC3E}">
        <p14:creationId xmlns:p14="http://schemas.microsoft.com/office/powerpoint/2010/main" val="2566783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7</a:t>
            </a:fld>
            <a:endParaRPr lang="en-IN"/>
          </a:p>
        </p:txBody>
      </p:sp>
    </p:spTree>
    <p:extLst>
      <p:ext uri="{BB962C8B-B14F-4D97-AF65-F5344CB8AC3E}">
        <p14:creationId xmlns:p14="http://schemas.microsoft.com/office/powerpoint/2010/main" val="28927577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It consists of a memory</a:t>
            </a:r>
          </a:p>
          <a:p>
            <a:r>
              <a:rPr lang="en-IN" sz="1200" b="0" i="0" u="none" strike="noStrike" kern="1200" baseline="0" dirty="0" smtClean="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smtClean="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smtClean="0">
                <a:solidFill>
                  <a:schemeClr val="tx1"/>
                </a:solidFill>
                <a:latin typeface="+mn-lt"/>
                <a:ea typeface="+mn-ea"/>
                <a:cs typeface="+mn-cs"/>
              </a:rPr>
              <a:t>memory word. Each word in memory is compared in parallel with the content of the</a:t>
            </a:r>
          </a:p>
          <a:p>
            <a:r>
              <a:rPr lang="en-IN" sz="1200" b="0" i="0" u="none" strike="noStrike" kern="1200" baseline="0" dirty="0" smtClean="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smtClean="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smtClean="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smtClean="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smtClean="0">
                <a:solidFill>
                  <a:schemeClr val="tx1"/>
                </a:solidFill>
                <a:latin typeface="+mn-lt"/>
                <a:ea typeface="+mn-ea"/>
                <a:cs typeface="+mn-cs"/>
              </a:rPr>
              <a:t>the match register have been set.</a:t>
            </a:r>
          </a:p>
          <a:p>
            <a:r>
              <a:rPr lang="en-IN" sz="1200" b="0" i="0" u="none" strike="noStrike" kern="1200" baseline="0" dirty="0" smtClean="0">
                <a:solidFill>
                  <a:schemeClr val="tx1"/>
                </a:solidFill>
                <a:latin typeface="+mn-lt"/>
                <a:ea typeface="+mn-ea"/>
                <a:cs typeface="+mn-cs"/>
              </a:rPr>
              <a:t>The key register provides a mask for choosing a particular field or key in </a:t>
            </a:r>
            <a:r>
              <a:rPr lang="en-IN" sz="1200" b="0" i="0" u="none" strike="noStrike" kern="1200" baseline="0" dirty="0" err="1" smtClean="0">
                <a:solidFill>
                  <a:schemeClr val="tx1"/>
                </a:solidFill>
                <a:latin typeface="+mn-lt"/>
                <a:ea typeface="+mn-ea"/>
                <a:cs typeface="+mn-cs"/>
              </a:rPr>
              <a:t>theargument</a:t>
            </a:r>
            <a:r>
              <a:rPr lang="en-IN" sz="1200" b="0" i="0" u="none" strike="noStrike" kern="1200" baseline="0" dirty="0" smtClean="0">
                <a:solidFill>
                  <a:schemeClr val="tx1"/>
                </a:solidFill>
                <a:latin typeface="+mn-lt"/>
                <a:ea typeface="+mn-ea"/>
                <a:cs typeface="+mn-cs"/>
              </a:rPr>
              <a:t> word.</a:t>
            </a:r>
          </a:p>
          <a:p>
            <a:r>
              <a:rPr lang="en-IN" sz="1200" b="0" i="0" u="none" strike="noStrike" kern="1200" baseline="0" dirty="0" smtClean="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smtClean="0">
                <a:solidFill>
                  <a:schemeClr val="tx1"/>
                </a:solidFill>
                <a:latin typeface="+mn-lt"/>
                <a:ea typeface="+mn-ea"/>
                <a:cs typeface="+mn-cs"/>
              </a:rPr>
              <a:t>Thus the key provides a mask or identifying piece of information which specifies how the</a:t>
            </a:r>
          </a:p>
          <a:p>
            <a:r>
              <a:rPr lang="en-IN" sz="1200" b="0" i="0" u="none" strike="noStrike" kern="1200" baseline="0" smtClean="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52</a:t>
            </a:fld>
            <a:endParaRPr lang="en-IN"/>
          </a:p>
        </p:txBody>
      </p:sp>
    </p:spTree>
    <p:extLst>
      <p:ext uri="{BB962C8B-B14F-4D97-AF65-F5344CB8AC3E}">
        <p14:creationId xmlns:p14="http://schemas.microsoft.com/office/powerpoint/2010/main" val="36039793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It consists of a memory</a:t>
            </a:r>
          </a:p>
          <a:p>
            <a:r>
              <a:rPr lang="en-IN" sz="1200" b="0" i="0" u="none" strike="noStrike" kern="1200" baseline="0" dirty="0" smtClean="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smtClean="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smtClean="0">
                <a:solidFill>
                  <a:schemeClr val="tx1"/>
                </a:solidFill>
                <a:latin typeface="+mn-lt"/>
                <a:ea typeface="+mn-ea"/>
                <a:cs typeface="+mn-cs"/>
              </a:rPr>
              <a:t>memory word. Each word in memory is compared in parallel with the content of the</a:t>
            </a:r>
          </a:p>
          <a:p>
            <a:r>
              <a:rPr lang="en-IN" sz="1200" b="0" i="0" u="none" strike="noStrike" kern="1200" baseline="0" dirty="0" smtClean="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smtClean="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smtClean="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smtClean="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smtClean="0">
                <a:solidFill>
                  <a:schemeClr val="tx1"/>
                </a:solidFill>
                <a:latin typeface="+mn-lt"/>
                <a:ea typeface="+mn-ea"/>
                <a:cs typeface="+mn-cs"/>
              </a:rPr>
              <a:t>the match register have been set.</a:t>
            </a:r>
          </a:p>
          <a:p>
            <a:r>
              <a:rPr lang="en-IN" sz="1200" b="0" i="0" u="none" strike="noStrike" kern="1200" baseline="0" dirty="0" smtClean="0">
                <a:solidFill>
                  <a:schemeClr val="tx1"/>
                </a:solidFill>
                <a:latin typeface="+mn-lt"/>
                <a:ea typeface="+mn-ea"/>
                <a:cs typeface="+mn-cs"/>
              </a:rPr>
              <a:t>The key register provides a mask for choosing a particular field or key in </a:t>
            </a:r>
            <a:r>
              <a:rPr lang="en-IN" sz="1200" b="0" i="0" u="none" strike="noStrike" kern="1200" baseline="0" dirty="0" err="1" smtClean="0">
                <a:solidFill>
                  <a:schemeClr val="tx1"/>
                </a:solidFill>
                <a:latin typeface="+mn-lt"/>
                <a:ea typeface="+mn-ea"/>
                <a:cs typeface="+mn-cs"/>
              </a:rPr>
              <a:t>theargument</a:t>
            </a:r>
            <a:r>
              <a:rPr lang="en-IN" sz="1200" b="0" i="0" u="none" strike="noStrike" kern="1200" baseline="0" dirty="0" smtClean="0">
                <a:solidFill>
                  <a:schemeClr val="tx1"/>
                </a:solidFill>
                <a:latin typeface="+mn-lt"/>
                <a:ea typeface="+mn-ea"/>
                <a:cs typeface="+mn-cs"/>
              </a:rPr>
              <a:t> word.</a:t>
            </a:r>
          </a:p>
          <a:p>
            <a:r>
              <a:rPr lang="en-IN" sz="1200" b="0" i="0" u="none" strike="noStrike" kern="1200" baseline="0" dirty="0" smtClean="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smtClean="0">
                <a:solidFill>
                  <a:schemeClr val="tx1"/>
                </a:solidFill>
                <a:latin typeface="+mn-lt"/>
                <a:ea typeface="+mn-ea"/>
                <a:cs typeface="+mn-cs"/>
              </a:rPr>
              <a:t>Thus the key provides a mask or identifying piece of information which specifies how the</a:t>
            </a:r>
          </a:p>
          <a:p>
            <a:r>
              <a:rPr lang="en-IN" sz="1200" b="0" i="0" u="none" strike="noStrike" kern="1200" baseline="0" smtClean="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53</a:t>
            </a:fld>
            <a:endParaRPr lang="en-IN"/>
          </a:p>
        </p:txBody>
      </p:sp>
    </p:spTree>
    <p:extLst>
      <p:ext uri="{BB962C8B-B14F-4D97-AF65-F5344CB8AC3E}">
        <p14:creationId xmlns:p14="http://schemas.microsoft.com/office/powerpoint/2010/main" val="3975493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It consists of a memory</a:t>
            </a:r>
          </a:p>
          <a:p>
            <a:r>
              <a:rPr lang="en-IN" sz="1200" b="0" i="0" u="none" strike="noStrike" kern="1200" baseline="0" dirty="0" smtClean="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smtClean="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smtClean="0">
                <a:solidFill>
                  <a:schemeClr val="tx1"/>
                </a:solidFill>
                <a:latin typeface="+mn-lt"/>
                <a:ea typeface="+mn-ea"/>
                <a:cs typeface="+mn-cs"/>
              </a:rPr>
              <a:t>memory word. Each word in memory is compared in parallel with the content of the</a:t>
            </a:r>
          </a:p>
          <a:p>
            <a:r>
              <a:rPr lang="en-IN" sz="1200" b="0" i="0" u="none" strike="noStrike" kern="1200" baseline="0" dirty="0" smtClean="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smtClean="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smtClean="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smtClean="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smtClean="0">
                <a:solidFill>
                  <a:schemeClr val="tx1"/>
                </a:solidFill>
                <a:latin typeface="+mn-lt"/>
                <a:ea typeface="+mn-ea"/>
                <a:cs typeface="+mn-cs"/>
              </a:rPr>
              <a:t>the match register have been set.</a:t>
            </a:r>
          </a:p>
          <a:p>
            <a:r>
              <a:rPr lang="en-IN" sz="1200" b="0" i="0" u="none" strike="noStrike" kern="1200" baseline="0" dirty="0" smtClean="0">
                <a:solidFill>
                  <a:schemeClr val="tx1"/>
                </a:solidFill>
                <a:latin typeface="+mn-lt"/>
                <a:ea typeface="+mn-ea"/>
                <a:cs typeface="+mn-cs"/>
              </a:rPr>
              <a:t>The key register provides a mask for choosing a particular field or key in </a:t>
            </a:r>
            <a:r>
              <a:rPr lang="en-IN" sz="1200" b="0" i="0" u="none" strike="noStrike" kern="1200" baseline="0" dirty="0" err="1" smtClean="0">
                <a:solidFill>
                  <a:schemeClr val="tx1"/>
                </a:solidFill>
                <a:latin typeface="+mn-lt"/>
                <a:ea typeface="+mn-ea"/>
                <a:cs typeface="+mn-cs"/>
              </a:rPr>
              <a:t>theargument</a:t>
            </a:r>
            <a:r>
              <a:rPr lang="en-IN" sz="1200" b="0" i="0" u="none" strike="noStrike" kern="1200" baseline="0" dirty="0" smtClean="0">
                <a:solidFill>
                  <a:schemeClr val="tx1"/>
                </a:solidFill>
                <a:latin typeface="+mn-lt"/>
                <a:ea typeface="+mn-ea"/>
                <a:cs typeface="+mn-cs"/>
              </a:rPr>
              <a:t> word.</a:t>
            </a:r>
          </a:p>
          <a:p>
            <a:r>
              <a:rPr lang="en-IN" sz="1200" b="0" i="0" u="none" strike="noStrike" kern="1200" baseline="0" dirty="0" smtClean="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smtClean="0">
                <a:solidFill>
                  <a:schemeClr val="tx1"/>
                </a:solidFill>
                <a:latin typeface="+mn-lt"/>
                <a:ea typeface="+mn-ea"/>
                <a:cs typeface="+mn-cs"/>
              </a:rPr>
              <a:t>Thus the key provides a mask or identifying piece of information which specifies how the</a:t>
            </a:r>
          </a:p>
          <a:p>
            <a:r>
              <a:rPr lang="en-IN" sz="1200" b="0" i="0" u="none" strike="noStrike" kern="1200" baseline="0" smtClean="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54</a:t>
            </a:fld>
            <a:endParaRPr lang="en-IN"/>
          </a:p>
        </p:txBody>
      </p:sp>
    </p:spTree>
    <p:extLst>
      <p:ext uri="{BB962C8B-B14F-4D97-AF65-F5344CB8AC3E}">
        <p14:creationId xmlns:p14="http://schemas.microsoft.com/office/powerpoint/2010/main" val="13858651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It consists of a memory</a:t>
            </a:r>
          </a:p>
          <a:p>
            <a:r>
              <a:rPr lang="en-IN" sz="1200" b="0" i="0" u="none" strike="noStrike" kern="1200" baseline="0" dirty="0" smtClean="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smtClean="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smtClean="0">
                <a:solidFill>
                  <a:schemeClr val="tx1"/>
                </a:solidFill>
                <a:latin typeface="+mn-lt"/>
                <a:ea typeface="+mn-ea"/>
                <a:cs typeface="+mn-cs"/>
              </a:rPr>
              <a:t>memory word. Each word in memory is compared in parallel with the content of the</a:t>
            </a:r>
          </a:p>
          <a:p>
            <a:r>
              <a:rPr lang="en-IN" sz="1200" b="0" i="0" u="none" strike="noStrike" kern="1200" baseline="0" dirty="0" smtClean="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smtClean="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smtClean="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smtClean="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smtClean="0">
                <a:solidFill>
                  <a:schemeClr val="tx1"/>
                </a:solidFill>
                <a:latin typeface="+mn-lt"/>
                <a:ea typeface="+mn-ea"/>
                <a:cs typeface="+mn-cs"/>
              </a:rPr>
              <a:t>the match register have been set.</a:t>
            </a:r>
          </a:p>
          <a:p>
            <a:r>
              <a:rPr lang="en-IN" sz="1200" b="0" i="0" u="none" strike="noStrike" kern="1200" baseline="0" dirty="0" smtClean="0">
                <a:solidFill>
                  <a:schemeClr val="tx1"/>
                </a:solidFill>
                <a:latin typeface="+mn-lt"/>
                <a:ea typeface="+mn-ea"/>
                <a:cs typeface="+mn-cs"/>
              </a:rPr>
              <a:t>The key register provides a mask for choosing a particular field or key in </a:t>
            </a:r>
            <a:r>
              <a:rPr lang="en-IN" sz="1200" b="0" i="0" u="none" strike="noStrike" kern="1200" baseline="0" dirty="0" err="1" smtClean="0">
                <a:solidFill>
                  <a:schemeClr val="tx1"/>
                </a:solidFill>
                <a:latin typeface="+mn-lt"/>
                <a:ea typeface="+mn-ea"/>
                <a:cs typeface="+mn-cs"/>
              </a:rPr>
              <a:t>theargument</a:t>
            </a:r>
            <a:r>
              <a:rPr lang="en-IN" sz="1200" b="0" i="0" u="none" strike="noStrike" kern="1200" baseline="0" dirty="0" smtClean="0">
                <a:solidFill>
                  <a:schemeClr val="tx1"/>
                </a:solidFill>
                <a:latin typeface="+mn-lt"/>
                <a:ea typeface="+mn-ea"/>
                <a:cs typeface="+mn-cs"/>
              </a:rPr>
              <a:t> word.</a:t>
            </a:r>
          </a:p>
          <a:p>
            <a:r>
              <a:rPr lang="en-IN" sz="1200" b="0" i="0" u="none" strike="noStrike" kern="1200" baseline="0" dirty="0" smtClean="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smtClean="0">
                <a:solidFill>
                  <a:schemeClr val="tx1"/>
                </a:solidFill>
                <a:latin typeface="+mn-lt"/>
                <a:ea typeface="+mn-ea"/>
                <a:cs typeface="+mn-cs"/>
              </a:rPr>
              <a:t>Thus the key provides a mask or identifying piece of information which specifies how the</a:t>
            </a:r>
          </a:p>
          <a:p>
            <a:r>
              <a:rPr lang="en-IN" sz="1200" b="0" i="0" u="none" strike="noStrike" kern="1200" baseline="0" smtClean="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55</a:t>
            </a:fld>
            <a:endParaRPr lang="en-IN"/>
          </a:p>
        </p:txBody>
      </p:sp>
    </p:spTree>
    <p:extLst>
      <p:ext uri="{BB962C8B-B14F-4D97-AF65-F5344CB8AC3E}">
        <p14:creationId xmlns:p14="http://schemas.microsoft.com/office/powerpoint/2010/main" val="10400323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It consists of a memory</a:t>
            </a:r>
          </a:p>
          <a:p>
            <a:r>
              <a:rPr lang="en-IN" sz="1200" b="0" i="0" u="none" strike="noStrike" kern="1200" baseline="0" dirty="0" smtClean="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smtClean="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smtClean="0">
                <a:solidFill>
                  <a:schemeClr val="tx1"/>
                </a:solidFill>
                <a:latin typeface="+mn-lt"/>
                <a:ea typeface="+mn-ea"/>
                <a:cs typeface="+mn-cs"/>
              </a:rPr>
              <a:t>memory word. Each word in memory is compared in parallel with the content of the</a:t>
            </a:r>
          </a:p>
          <a:p>
            <a:r>
              <a:rPr lang="en-IN" sz="1200" b="0" i="0" u="none" strike="noStrike" kern="1200" baseline="0" dirty="0" smtClean="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smtClean="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smtClean="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smtClean="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smtClean="0">
                <a:solidFill>
                  <a:schemeClr val="tx1"/>
                </a:solidFill>
                <a:latin typeface="+mn-lt"/>
                <a:ea typeface="+mn-ea"/>
                <a:cs typeface="+mn-cs"/>
              </a:rPr>
              <a:t>the match register have been set.</a:t>
            </a:r>
          </a:p>
          <a:p>
            <a:r>
              <a:rPr lang="en-IN" sz="1200" b="0" i="0" u="none" strike="noStrike" kern="1200" baseline="0" dirty="0" smtClean="0">
                <a:solidFill>
                  <a:schemeClr val="tx1"/>
                </a:solidFill>
                <a:latin typeface="+mn-lt"/>
                <a:ea typeface="+mn-ea"/>
                <a:cs typeface="+mn-cs"/>
              </a:rPr>
              <a:t>The key register provides a mask for choosing a particular field or key in </a:t>
            </a:r>
            <a:r>
              <a:rPr lang="en-IN" sz="1200" b="0" i="0" u="none" strike="noStrike" kern="1200" baseline="0" dirty="0" err="1" smtClean="0">
                <a:solidFill>
                  <a:schemeClr val="tx1"/>
                </a:solidFill>
                <a:latin typeface="+mn-lt"/>
                <a:ea typeface="+mn-ea"/>
                <a:cs typeface="+mn-cs"/>
              </a:rPr>
              <a:t>theargument</a:t>
            </a:r>
            <a:r>
              <a:rPr lang="en-IN" sz="1200" b="0" i="0" u="none" strike="noStrike" kern="1200" baseline="0" dirty="0" smtClean="0">
                <a:solidFill>
                  <a:schemeClr val="tx1"/>
                </a:solidFill>
                <a:latin typeface="+mn-lt"/>
                <a:ea typeface="+mn-ea"/>
                <a:cs typeface="+mn-cs"/>
              </a:rPr>
              <a:t> word.</a:t>
            </a:r>
          </a:p>
          <a:p>
            <a:r>
              <a:rPr lang="en-IN" sz="1200" b="0" i="0" u="none" strike="noStrike" kern="1200" baseline="0" dirty="0" smtClean="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smtClean="0">
                <a:solidFill>
                  <a:schemeClr val="tx1"/>
                </a:solidFill>
                <a:latin typeface="+mn-lt"/>
                <a:ea typeface="+mn-ea"/>
                <a:cs typeface="+mn-cs"/>
              </a:rPr>
              <a:t>Thus the key provides a mask or identifying piece of information which specifies how the</a:t>
            </a:r>
          </a:p>
          <a:p>
            <a:r>
              <a:rPr lang="en-IN" sz="1200" b="0" i="0" u="none" strike="noStrike" kern="1200" baseline="0" smtClean="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56</a:t>
            </a:fld>
            <a:endParaRPr lang="en-IN"/>
          </a:p>
        </p:txBody>
      </p:sp>
    </p:spTree>
    <p:extLst>
      <p:ext uri="{BB962C8B-B14F-4D97-AF65-F5344CB8AC3E}">
        <p14:creationId xmlns:p14="http://schemas.microsoft.com/office/powerpoint/2010/main" val="152429311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It consists of a memory</a:t>
            </a:r>
          </a:p>
          <a:p>
            <a:r>
              <a:rPr lang="en-IN" sz="1200" b="0" i="0" u="none" strike="noStrike" kern="1200" baseline="0" dirty="0" smtClean="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smtClean="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smtClean="0">
                <a:solidFill>
                  <a:schemeClr val="tx1"/>
                </a:solidFill>
                <a:latin typeface="+mn-lt"/>
                <a:ea typeface="+mn-ea"/>
                <a:cs typeface="+mn-cs"/>
              </a:rPr>
              <a:t>memory word. Each word in memory is compared in parallel with the content of the</a:t>
            </a:r>
          </a:p>
          <a:p>
            <a:r>
              <a:rPr lang="en-IN" sz="1200" b="0" i="0" u="none" strike="noStrike" kern="1200" baseline="0" dirty="0" smtClean="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smtClean="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smtClean="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smtClean="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smtClean="0">
                <a:solidFill>
                  <a:schemeClr val="tx1"/>
                </a:solidFill>
                <a:latin typeface="+mn-lt"/>
                <a:ea typeface="+mn-ea"/>
                <a:cs typeface="+mn-cs"/>
              </a:rPr>
              <a:t>the match register have been set.</a:t>
            </a:r>
          </a:p>
          <a:p>
            <a:r>
              <a:rPr lang="en-IN" sz="1200" b="0" i="0" u="none" strike="noStrike" kern="1200" baseline="0" dirty="0" smtClean="0">
                <a:solidFill>
                  <a:schemeClr val="tx1"/>
                </a:solidFill>
                <a:latin typeface="+mn-lt"/>
                <a:ea typeface="+mn-ea"/>
                <a:cs typeface="+mn-cs"/>
              </a:rPr>
              <a:t>The key register provides a mask for choosing a particular field or key in </a:t>
            </a:r>
            <a:r>
              <a:rPr lang="en-IN" sz="1200" b="0" i="0" u="none" strike="noStrike" kern="1200" baseline="0" dirty="0" err="1" smtClean="0">
                <a:solidFill>
                  <a:schemeClr val="tx1"/>
                </a:solidFill>
                <a:latin typeface="+mn-lt"/>
                <a:ea typeface="+mn-ea"/>
                <a:cs typeface="+mn-cs"/>
              </a:rPr>
              <a:t>theargument</a:t>
            </a:r>
            <a:r>
              <a:rPr lang="en-IN" sz="1200" b="0" i="0" u="none" strike="noStrike" kern="1200" baseline="0" dirty="0" smtClean="0">
                <a:solidFill>
                  <a:schemeClr val="tx1"/>
                </a:solidFill>
                <a:latin typeface="+mn-lt"/>
                <a:ea typeface="+mn-ea"/>
                <a:cs typeface="+mn-cs"/>
              </a:rPr>
              <a:t> word.</a:t>
            </a:r>
          </a:p>
          <a:p>
            <a:r>
              <a:rPr lang="en-IN" sz="1200" b="0" i="0" u="none" strike="noStrike" kern="1200" baseline="0" dirty="0" smtClean="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smtClean="0">
                <a:solidFill>
                  <a:schemeClr val="tx1"/>
                </a:solidFill>
                <a:latin typeface="+mn-lt"/>
                <a:ea typeface="+mn-ea"/>
                <a:cs typeface="+mn-cs"/>
              </a:rPr>
              <a:t>Thus the key provides a mask or identifying piece of information which specifies how the</a:t>
            </a:r>
          </a:p>
          <a:p>
            <a:r>
              <a:rPr lang="en-IN" sz="1200" b="0" i="0" u="none" strike="noStrike" kern="1200" baseline="0" smtClean="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57</a:t>
            </a:fld>
            <a:endParaRPr lang="en-IN"/>
          </a:p>
        </p:txBody>
      </p:sp>
    </p:spTree>
    <p:extLst>
      <p:ext uri="{BB962C8B-B14F-4D97-AF65-F5344CB8AC3E}">
        <p14:creationId xmlns:p14="http://schemas.microsoft.com/office/powerpoint/2010/main" val="83957483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58</a:t>
            </a:fld>
            <a:endParaRPr lang="en-IN"/>
          </a:p>
        </p:txBody>
      </p:sp>
    </p:spTree>
    <p:extLst>
      <p:ext uri="{BB962C8B-B14F-4D97-AF65-F5344CB8AC3E}">
        <p14:creationId xmlns:p14="http://schemas.microsoft.com/office/powerpoint/2010/main" val="13315289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It consists of a memory</a:t>
            </a:r>
          </a:p>
          <a:p>
            <a:r>
              <a:rPr lang="en-IN" sz="1200" b="0" i="0" u="none" strike="noStrike" kern="1200" baseline="0" dirty="0" smtClean="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smtClean="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smtClean="0">
                <a:solidFill>
                  <a:schemeClr val="tx1"/>
                </a:solidFill>
                <a:latin typeface="+mn-lt"/>
                <a:ea typeface="+mn-ea"/>
                <a:cs typeface="+mn-cs"/>
              </a:rPr>
              <a:t>memory word. Each word in memory is compared in parallel with the content of the</a:t>
            </a:r>
          </a:p>
          <a:p>
            <a:r>
              <a:rPr lang="en-IN" sz="1200" b="0" i="0" u="none" strike="noStrike" kern="1200" baseline="0" dirty="0" smtClean="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smtClean="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smtClean="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smtClean="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smtClean="0">
                <a:solidFill>
                  <a:schemeClr val="tx1"/>
                </a:solidFill>
                <a:latin typeface="+mn-lt"/>
                <a:ea typeface="+mn-ea"/>
                <a:cs typeface="+mn-cs"/>
              </a:rPr>
              <a:t>the match register have been set.</a:t>
            </a:r>
          </a:p>
          <a:p>
            <a:r>
              <a:rPr lang="en-IN" sz="1200" b="0" i="0" u="none" strike="noStrike" kern="1200" baseline="0" dirty="0" smtClean="0">
                <a:solidFill>
                  <a:schemeClr val="tx1"/>
                </a:solidFill>
                <a:latin typeface="+mn-lt"/>
                <a:ea typeface="+mn-ea"/>
                <a:cs typeface="+mn-cs"/>
              </a:rPr>
              <a:t>The key register provides a mask for choosing a particular field or key in </a:t>
            </a:r>
            <a:r>
              <a:rPr lang="en-IN" sz="1200" b="0" i="0" u="none" strike="noStrike" kern="1200" baseline="0" dirty="0" err="1" smtClean="0">
                <a:solidFill>
                  <a:schemeClr val="tx1"/>
                </a:solidFill>
                <a:latin typeface="+mn-lt"/>
                <a:ea typeface="+mn-ea"/>
                <a:cs typeface="+mn-cs"/>
              </a:rPr>
              <a:t>theargument</a:t>
            </a:r>
            <a:r>
              <a:rPr lang="en-IN" sz="1200" b="0" i="0" u="none" strike="noStrike" kern="1200" baseline="0" dirty="0" smtClean="0">
                <a:solidFill>
                  <a:schemeClr val="tx1"/>
                </a:solidFill>
                <a:latin typeface="+mn-lt"/>
                <a:ea typeface="+mn-ea"/>
                <a:cs typeface="+mn-cs"/>
              </a:rPr>
              <a:t> word.</a:t>
            </a:r>
          </a:p>
          <a:p>
            <a:r>
              <a:rPr lang="en-IN" sz="1200" b="0" i="0" u="none" strike="noStrike" kern="1200" baseline="0" dirty="0" smtClean="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smtClean="0">
                <a:solidFill>
                  <a:schemeClr val="tx1"/>
                </a:solidFill>
                <a:latin typeface="+mn-lt"/>
                <a:ea typeface="+mn-ea"/>
                <a:cs typeface="+mn-cs"/>
              </a:rPr>
              <a:t>Thus the key provides a mask or identifying piece of information which specifies how the</a:t>
            </a:r>
          </a:p>
          <a:p>
            <a:r>
              <a:rPr lang="en-IN" sz="1200" b="0" i="0" u="none" strike="noStrike" kern="1200" baseline="0" smtClean="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59</a:t>
            </a:fld>
            <a:endParaRPr lang="en-IN"/>
          </a:p>
        </p:txBody>
      </p:sp>
    </p:spTree>
    <p:extLst>
      <p:ext uri="{BB962C8B-B14F-4D97-AF65-F5344CB8AC3E}">
        <p14:creationId xmlns:p14="http://schemas.microsoft.com/office/powerpoint/2010/main" val="7437109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It consists of a memory</a:t>
            </a:r>
          </a:p>
          <a:p>
            <a:r>
              <a:rPr lang="en-IN" sz="1200" b="0" i="0" u="none" strike="noStrike" kern="1200" baseline="0" dirty="0" smtClean="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smtClean="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smtClean="0">
                <a:solidFill>
                  <a:schemeClr val="tx1"/>
                </a:solidFill>
                <a:latin typeface="+mn-lt"/>
                <a:ea typeface="+mn-ea"/>
                <a:cs typeface="+mn-cs"/>
              </a:rPr>
              <a:t>memory word. Each word in memory is compared in parallel with the content of the</a:t>
            </a:r>
          </a:p>
          <a:p>
            <a:r>
              <a:rPr lang="en-IN" sz="1200" b="0" i="0" u="none" strike="noStrike" kern="1200" baseline="0" dirty="0" smtClean="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smtClean="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smtClean="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smtClean="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smtClean="0">
                <a:solidFill>
                  <a:schemeClr val="tx1"/>
                </a:solidFill>
                <a:latin typeface="+mn-lt"/>
                <a:ea typeface="+mn-ea"/>
                <a:cs typeface="+mn-cs"/>
              </a:rPr>
              <a:t>the match register have been set.</a:t>
            </a:r>
          </a:p>
          <a:p>
            <a:r>
              <a:rPr lang="en-IN" sz="1200" b="0" i="0" u="none" strike="noStrike" kern="1200" baseline="0" dirty="0" smtClean="0">
                <a:solidFill>
                  <a:schemeClr val="tx1"/>
                </a:solidFill>
                <a:latin typeface="+mn-lt"/>
                <a:ea typeface="+mn-ea"/>
                <a:cs typeface="+mn-cs"/>
              </a:rPr>
              <a:t>The key register provides a mask for choosing a particular field or key in </a:t>
            </a:r>
            <a:r>
              <a:rPr lang="en-IN" sz="1200" b="0" i="0" u="none" strike="noStrike" kern="1200" baseline="0" dirty="0" err="1" smtClean="0">
                <a:solidFill>
                  <a:schemeClr val="tx1"/>
                </a:solidFill>
                <a:latin typeface="+mn-lt"/>
                <a:ea typeface="+mn-ea"/>
                <a:cs typeface="+mn-cs"/>
              </a:rPr>
              <a:t>theargument</a:t>
            </a:r>
            <a:r>
              <a:rPr lang="en-IN" sz="1200" b="0" i="0" u="none" strike="noStrike" kern="1200" baseline="0" dirty="0" smtClean="0">
                <a:solidFill>
                  <a:schemeClr val="tx1"/>
                </a:solidFill>
                <a:latin typeface="+mn-lt"/>
                <a:ea typeface="+mn-ea"/>
                <a:cs typeface="+mn-cs"/>
              </a:rPr>
              <a:t> word.</a:t>
            </a:r>
          </a:p>
          <a:p>
            <a:r>
              <a:rPr lang="en-IN" sz="1200" b="0" i="0" u="none" strike="noStrike" kern="1200" baseline="0" dirty="0" smtClean="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smtClean="0">
                <a:solidFill>
                  <a:schemeClr val="tx1"/>
                </a:solidFill>
                <a:latin typeface="+mn-lt"/>
                <a:ea typeface="+mn-ea"/>
                <a:cs typeface="+mn-cs"/>
              </a:rPr>
              <a:t>Thus the key provides a mask or identifying piece of information which specifies how the</a:t>
            </a:r>
          </a:p>
          <a:p>
            <a:r>
              <a:rPr lang="en-IN" sz="1200" b="0" i="0" u="none" strike="noStrike" kern="1200" baseline="0" smtClean="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60</a:t>
            </a:fld>
            <a:endParaRPr lang="en-IN"/>
          </a:p>
        </p:txBody>
      </p:sp>
    </p:spTree>
    <p:extLst>
      <p:ext uri="{BB962C8B-B14F-4D97-AF65-F5344CB8AC3E}">
        <p14:creationId xmlns:p14="http://schemas.microsoft.com/office/powerpoint/2010/main" val="226870755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It consists of a memory</a:t>
            </a:r>
          </a:p>
          <a:p>
            <a:r>
              <a:rPr lang="en-IN" sz="1200" b="0" i="0" u="none" strike="noStrike" kern="1200" baseline="0" dirty="0" smtClean="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smtClean="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smtClean="0">
                <a:solidFill>
                  <a:schemeClr val="tx1"/>
                </a:solidFill>
                <a:latin typeface="+mn-lt"/>
                <a:ea typeface="+mn-ea"/>
                <a:cs typeface="+mn-cs"/>
              </a:rPr>
              <a:t>memory word. Each word in memory is compared in parallel with the content of the</a:t>
            </a:r>
          </a:p>
          <a:p>
            <a:r>
              <a:rPr lang="en-IN" sz="1200" b="0" i="0" u="none" strike="noStrike" kern="1200" baseline="0" dirty="0" smtClean="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smtClean="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smtClean="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smtClean="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smtClean="0">
                <a:solidFill>
                  <a:schemeClr val="tx1"/>
                </a:solidFill>
                <a:latin typeface="+mn-lt"/>
                <a:ea typeface="+mn-ea"/>
                <a:cs typeface="+mn-cs"/>
              </a:rPr>
              <a:t>the match register have been set.</a:t>
            </a:r>
          </a:p>
          <a:p>
            <a:r>
              <a:rPr lang="en-IN" sz="1200" b="0" i="0" u="none" strike="noStrike" kern="1200" baseline="0" dirty="0" smtClean="0">
                <a:solidFill>
                  <a:schemeClr val="tx1"/>
                </a:solidFill>
                <a:latin typeface="+mn-lt"/>
                <a:ea typeface="+mn-ea"/>
                <a:cs typeface="+mn-cs"/>
              </a:rPr>
              <a:t>The key register provides a mask for choosing a particular field or key in </a:t>
            </a:r>
            <a:r>
              <a:rPr lang="en-IN" sz="1200" b="0" i="0" u="none" strike="noStrike" kern="1200" baseline="0" dirty="0" err="1" smtClean="0">
                <a:solidFill>
                  <a:schemeClr val="tx1"/>
                </a:solidFill>
                <a:latin typeface="+mn-lt"/>
                <a:ea typeface="+mn-ea"/>
                <a:cs typeface="+mn-cs"/>
              </a:rPr>
              <a:t>theargument</a:t>
            </a:r>
            <a:r>
              <a:rPr lang="en-IN" sz="1200" b="0" i="0" u="none" strike="noStrike" kern="1200" baseline="0" dirty="0" smtClean="0">
                <a:solidFill>
                  <a:schemeClr val="tx1"/>
                </a:solidFill>
                <a:latin typeface="+mn-lt"/>
                <a:ea typeface="+mn-ea"/>
                <a:cs typeface="+mn-cs"/>
              </a:rPr>
              <a:t> word.</a:t>
            </a:r>
          </a:p>
          <a:p>
            <a:r>
              <a:rPr lang="en-IN" sz="1200" b="0" i="0" u="none" strike="noStrike" kern="1200" baseline="0" dirty="0" smtClean="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smtClean="0">
                <a:solidFill>
                  <a:schemeClr val="tx1"/>
                </a:solidFill>
                <a:latin typeface="+mn-lt"/>
                <a:ea typeface="+mn-ea"/>
                <a:cs typeface="+mn-cs"/>
              </a:rPr>
              <a:t>Thus the key provides a mask or identifying piece of information which specifies how the</a:t>
            </a:r>
          </a:p>
          <a:p>
            <a:r>
              <a:rPr lang="en-IN" sz="1200" b="0" i="0" u="none" strike="noStrike" kern="1200" baseline="0" smtClean="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61</a:t>
            </a:fld>
            <a:endParaRPr lang="en-IN"/>
          </a:p>
        </p:txBody>
      </p:sp>
    </p:spTree>
    <p:extLst>
      <p:ext uri="{BB962C8B-B14F-4D97-AF65-F5344CB8AC3E}">
        <p14:creationId xmlns:p14="http://schemas.microsoft.com/office/powerpoint/2010/main" val="1066966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8</a:t>
            </a:fld>
            <a:endParaRPr lang="en-IN"/>
          </a:p>
        </p:txBody>
      </p:sp>
    </p:spTree>
    <p:extLst>
      <p:ext uri="{BB962C8B-B14F-4D97-AF65-F5344CB8AC3E}">
        <p14:creationId xmlns:p14="http://schemas.microsoft.com/office/powerpoint/2010/main" val="243468174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It consists of a memory</a:t>
            </a:r>
          </a:p>
          <a:p>
            <a:r>
              <a:rPr lang="en-IN" sz="1200" b="0" i="0" u="none" strike="noStrike" kern="1200" baseline="0" dirty="0" smtClean="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smtClean="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smtClean="0">
                <a:solidFill>
                  <a:schemeClr val="tx1"/>
                </a:solidFill>
                <a:latin typeface="+mn-lt"/>
                <a:ea typeface="+mn-ea"/>
                <a:cs typeface="+mn-cs"/>
              </a:rPr>
              <a:t>memory word. Each word in memory is compared in parallel with the content of the</a:t>
            </a:r>
          </a:p>
          <a:p>
            <a:r>
              <a:rPr lang="en-IN" sz="1200" b="0" i="0" u="none" strike="noStrike" kern="1200" baseline="0" dirty="0" smtClean="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smtClean="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smtClean="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smtClean="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smtClean="0">
                <a:solidFill>
                  <a:schemeClr val="tx1"/>
                </a:solidFill>
                <a:latin typeface="+mn-lt"/>
                <a:ea typeface="+mn-ea"/>
                <a:cs typeface="+mn-cs"/>
              </a:rPr>
              <a:t>the match register have been set.</a:t>
            </a:r>
          </a:p>
          <a:p>
            <a:r>
              <a:rPr lang="en-IN" sz="1200" b="0" i="0" u="none" strike="noStrike" kern="1200" baseline="0" dirty="0" smtClean="0">
                <a:solidFill>
                  <a:schemeClr val="tx1"/>
                </a:solidFill>
                <a:latin typeface="+mn-lt"/>
                <a:ea typeface="+mn-ea"/>
                <a:cs typeface="+mn-cs"/>
              </a:rPr>
              <a:t>The key register provides a mask for choosing a particular field or key in </a:t>
            </a:r>
            <a:r>
              <a:rPr lang="en-IN" sz="1200" b="0" i="0" u="none" strike="noStrike" kern="1200" baseline="0" dirty="0" err="1" smtClean="0">
                <a:solidFill>
                  <a:schemeClr val="tx1"/>
                </a:solidFill>
                <a:latin typeface="+mn-lt"/>
                <a:ea typeface="+mn-ea"/>
                <a:cs typeface="+mn-cs"/>
              </a:rPr>
              <a:t>theargument</a:t>
            </a:r>
            <a:r>
              <a:rPr lang="en-IN" sz="1200" b="0" i="0" u="none" strike="noStrike" kern="1200" baseline="0" dirty="0" smtClean="0">
                <a:solidFill>
                  <a:schemeClr val="tx1"/>
                </a:solidFill>
                <a:latin typeface="+mn-lt"/>
                <a:ea typeface="+mn-ea"/>
                <a:cs typeface="+mn-cs"/>
              </a:rPr>
              <a:t> word.</a:t>
            </a:r>
          </a:p>
          <a:p>
            <a:r>
              <a:rPr lang="en-IN" sz="1200" b="0" i="0" u="none" strike="noStrike" kern="1200" baseline="0" dirty="0" smtClean="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smtClean="0">
                <a:solidFill>
                  <a:schemeClr val="tx1"/>
                </a:solidFill>
                <a:latin typeface="+mn-lt"/>
                <a:ea typeface="+mn-ea"/>
                <a:cs typeface="+mn-cs"/>
              </a:rPr>
              <a:t>Thus the key provides a mask or identifying piece of information which specifies how the</a:t>
            </a:r>
          </a:p>
          <a:p>
            <a:r>
              <a:rPr lang="en-IN" sz="1200" b="0" i="0" u="none" strike="noStrike" kern="1200" baseline="0" smtClean="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62</a:t>
            </a:fld>
            <a:endParaRPr lang="en-IN"/>
          </a:p>
        </p:txBody>
      </p:sp>
    </p:spTree>
    <p:extLst>
      <p:ext uri="{BB962C8B-B14F-4D97-AF65-F5344CB8AC3E}">
        <p14:creationId xmlns:p14="http://schemas.microsoft.com/office/powerpoint/2010/main" val="419054725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It consists of a memory</a:t>
            </a:r>
          </a:p>
          <a:p>
            <a:r>
              <a:rPr lang="en-IN" sz="1200" b="0" i="0" u="none" strike="noStrike" kern="1200" baseline="0" dirty="0" smtClean="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smtClean="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smtClean="0">
                <a:solidFill>
                  <a:schemeClr val="tx1"/>
                </a:solidFill>
                <a:latin typeface="+mn-lt"/>
                <a:ea typeface="+mn-ea"/>
                <a:cs typeface="+mn-cs"/>
              </a:rPr>
              <a:t>memory word. Each word in memory is compared in parallel with the content of the</a:t>
            </a:r>
          </a:p>
          <a:p>
            <a:r>
              <a:rPr lang="en-IN" sz="1200" b="0" i="0" u="none" strike="noStrike" kern="1200" baseline="0" dirty="0" smtClean="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smtClean="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smtClean="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smtClean="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smtClean="0">
                <a:solidFill>
                  <a:schemeClr val="tx1"/>
                </a:solidFill>
                <a:latin typeface="+mn-lt"/>
                <a:ea typeface="+mn-ea"/>
                <a:cs typeface="+mn-cs"/>
              </a:rPr>
              <a:t>the match register have been set.</a:t>
            </a:r>
          </a:p>
          <a:p>
            <a:r>
              <a:rPr lang="en-IN" sz="1200" b="0" i="0" u="none" strike="noStrike" kern="1200" baseline="0" dirty="0" smtClean="0">
                <a:solidFill>
                  <a:schemeClr val="tx1"/>
                </a:solidFill>
                <a:latin typeface="+mn-lt"/>
                <a:ea typeface="+mn-ea"/>
                <a:cs typeface="+mn-cs"/>
              </a:rPr>
              <a:t>The key register provides a mask for choosing a particular field or key in </a:t>
            </a:r>
            <a:r>
              <a:rPr lang="en-IN" sz="1200" b="0" i="0" u="none" strike="noStrike" kern="1200" baseline="0" dirty="0" err="1" smtClean="0">
                <a:solidFill>
                  <a:schemeClr val="tx1"/>
                </a:solidFill>
                <a:latin typeface="+mn-lt"/>
                <a:ea typeface="+mn-ea"/>
                <a:cs typeface="+mn-cs"/>
              </a:rPr>
              <a:t>theargument</a:t>
            </a:r>
            <a:r>
              <a:rPr lang="en-IN" sz="1200" b="0" i="0" u="none" strike="noStrike" kern="1200" baseline="0" dirty="0" smtClean="0">
                <a:solidFill>
                  <a:schemeClr val="tx1"/>
                </a:solidFill>
                <a:latin typeface="+mn-lt"/>
                <a:ea typeface="+mn-ea"/>
                <a:cs typeface="+mn-cs"/>
              </a:rPr>
              <a:t> word.</a:t>
            </a:r>
          </a:p>
          <a:p>
            <a:r>
              <a:rPr lang="en-IN" sz="1200" b="0" i="0" u="none" strike="noStrike" kern="1200" baseline="0" dirty="0" smtClean="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smtClean="0">
                <a:solidFill>
                  <a:schemeClr val="tx1"/>
                </a:solidFill>
                <a:latin typeface="+mn-lt"/>
                <a:ea typeface="+mn-ea"/>
                <a:cs typeface="+mn-cs"/>
              </a:rPr>
              <a:t>Thus the key provides a mask or identifying piece of information which specifies how the</a:t>
            </a:r>
          </a:p>
          <a:p>
            <a:r>
              <a:rPr lang="en-IN" sz="1200" b="0" i="0" u="none" strike="noStrike" kern="1200" baseline="0" smtClean="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63</a:t>
            </a:fld>
            <a:endParaRPr lang="en-IN"/>
          </a:p>
        </p:txBody>
      </p:sp>
    </p:spTree>
    <p:extLst>
      <p:ext uri="{BB962C8B-B14F-4D97-AF65-F5344CB8AC3E}">
        <p14:creationId xmlns:p14="http://schemas.microsoft.com/office/powerpoint/2010/main" val="379778466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It consists of a memory</a:t>
            </a:r>
          </a:p>
          <a:p>
            <a:r>
              <a:rPr lang="en-IN" sz="1200" b="0" i="0" u="none" strike="noStrike" kern="1200" baseline="0" dirty="0" smtClean="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smtClean="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smtClean="0">
                <a:solidFill>
                  <a:schemeClr val="tx1"/>
                </a:solidFill>
                <a:latin typeface="+mn-lt"/>
                <a:ea typeface="+mn-ea"/>
                <a:cs typeface="+mn-cs"/>
              </a:rPr>
              <a:t>memory word. Each word in memory is compared in parallel with the content of the</a:t>
            </a:r>
          </a:p>
          <a:p>
            <a:r>
              <a:rPr lang="en-IN" sz="1200" b="0" i="0" u="none" strike="noStrike" kern="1200" baseline="0" dirty="0" smtClean="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smtClean="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smtClean="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smtClean="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smtClean="0">
                <a:solidFill>
                  <a:schemeClr val="tx1"/>
                </a:solidFill>
                <a:latin typeface="+mn-lt"/>
                <a:ea typeface="+mn-ea"/>
                <a:cs typeface="+mn-cs"/>
              </a:rPr>
              <a:t>the match register have been set.</a:t>
            </a:r>
          </a:p>
          <a:p>
            <a:r>
              <a:rPr lang="en-IN" sz="1200" b="0" i="0" u="none" strike="noStrike" kern="1200" baseline="0" dirty="0" smtClean="0">
                <a:solidFill>
                  <a:schemeClr val="tx1"/>
                </a:solidFill>
                <a:latin typeface="+mn-lt"/>
                <a:ea typeface="+mn-ea"/>
                <a:cs typeface="+mn-cs"/>
              </a:rPr>
              <a:t>The key register provides a mask for choosing a particular field or key in </a:t>
            </a:r>
            <a:r>
              <a:rPr lang="en-IN" sz="1200" b="0" i="0" u="none" strike="noStrike" kern="1200" baseline="0" dirty="0" err="1" smtClean="0">
                <a:solidFill>
                  <a:schemeClr val="tx1"/>
                </a:solidFill>
                <a:latin typeface="+mn-lt"/>
                <a:ea typeface="+mn-ea"/>
                <a:cs typeface="+mn-cs"/>
              </a:rPr>
              <a:t>theargument</a:t>
            </a:r>
            <a:r>
              <a:rPr lang="en-IN" sz="1200" b="0" i="0" u="none" strike="noStrike" kern="1200" baseline="0" dirty="0" smtClean="0">
                <a:solidFill>
                  <a:schemeClr val="tx1"/>
                </a:solidFill>
                <a:latin typeface="+mn-lt"/>
                <a:ea typeface="+mn-ea"/>
                <a:cs typeface="+mn-cs"/>
              </a:rPr>
              <a:t> word.</a:t>
            </a:r>
          </a:p>
          <a:p>
            <a:r>
              <a:rPr lang="en-IN" sz="1200" b="0" i="0" u="none" strike="noStrike" kern="1200" baseline="0" dirty="0" smtClean="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smtClean="0">
                <a:solidFill>
                  <a:schemeClr val="tx1"/>
                </a:solidFill>
                <a:latin typeface="+mn-lt"/>
                <a:ea typeface="+mn-ea"/>
                <a:cs typeface="+mn-cs"/>
              </a:rPr>
              <a:t>Thus the key provides a mask or identifying piece of information which specifies how the</a:t>
            </a:r>
          </a:p>
          <a:p>
            <a:r>
              <a:rPr lang="en-IN" sz="1200" b="0" i="0" u="none" strike="noStrike" kern="1200" baseline="0" smtClean="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64</a:t>
            </a:fld>
            <a:endParaRPr lang="en-IN"/>
          </a:p>
        </p:txBody>
      </p:sp>
    </p:spTree>
    <p:extLst>
      <p:ext uri="{BB962C8B-B14F-4D97-AF65-F5344CB8AC3E}">
        <p14:creationId xmlns:p14="http://schemas.microsoft.com/office/powerpoint/2010/main" val="40997921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It consists of a memory</a:t>
            </a:r>
          </a:p>
          <a:p>
            <a:r>
              <a:rPr lang="en-IN" sz="1200" b="0" i="0" u="none" strike="noStrike" kern="1200" baseline="0" dirty="0" smtClean="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smtClean="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smtClean="0">
                <a:solidFill>
                  <a:schemeClr val="tx1"/>
                </a:solidFill>
                <a:latin typeface="+mn-lt"/>
                <a:ea typeface="+mn-ea"/>
                <a:cs typeface="+mn-cs"/>
              </a:rPr>
              <a:t>memory word. Each word in memory is compared in parallel with the content of the</a:t>
            </a:r>
          </a:p>
          <a:p>
            <a:r>
              <a:rPr lang="en-IN" sz="1200" b="0" i="0" u="none" strike="noStrike" kern="1200" baseline="0" dirty="0" smtClean="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smtClean="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smtClean="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smtClean="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smtClean="0">
                <a:solidFill>
                  <a:schemeClr val="tx1"/>
                </a:solidFill>
                <a:latin typeface="+mn-lt"/>
                <a:ea typeface="+mn-ea"/>
                <a:cs typeface="+mn-cs"/>
              </a:rPr>
              <a:t>the match register have been set.</a:t>
            </a:r>
          </a:p>
          <a:p>
            <a:r>
              <a:rPr lang="en-IN" sz="1200" b="0" i="0" u="none" strike="noStrike" kern="1200" baseline="0" dirty="0" smtClean="0">
                <a:solidFill>
                  <a:schemeClr val="tx1"/>
                </a:solidFill>
                <a:latin typeface="+mn-lt"/>
                <a:ea typeface="+mn-ea"/>
                <a:cs typeface="+mn-cs"/>
              </a:rPr>
              <a:t>The key register provides a mask for choosing a particular field or key in </a:t>
            </a:r>
            <a:r>
              <a:rPr lang="en-IN" sz="1200" b="0" i="0" u="none" strike="noStrike" kern="1200" baseline="0" dirty="0" err="1" smtClean="0">
                <a:solidFill>
                  <a:schemeClr val="tx1"/>
                </a:solidFill>
                <a:latin typeface="+mn-lt"/>
                <a:ea typeface="+mn-ea"/>
                <a:cs typeface="+mn-cs"/>
              </a:rPr>
              <a:t>theargument</a:t>
            </a:r>
            <a:r>
              <a:rPr lang="en-IN" sz="1200" b="0" i="0" u="none" strike="noStrike" kern="1200" baseline="0" dirty="0" smtClean="0">
                <a:solidFill>
                  <a:schemeClr val="tx1"/>
                </a:solidFill>
                <a:latin typeface="+mn-lt"/>
                <a:ea typeface="+mn-ea"/>
                <a:cs typeface="+mn-cs"/>
              </a:rPr>
              <a:t> word.</a:t>
            </a:r>
          </a:p>
          <a:p>
            <a:r>
              <a:rPr lang="en-IN" sz="1200" b="0" i="0" u="none" strike="noStrike" kern="1200" baseline="0" dirty="0" smtClean="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smtClean="0">
                <a:solidFill>
                  <a:schemeClr val="tx1"/>
                </a:solidFill>
                <a:latin typeface="+mn-lt"/>
                <a:ea typeface="+mn-ea"/>
                <a:cs typeface="+mn-cs"/>
              </a:rPr>
              <a:t>Thus the key provides a mask or identifying piece of information which specifies how the</a:t>
            </a:r>
          </a:p>
          <a:p>
            <a:r>
              <a:rPr lang="en-IN" sz="1200" b="0" i="0" u="none" strike="noStrike" kern="1200" baseline="0" smtClean="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65</a:t>
            </a:fld>
            <a:endParaRPr lang="en-IN"/>
          </a:p>
        </p:txBody>
      </p:sp>
    </p:spTree>
    <p:extLst>
      <p:ext uri="{BB962C8B-B14F-4D97-AF65-F5344CB8AC3E}">
        <p14:creationId xmlns:p14="http://schemas.microsoft.com/office/powerpoint/2010/main" val="274925951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It consists of a memory</a:t>
            </a:r>
          </a:p>
          <a:p>
            <a:r>
              <a:rPr lang="en-IN" sz="1200" b="0" i="0" u="none" strike="noStrike" kern="1200" baseline="0" dirty="0" smtClean="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smtClean="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smtClean="0">
                <a:solidFill>
                  <a:schemeClr val="tx1"/>
                </a:solidFill>
                <a:latin typeface="+mn-lt"/>
                <a:ea typeface="+mn-ea"/>
                <a:cs typeface="+mn-cs"/>
              </a:rPr>
              <a:t>memory word. Each word in memory is compared in parallel with the content of the</a:t>
            </a:r>
          </a:p>
          <a:p>
            <a:r>
              <a:rPr lang="en-IN" sz="1200" b="0" i="0" u="none" strike="noStrike" kern="1200" baseline="0" dirty="0" smtClean="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smtClean="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smtClean="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smtClean="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smtClean="0">
                <a:solidFill>
                  <a:schemeClr val="tx1"/>
                </a:solidFill>
                <a:latin typeface="+mn-lt"/>
                <a:ea typeface="+mn-ea"/>
                <a:cs typeface="+mn-cs"/>
              </a:rPr>
              <a:t>the match register have been set.</a:t>
            </a:r>
          </a:p>
          <a:p>
            <a:r>
              <a:rPr lang="en-IN" sz="1200" b="0" i="0" u="none" strike="noStrike" kern="1200" baseline="0" dirty="0" smtClean="0">
                <a:solidFill>
                  <a:schemeClr val="tx1"/>
                </a:solidFill>
                <a:latin typeface="+mn-lt"/>
                <a:ea typeface="+mn-ea"/>
                <a:cs typeface="+mn-cs"/>
              </a:rPr>
              <a:t>The key register provides a mask for choosing a particular field or key in </a:t>
            </a:r>
            <a:r>
              <a:rPr lang="en-IN" sz="1200" b="0" i="0" u="none" strike="noStrike" kern="1200" baseline="0" dirty="0" err="1" smtClean="0">
                <a:solidFill>
                  <a:schemeClr val="tx1"/>
                </a:solidFill>
                <a:latin typeface="+mn-lt"/>
                <a:ea typeface="+mn-ea"/>
                <a:cs typeface="+mn-cs"/>
              </a:rPr>
              <a:t>theargument</a:t>
            </a:r>
            <a:r>
              <a:rPr lang="en-IN" sz="1200" b="0" i="0" u="none" strike="noStrike" kern="1200" baseline="0" dirty="0" smtClean="0">
                <a:solidFill>
                  <a:schemeClr val="tx1"/>
                </a:solidFill>
                <a:latin typeface="+mn-lt"/>
                <a:ea typeface="+mn-ea"/>
                <a:cs typeface="+mn-cs"/>
              </a:rPr>
              <a:t> word.</a:t>
            </a:r>
          </a:p>
          <a:p>
            <a:r>
              <a:rPr lang="en-IN" sz="1200" b="0" i="0" u="none" strike="noStrike" kern="1200" baseline="0" dirty="0" smtClean="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smtClean="0">
                <a:solidFill>
                  <a:schemeClr val="tx1"/>
                </a:solidFill>
                <a:latin typeface="+mn-lt"/>
                <a:ea typeface="+mn-ea"/>
                <a:cs typeface="+mn-cs"/>
              </a:rPr>
              <a:t>Thus the key provides a mask or identifying piece of information which specifies how the</a:t>
            </a:r>
          </a:p>
          <a:p>
            <a:r>
              <a:rPr lang="en-IN" sz="1200" b="0" i="0" u="none" strike="noStrike" kern="1200" baseline="0" smtClean="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66</a:t>
            </a:fld>
            <a:endParaRPr lang="en-IN"/>
          </a:p>
        </p:txBody>
      </p:sp>
    </p:spTree>
    <p:extLst>
      <p:ext uri="{BB962C8B-B14F-4D97-AF65-F5344CB8AC3E}">
        <p14:creationId xmlns:p14="http://schemas.microsoft.com/office/powerpoint/2010/main" val="376638099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It consists of a memory</a:t>
            </a:r>
          </a:p>
          <a:p>
            <a:r>
              <a:rPr lang="en-IN" sz="1200" b="0" i="0" u="none" strike="noStrike" kern="1200" baseline="0" dirty="0" smtClean="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smtClean="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smtClean="0">
                <a:solidFill>
                  <a:schemeClr val="tx1"/>
                </a:solidFill>
                <a:latin typeface="+mn-lt"/>
                <a:ea typeface="+mn-ea"/>
                <a:cs typeface="+mn-cs"/>
              </a:rPr>
              <a:t>memory word. Each word in memory is compared in parallel with the content of the</a:t>
            </a:r>
          </a:p>
          <a:p>
            <a:r>
              <a:rPr lang="en-IN" sz="1200" b="0" i="0" u="none" strike="noStrike" kern="1200" baseline="0" dirty="0" smtClean="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smtClean="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smtClean="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smtClean="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smtClean="0">
                <a:solidFill>
                  <a:schemeClr val="tx1"/>
                </a:solidFill>
                <a:latin typeface="+mn-lt"/>
                <a:ea typeface="+mn-ea"/>
                <a:cs typeface="+mn-cs"/>
              </a:rPr>
              <a:t>the match register have been set.</a:t>
            </a:r>
          </a:p>
          <a:p>
            <a:r>
              <a:rPr lang="en-IN" sz="1200" b="0" i="0" u="none" strike="noStrike" kern="1200" baseline="0" dirty="0" smtClean="0">
                <a:solidFill>
                  <a:schemeClr val="tx1"/>
                </a:solidFill>
                <a:latin typeface="+mn-lt"/>
                <a:ea typeface="+mn-ea"/>
                <a:cs typeface="+mn-cs"/>
              </a:rPr>
              <a:t>The key register provides a mask for choosing a particular field or key in </a:t>
            </a:r>
            <a:r>
              <a:rPr lang="en-IN" sz="1200" b="0" i="0" u="none" strike="noStrike" kern="1200" baseline="0" dirty="0" err="1" smtClean="0">
                <a:solidFill>
                  <a:schemeClr val="tx1"/>
                </a:solidFill>
                <a:latin typeface="+mn-lt"/>
                <a:ea typeface="+mn-ea"/>
                <a:cs typeface="+mn-cs"/>
              </a:rPr>
              <a:t>theargument</a:t>
            </a:r>
            <a:r>
              <a:rPr lang="en-IN" sz="1200" b="0" i="0" u="none" strike="noStrike" kern="1200" baseline="0" dirty="0" smtClean="0">
                <a:solidFill>
                  <a:schemeClr val="tx1"/>
                </a:solidFill>
                <a:latin typeface="+mn-lt"/>
                <a:ea typeface="+mn-ea"/>
                <a:cs typeface="+mn-cs"/>
              </a:rPr>
              <a:t> word.</a:t>
            </a:r>
          </a:p>
          <a:p>
            <a:r>
              <a:rPr lang="en-IN" sz="1200" b="0" i="0" u="none" strike="noStrike" kern="1200" baseline="0" dirty="0" smtClean="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smtClean="0">
                <a:solidFill>
                  <a:schemeClr val="tx1"/>
                </a:solidFill>
                <a:latin typeface="+mn-lt"/>
                <a:ea typeface="+mn-ea"/>
                <a:cs typeface="+mn-cs"/>
              </a:rPr>
              <a:t>Thus the key provides a mask or identifying piece of information which specifies how the</a:t>
            </a:r>
          </a:p>
          <a:p>
            <a:r>
              <a:rPr lang="en-IN" sz="1200" b="0" i="0" u="none" strike="noStrike" kern="1200" baseline="0" smtClean="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67</a:t>
            </a:fld>
            <a:endParaRPr lang="en-IN"/>
          </a:p>
        </p:txBody>
      </p:sp>
    </p:spTree>
    <p:extLst>
      <p:ext uri="{BB962C8B-B14F-4D97-AF65-F5344CB8AC3E}">
        <p14:creationId xmlns:p14="http://schemas.microsoft.com/office/powerpoint/2010/main" val="158538692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It consists of a memory</a:t>
            </a:r>
          </a:p>
          <a:p>
            <a:r>
              <a:rPr lang="en-IN" sz="1200" b="0" i="0" u="none" strike="noStrike" kern="1200" baseline="0" dirty="0" smtClean="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smtClean="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smtClean="0">
                <a:solidFill>
                  <a:schemeClr val="tx1"/>
                </a:solidFill>
                <a:latin typeface="+mn-lt"/>
                <a:ea typeface="+mn-ea"/>
                <a:cs typeface="+mn-cs"/>
              </a:rPr>
              <a:t>memory word. Each word in memory is compared in parallel with the content of the</a:t>
            </a:r>
          </a:p>
          <a:p>
            <a:r>
              <a:rPr lang="en-IN" sz="1200" b="0" i="0" u="none" strike="noStrike" kern="1200" baseline="0" dirty="0" smtClean="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smtClean="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smtClean="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smtClean="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smtClean="0">
                <a:solidFill>
                  <a:schemeClr val="tx1"/>
                </a:solidFill>
                <a:latin typeface="+mn-lt"/>
                <a:ea typeface="+mn-ea"/>
                <a:cs typeface="+mn-cs"/>
              </a:rPr>
              <a:t>the match register have been set.</a:t>
            </a:r>
          </a:p>
          <a:p>
            <a:r>
              <a:rPr lang="en-IN" sz="1200" b="0" i="0" u="none" strike="noStrike" kern="1200" baseline="0" dirty="0" smtClean="0">
                <a:solidFill>
                  <a:schemeClr val="tx1"/>
                </a:solidFill>
                <a:latin typeface="+mn-lt"/>
                <a:ea typeface="+mn-ea"/>
                <a:cs typeface="+mn-cs"/>
              </a:rPr>
              <a:t>The key register provides a mask for choosing a particular field or key in </a:t>
            </a:r>
            <a:r>
              <a:rPr lang="en-IN" sz="1200" b="0" i="0" u="none" strike="noStrike" kern="1200" baseline="0" dirty="0" err="1" smtClean="0">
                <a:solidFill>
                  <a:schemeClr val="tx1"/>
                </a:solidFill>
                <a:latin typeface="+mn-lt"/>
                <a:ea typeface="+mn-ea"/>
                <a:cs typeface="+mn-cs"/>
              </a:rPr>
              <a:t>theargument</a:t>
            </a:r>
            <a:r>
              <a:rPr lang="en-IN" sz="1200" b="0" i="0" u="none" strike="noStrike" kern="1200" baseline="0" dirty="0" smtClean="0">
                <a:solidFill>
                  <a:schemeClr val="tx1"/>
                </a:solidFill>
                <a:latin typeface="+mn-lt"/>
                <a:ea typeface="+mn-ea"/>
                <a:cs typeface="+mn-cs"/>
              </a:rPr>
              <a:t> word.</a:t>
            </a:r>
          </a:p>
          <a:p>
            <a:r>
              <a:rPr lang="en-IN" sz="1200" b="0" i="0" u="none" strike="noStrike" kern="1200" baseline="0" dirty="0" smtClean="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smtClean="0">
                <a:solidFill>
                  <a:schemeClr val="tx1"/>
                </a:solidFill>
                <a:latin typeface="+mn-lt"/>
                <a:ea typeface="+mn-ea"/>
                <a:cs typeface="+mn-cs"/>
              </a:rPr>
              <a:t>Thus the key provides a mask or identifying piece of information which specifies how the</a:t>
            </a:r>
          </a:p>
          <a:p>
            <a:r>
              <a:rPr lang="en-IN" sz="1200" b="0" i="0" u="none" strike="noStrike" kern="1200" baseline="0" smtClean="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68</a:t>
            </a:fld>
            <a:endParaRPr lang="en-IN"/>
          </a:p>
        </p:txBody>
      </p:sp>
    </p:spTree>
    <p:extLst>
      <p:ext uri="{BB962C8B-B14F-4D97-AF65-F5344CB8AC3E}">
        <p14:creationId xmlns:p14="http://schemas.microsoft.com/office/powerpoint/2010/main" val="32322734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It consists of a memory</a:t>
            </a:r>
          </a:p>
          <a:p>
            <a:r>
              <a:rPr lang="en-IN" sz="1200" b="0" i="0" u="none" strike="noStrike" kern="1200" baseline="0" dirty="0" smtClean="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smtClean="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smtClean="0">
                <a:solidFill>
                  <a:schemeClr val="tx1"/>
                </a:solidFill>
                <a:latin typeface="+mn-lt"/>
                <a:ea typeface="+mn-ea"/>
                <a:cs typeface="+mn-cs"/>
              </a:rPr>
              <a:t>memory word. Each word in memory is compared in parallel with the content of the</a:t>
            </a:r>
          </a:p>
          <a:p>
            <a:r>
              <a:rPr lang="en-IN" sz="1200" b="0" i="0" u="none" strike="noStrike" kern="1200" baseline="0" dirty="0" smtClean="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smtClean="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smtClean="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smtClean="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smtClean="0">
                <a:solidFill>
                  <a:schemeClr val="tx1"/>
                </a:solidFill>
                <a:latin typeface="+mn-lt"/>
                <a:ea typeface="+mn-ea"/>
                <a:cs typeface="+mn-cs"/>
              </a:rPr>
              <a:t>the match register have been set.</a:t>
            </a:r>
          </a:p>
          <a:p>
            <a:r>
              <a:rPr lang="en-IN" sz="1200" b="0" i="0" u="none" strike="noStrike" kern="1200" baseline="0" dirty="0" smtClean="0">
                <a:solidFill>
                  <a:schemeClr val="tx1"/>
                </a:solidFill>
                <a:latin typeface="+mn-lt"/>
                <a:ea typeface="+mn-ea"/>
                <a:cs typeface="+mn-cs"/>
              </a:rPr>
              <a:t>The key register provides a mask for choosing a particular field or key in </a:t>
            </a:r>
            <a:r>
              <a:rPr lang="en-IN" sz="1200" b="0" i="0" u="none" strike="noStrike" kern="1200" baseline="0" dirty="0" err="1" smtClean="0">
                <a:solidFill>
                  <a:schemeClr val="tx1"/>
                </a:solidFill>
                <a:latin typeface="+mn-lt"/>
                <a:ea typeface="+mn-ea"/>
                <a:cs typeface="+mn-cs"/>
              </a:rPr>
              <a:t>theargument</a:t>
            </a:r>
            <a:r>
              <a:rPr lang="en-IN" sz="1200" b="0" i="0" u="none" strike="noStrike" kern="1200" baseline="0" dirty="0" smtClean="0">
                <a:solidFill>
                  <a:schemeClr val="tx1"/>
                </a:solidFill>
                <a:latin typeface="+mn-lt"/>
                <a:ea typeface="+mn-ea"/>
                <a:cs typeface="+mn-cs"/>
              </a:rPr>
              <a:t> word.</a:t>
            </a:r>
          </a:p>
          <a:p>
            <a:r>
              <a:rPr lang="en-IN" sz="1200" b="0" i="0" u="none" strike="noStrike" kern="1200" baseline="0" dirty="0" smtClean="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smtClean="0">
                <a:solidFill>
                  <a:schemeClr val="tx1"/>
                </a:solidFill>
                <a:latin typeface="+mn-lt"/>
                <a:ea typeface="+mn-ea"/>
                <a:cs typeface="+mn-cs"/>
              </a:rPr>
              <a:t>Thus the key provides a mask or identifying piece of information which specifies how the</a:t>
            </a:r>
          </a:p>
          <a:p>
            <a:r>
              <a:rPr lang="en-IN" sz="1200" b="0" i="0" u="none" strike="noStrike" kern="1200" baseline="0" smtClean="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69</a:t>
            </a:fld>
            <a:endParaRPr lang="en-IN"/>
          </a:p>
        </p:txBody>
      </p:sp>
    </p:spTree>
    <p:extLst>
      <p:ext uri="{BB962C8B-B14F-4D97-AF65-F5344CB8AC3E}">
        <p14:creationId xmlns:p14="http://schemas.microsoft.com/office/powerpoint/2010/main" val="291957467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It consists of a memory</a:t>
            </a:r>
          </a:p>
          <a:p>
            <a:r>
              <a:rPr lang="en-IN" sz="1200" b="0" i="0" u="none" strike="noStrike" kern="1200" baseline="0" dirty="0" smtClean="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smtClean="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smtClean="0">
                <a:solidFill>
                  <a:schemeClr val="tx1"/>
                </a:solidFill>
                <a:latin typeface="+mn-lt"/>
                <a:ea typeface="+mn-ea"/>
                <a:cs typeface="+mn-cs"/>
              </a:rPr>
              <a:t>memory word. Each word in memory is compared in parallel with the content of the</a:t>
            </a:r>
          </a:p>
          <a:p>
            <a:r>
              <a:rPr lang="en-IN" sz="1200" b="0" i="0" u="none" strike="noStrike" kern="1200" baseline="0" dirty="0" smtClean="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smtClean="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smtClean="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smtClean="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smtClean="0">
                <a:solidFill>
                  <a:schemeClr val="tx1"/>
                </a:solidFill>
                <a:latin typeface="+mn-lt"/>
                <a:ea typeface="+mn-ea"/>
                <a:cs typeface="+mn-cs"/>
              </a:rPr>
              <a:t>the match register have been set.</a:t>
            </a:r>
          </a:p>
          <a:p>
            <a:r>
              <a:rPr lang="en-IN" sz="1200" b="0" i="0" u="none" strike="noStrike" kern="1200" baseline="0" dirty="0" smtClean="0">
                <a:solidFill>
                  <a:schemeClr val="tx1"/>
                </a:solidFill>
                <a:latin typeface="+mn-lt"/>
                <a:ea typeface="+mn-ea"/>
                <a:cs typeface="+mn-cs"/>
              </a:rPr>
              <a:t>The key register provides a mask for choosing a particular field or key in </a:t>
            </a:r>
            <a:r>
              <a:rPr lang="en-IN" sz="1200" b="0" i="0" u="none" strike="noStrike" kern="1200" baseline="0" dirty="0" err="1" smtClean="0">
                <a:solidFill>
                  <a:schemeClr val="tx1"/>
                </a:solidFill>
                <a:latin typeface="+mn-lt"/>
                <a:ea typeface="+mn-ea"/>
                <a:cs typeface="+mn-cs"/>
              </a:rPr>
              <a:t>theargument</a:t>
            </a:r>
            <a:r>
              <a:rPr lang="en-IN" sz="1200" b="0" i="0" u="none" strike="noStrike" kern="1200" baseline="0" dirty="0" smtClean="0">
                <a:solidFill>
                  <a:schemeClr val="tx1"/>
                </a:solidFill>
                <a:latin typeface="+mn-lt"/>
                <a:ea typeface="+mn-ea"/>
                <a:cs typeface="+mn-cs"/>
              </a:rPr>
              <a:t> word.</a:t>
            </a:r>
          </a:p>
          <a:p>
            <a:r>
              <a:rPr lang="en-IN" sz="1200" b="0" i="0" u="none" strike="noStrike" kern="1200" baseline="0" dirty="0" smtClean="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smtClean="0">
                <a:solidFill>
                  <a:schemeClr val="tx1"/>
                </a:solidFill>
                <a:latin typeface="+mn-lt"/>
                <a:ea typeface="+mn-ea"/>
                <a:cs typeface="+mn-cs"/>
              </a:rPr>
              <a:t>Thus the key provides a mask or identifying piece of information which specifies how the</a:t>
            </a:r>
          </a:p>
          <a:p>
            <a:r>
              <a:rPr lang="en-IN" sz="1200" b="0" i="0" u="none" strike="noStrike" kern="1200" baseline="0" smtClean="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70</a:t>
            </a:fld>
            <a:endParaRPr lang="en-IN"/>
          </a:p>
        </p:txBody>
      </p:sp>
    </p:spTree>
    <p:extLst>
      <p:ext uri="{BB962C8B-B14F-4D97-AF65-F5344CB8AC3E}">
        <p14:creationId xmlns:p14="http://schemas.microsoft.com/office/powerpoint/2010/main" val="262047398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It consists of a memory</a:t>
            </a:r>
          </a:p>
          <a:p>
            <a:r>
              <a:rPr lang="en-IN" sz="1200" b="0" i="0" u="none" strike="noStrike" kern="1200" baseline="0" dirty="0" smtClean="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smtClean="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smtClean="0">
                <a:solidFill>
                  <a:schemeClr val="tx1"/>
                </a:solidFill>
                <a:latin typeface="+mn-lt"/>
                <a:ea typeface="+mn-ea"/>
                <a:cs typeface="+mn-cs"/>
              </a:rPr>
              <a:t>memory word. Each word in memory is compared in parallel with the content of the</a:t>
            </a:r>
          </a:p>
          <a:p>
            <a:r>
              <a:rPr lang="en-IN" sz="1200" b="0" i="0" u="none" strike="noStrike" kern="1200" baseline="0" dirty="0" smtClean="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smtClean="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smtClean="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smtClean="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smtClean="0">
                <a:solidFill>
                  <a:schemeClr val="tx1"/>
                </a:solidFill>
                <a:latin typeface="+mn-lt"/>
                <a:ea typeface="+mn-ea"/>
                <a:cs typeface="+mn-cs"/>
              </a:rPr>
              <a:t>the match register have been set.</a:t>
            </a:r>
          </a:p>
          <a:p>
            <a:r>
              <a:rPr lang="en-IN" sz="1200" b="0" i="0" u="none" strike="noStrike" kern="1200" baseline="0" dirty="0" smtClean="0">
                <a:solidFill>
                  <a:schemeClr val="tx1"/>
                </a:solidFill>
                <a:latin typeface="+mn-lt"/>
                <a:ea typeface="+mn-ea"/>
                <a:cs typeface="+mn-cs"/>
              </a:rPr>
              <a:t>The key register provides a mask for choosing a particular field or key in </a:t>
            </a:r>
            <a:r>
              <a:rPr lang="en-IN" sz="1200" b="0" i="0" u="none" strike="noStrike" kern="1200" baseline="0" dirty="0" err="1" smtClean="0">
                <a:solidFill>
                  <a:schemeClr val="tx1"/>
                </a:solidFill>
                <a:latin typeface="+mn-lt"/>
                <a:ea typeface="+mn-ea"/>
                <a:cs typeface="+mn-cs"/>
              </a:rPr>
              <a:t>theargument</a:t>
            </a:r>
            <a:r>
              <a:rPr lang="en-IN" sz="1200" b="0" i="0" u="none" strike="noStrike" kern="1200" baseline="0" dirty="0" smtClean="0">
                <a:solidFill>
                  <a:schemeClr val="tx1"/>
                </a:solidFill>
                <a:latin typeface="+mn-lt"/>
                <a:ea typeface="+mn-ea"/>
                <a:cs typeface="+mn-cs"/>
              </a:rPr>
              <a:t> word.</a:t>
            </a:r>
          </a:p>
          <a:p>
            <a:r>
              <a:rPr lang="en-IN" sz="1200" b="0" i="0" u="none" strike="noStrike" kern="1200" baseline="0" dirty="0" smtClean="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smtClean="0">
                <a:solidFill>
                  <a:schemeClr val="tx1"/>
                </a:solidFill>
                <a:latin typeface="+mn-lt"/>
                <a:ea typeface="+mn-ea"/>
                <a:cs typeface="+mn-cs"/>
              </a:rPr>
              <a:t>Thus the key provides a mask or identifying piece of information which specifies how the</a:t>
            </a:r>
          </a:p>
          <a:p>
            <a:r>
              <a:rPr lang="en-IN" sz="1200" b="0" i="0" u="none" strike="noStrike" kern="1200" baseline="0" smtClean="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71</a:t>
            </a:fld>
            <a:endParaRPr lang="en-IN"/>
          </a:p>
        </p:txBody>
      </p:sp>
    </p:spTree>
    <p:extLst>
      <p:ext uri="{BB962C8B-B14F-4D97-AF65-F5344CB8AC3E}">
        <p14:creationId xmlns:p14="http://schemas.microsoft.com/office/powerpoint/2010/main" val="1980923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9</a:t>
            </a:fld>
            <a:endParaRPr lang="en-IN"/>
          </a:p>
        </p:txBody>
      </p:sp>
    </p:spTree>
    <p:extLst>
      <p:ext uri="{BB962C8B-B14F-4D97-AF65-F5344CB8AC3E}">
        <p14:creationId xmlns:p14="http://schemas.microsoft.com/office/powerpoint/2010/main" val="129505955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It consists of a memory</a:t>
            </a:r>
          </a:p>
          <a:p>
            <a:r>
              <a:rPr lang="en-IN" sz="1200" b="0" i="0" u="none" strike="noStrike" kern="1200" baseline="0" dirty="0" smtClean="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smtClean="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smtClean="0">
                <a:solidFill>
                  <a:schemeClr val="tx1"/>
                </a:solidFill>
                <a:latin typeface="+mn-lt"/>
                <a:ea typeface="+mn-ea"/>
                <a:cs typeface="+mn-cs"/>
              </a:rPr>
              <a:t>memory word. Each word in memory is compared in parallel with the content of the</a:t>
            </a:r>
          </a:p>
          <a:p>
            <a:r>
              <a:rPr lang="en-IN" sz="1200" b="0" i="0" u="none" strike="noStrike" kern="1200" baseline="0" dirty="0" smtClean="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smtClean="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smtClean="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smtClean="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smtClean="0">
                <a:solidFill>
                  <a:schemeClr val="tx1"/>
                </a:solidFill>
                <a:latin typeface="+mn-lt"/>
                <a:ea typeface="+mn-ea"/>
                <a:cs typeface="+mn-cs"/>
              </a:rPr>
              <a:t>the match register have been set.</a:t>
            </a:r>
          </a:p>
          <a:p>
            <a:r>
              <a:rPr lang="en-IN" sz="1200" b="0" i="0" u="none" strike="noStrike" kern="1200" baseline="0" dirty="0" smtClean="0">
                <a:solidFill>
                  <a:schemeClr val="tx1"/>
                </a:solidFill>
                <a:latin typeface="+mn-lt"/>
                <a:ea typeface="+mn-ea"/>
                <a:cs typeface="+mn-cs"/>
              </a:rPr>
              <a:t>The key register provides a mask for choosing a particular field or key in </a:t>
            </a:r>
            <a:r>
              <a:rPr lang="en-IN" sz="1200" b="0" i="0" u="none" strike="noStrike" kern="1200" baseline="0" dirty="0" err="1" smtClean="0">
                <a:solidFill>
                  <a:schemeClr val="tx1"/>
                </a:solidFill>
                <a:latin typeface="+mn-lt"/>
                <a:ea typeface="+mn-ea"/>
                <a:cs typeface="+mn-cs"/>
              </a:rPr>
              <a:t>theargument</a:t>
            </a:r>
            <a:r>
              <a:rPr lang="en-IN" sz="1200" b="0" i="0" u="none" strike="noStrike" kern="1200" baseline="0" dirty="0" smtClean="0">
                <a:solidFill>
                  <a:schemeClr val="tx1"/>
                </a:solidFill>
                <a:latin typeface="+mn-lt"/>
                <a:ea typeface="+mn-ea"/>
                <a:cs typeface="+mn-cs"/>
              </a:rPr>
              <a:t> word.</a:t>
            </a:r>
          </a:p>
          <a:p>
            <a:r>
              <a:rPr lang="en-IN" sz="1200" b="0" i="0" u="none" strike="noStrike" kern="1200" baseline="0" dirty="0" smtClean="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smtClean="0">
                <a:solidFill>
                  <a:schemeClr val="tx1"/>
                </a:solidFill>
                <a:latin typeface="+mn-lt"/>
                <a:ea typeface="+mn-ea"/>
                <a:cs typeface="+mn-cs"/>
              </a:rPr>
              <a:t>Thus the key provides a mask or identifying piece of information which specifies how the</a:t>
            </a:r>
          </a:p>
          <a:p>
            <a:r>
              <a:rPr lang="en-IN" sz="1200" b="0" i="0" u="none" strike="noStrike" kern="1200" baseline="0" smtClean="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72</a:t>
            </a:fld>
            <a:endParaRPr lang="en-IN"/>
          </a:p>
        </p:txBody>
      </p:sp>
    </p:spTree>
    <p:extLst>
      <p:ext uri="{BB962C8B-B14F-4D97-AF65-F5344CB8AC3E}">
        <p14:creationId xmlns:p14="http://schemas.microsoft.com/office/powerpoint/2010/main" val="306871933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It consists of a memory</a:t>
            </a:r>
          </a:p>
          <a:p>
            <a:r>
              <a:rPr lang="en-IN" sz="1200" b="0" i="0" u="none" strike="noStrike" kern="1200" baseline="0" dirty="0" smtClean="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smtClean="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smtClean="0">
                <a:solidFill>
                  <a:schemeClr val="tx1"/>
                </a:solidFill>
                <a:latin typeface="+mn-lt"/>
                <a:ea typeface="+mn-ea"/>
                <a:cs typeface="+mn-cs"/>
              </a:rPr>
              <a:t>memory word. Each word in memory is compared in parallel with the content of the</a:t>
            </a:r>
          </a:p>
          <a:p>
            <a:r>
              <a:rPr lang="en-IN" sz="1200" b="0" i="0" u="none" strike="noStrike" kern="1200" baseline="0" dirty="0" smtClean="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smtClean="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smtClean="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smtClean="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smtClean="0">
                <a:solidFill>
                  <a:schemeClr val="tx1"/>
                </a:solidFill>
                <a:latin typeface="+mn-lt"/>
                <a:ea typeface="+mn-ea"/>
                <a:cs typeface="+mn-cs"/>
              </a:rPr>
              <a:t>the match register have been set.</a:t>
            </a:r>
          </a:p>
          <a:p>
            <a:r>
              <a:rPr lang="en-IN" sz="1200" b="0" i="0" u="none" strike="noStrike" kern="1200" baseline="0" dirty="0" smtClean="0">
                <a:solidFill>
                  <a:schemeClr val="tx1"/>
                </a:solidFill>
                <a:latin typeface="+mn-lt"/>
                <a:ea typeface="+mn-ea"/>
                <a:cs typeface="+mn-cs"/>
              </a:rPr>
              <a:t>The key register provides a mask for choosing a particular field or key in </a:t>
            </a:r>
            <a:r>
              <a:rPr lang="en-IN" sz="1200" b="0" i="0" u="none" strike="noStrike" kern="1200" baseline="0" dirty="0" err="1" smtClean="0">
                <a:solidFill>
                  <a:schemeClr val="tx1"/>
                </a:solidFill>
                <a:latin typeface="+mn-lt"/>
                <a:ea typeface="+mn-ea"/>
                <a:cs typeface="+mn-cs"/>
              </a:rPr>
              <a:t>theargument</a:t>
            </a:r>
            <a:r>
              <a:rPr lang="en-IN" sz="1200" b="0" i="0" u="none" strike="noStrike" kern="1200" baseline="0" dirty="0" smtClean="0">
                <a:solidFill>
                  <a:schemeClr val="tx1"/>
                </a:solidFill>
                <a:latin typeface="+mn-lt"/>
                <a:ea typeface="+mn-ea"/>
                <a:cs typeface="+mn-cs"/>
              </a:rPr>
              <a:t> word.</a:t>
            </a:r>
          </a:p>
          <a:p>
            <a:r>
              <a:rPr lang="en-IN" sz="1200" b="0" i="0" u="none" strike="noStrike" kern="1200" baseline="0" dirty="0" smtClean="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smtClean="0">
                <a:solidFill>
                  <a:schemeClr val="tx1"/>
                </a:solidFill>
                <a:latin typeface="+mn-lt"/>
                <a:ea typeface="+mn-ea"/>
                <a:cs typeface="+mn-cs"/>
              </a:rPr>
              <a:t>Thus the key provides a mask or identifying piece of information which specifies how the</a:t>
            </a:r>
          </a:p>
          <a:p>
            <a:r>
              <a:rPr lang="en-IN" sz="1200" b="0" i="0" u="none" strike="noStrike" kern="1200" baseline="0" smtClean="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73</a:t>
            </a:fld>
            <a:endParaRPr lang="en-IN"/>
          </a:p>
        </p:txBody>
      </p:sp>
    </p:spTree>
    <p:extLst>
      <p:ext uri="{BB962C8B-B14F-4D97-AF65-F5344CB8AC3E}">
        <p14:creationId xmlns:p14="http://schemas.microsoft.com/office/powerpoint/2010/main" val="11075672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It consists of a memory</a:t>
            </a:r>
          </a:p>
          <a:p>
            <a:r>
              <a:rPr lang="en-IN" sz="1200" b="0" i="0" u="none" strike="noStrike" kern="1200" baseline="0" dirty="0" smtClean="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smtClean="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smtClean="0">
                <a:solidFill>
                  <a:schemeClr val="tx1"/>
                </a:solidFill>
                <a:latin typeface="+mn-lt"/>
                <a:ea typeface="+mn-ea"/>
                <a:cs typeface="+mn-cs"/>
              </a:rPr>
              <a:t>memory word. Each word in memory is compared in parallel with the content of the</a:t>
            </a:r>
          </a:p>
          <a:p>
            <a:r>
              <a:rPr lang="en-IN" sz="1200" b="0" i="0" u="none" strike="noStrike" kern="1200" baseline="0" dirty="0" smtClean="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smtClean="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smtClean="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smtClean="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smtClean="0">
                <a:solidFill>
                  <a:schemeClr val="tx1"/>
                </a:solidFill>
                <a:latin typeface="+mn-lt"/>
                <a:ea typeface="+mn-ea"/>
                <a:cs typeface="+mn-cs"/>
              </a:rPr>
              <a:t>the match register have been set.</a:t>
            </a:r>
          </a:p>
          <a:p>
            <a:r>
              <a:rPr lang="en-IN" sz="1200" b="0" i="0" u="none" strike="noStrike" kern="1200" baseline="0" dirty="0" smtClean="0">
                <a:solidFill>
                  <a:schemeClr val="tx1"/>
                </a:solidFill>
                <a:latin typeface="+mn-lt"/>
                <a:ea typeface="+mn-ea"/>
                <a:cs typeface="+mn-cs"/>
              </a:rPr>
              <a:t>The key register provides a mask for choosing a particular field or key in </a:t>
            </a:r>
            <a:r>
              <a:rPr lang="en-IN" sz="1200" b="0" i="0" u="none" strike="noStrike" kern="1200" baseline="0" dirty="0" err="1" smtClean="0">
                <a:solidFill>
                  <a:schemeClr val="tx1"/>
                </a:solidFill>
                <a:latin typeface="+mn-lt"/>
                <a:ea typeface="+mn-ea"/>
                <a:cs typeface="+mn-cs"/>
              </a:rPr>
              <a:t>theargument</a:t>
            </a:r>
            <a:r>
              <a:rPr lang="en-IN" sz="1200" b="0" i="0" u="none" strike="noStrike" kern="1200" baseline="0" dirty="0" smtClean="0">
                <a:solidFill>
                  <a:schemeClr val="tx1"/>
                </a:solidFill>
                <a:latin typeface="+mn-lt"/>
                <a:ea typeface="+mn-ea"/>
                <a:cs typeface="+mn-cs"/>
              </a:rPr>
              <a:t> word.</a:t>
            </a:r>
          </a:p>
          <a:p>
            <a:r>
              <a:rPr lang="en-IN" sz="1200" b="0" i="0" u="none" strike="noStrike" kern="1200" baseline="0" dirty="0" smtClean="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smtClean="0">
                <a:solidFill>
                  <a:schemeClr val="tx1"/>
                </a:solidFill>
                <a:latin typeface="+mn-lt"/>
                <a:ea typeface="+mn-ea"/>
                <a:cs typeface="+mn-cs"/>
              </a:rPr>
              <a:t>Thus the key provides a mask or identifying piece of information which specifies how the</a:t>
            </a:r>
          </a:p>
          <a:p>
            <a:r>
              <a:rPr lang="en-IN" sz="1200" b="0" i="0" u="none" strike="noStrike" kern="1200" baseline="0" smtClean="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74</a:t>
            </a:fld>
            <a:endParaRPr lang="en-IN"/>
          </a:p>
        </p:txBody>
      </p:sp>
    </p:spTree>
    <p:extLst>
      <p:ext uri="{BB962C8B-B14F-4D97-AF65-F5344CB8AC3E}">
        <p14:creationId xmlns:p14="http://schemas.microsoft.com/office/powerpoint/2010/main" val="149690375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It consists of a memory</a:t>
            </a:r>
          </a:p>
          <a:p>
            <a:r>
              <a:rPr lang="en-IN" sz="1200" b="0" i="0" u="none" strike="noStrike" kern="1200" baseline="0" dirty="0" smtClean="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smtClean="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smtClean="0">
                <a:solidFill>
                  <a:schemeClr val="tx1"/>
                </a:solidFill>
                <a:latin typeface="+mn-lt"/>
                <a:ea typeface="+mn-ea"/>
                <a:cs typeface="+mn-cs"/>
              </a:rPr>
              <a:t>memory word. Each word in memory is compared in parallel with the content of the</a:t>
            </a:r>
          </a:p>
          <a:p>
            <a:r>
              <a:rPr lang="en-IN" sz="1200" b="0" i="0" u="none" strike="noStrike" kern="1200" baseline="0" dirty="0" smtClean="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smtClean="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smtClean="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smtClean="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smtClean="0">
                <a:solidFill>
                  <a:schemeClr val="tx1"/>
                </a:solidFill>
                <a:latin typeface="+mn-lt"/>
                <a:ea typeface="+mn-ea"/>
                <a:cs typeface="+mn-cs"/>
              </a:rPr>
              <a:t>the match register have been set.</a:t>
            </a:r>
          </a:p>
          <a:p>
            <a:r>
              <a:rPr lang="en-IN" sz="1200" b="0" i="0" u="none" strike="noStrike" kern="1200" baseline="0" dirty="0" smtClean="0">
                <a:solidFill>
                  <a:schemeClr val="tx1"/>
                </a:solidFill>
                <a:latin typeface="+mn-lt"/>
                <a:ea typeface="+mn-ea"/>
                <a:cs typeface="+mn-cs"/>
              </a:rPr>
              <a:t>The key register provides a mask for choosing a particular field or key in </a:t>
            </a:r>
            <a:r>
              <a:rPr lang="en-IN" sz="1200" b="0" i="0" u="none" strike="noStrike" kern="1200" baseline="0" dirty="0" err="1" smtClean="0">
                <a:solidFill>
                  <a:schemeClr val="tx1"/>
                </a:solidFill>
                <a:latin typeface="+mn-lt"/>
                <a:ea typeface="+mn-ea"/>
                <a:cs typeface="+mn-cs"/>
              </a:rPr>
              <a:t>theargument</a:t>
            </a:r>
            <a:r>
              <a:rPr lang="en-IN" sz="1200" b="0" i="0" u="none" strike="noStrike" kern="1200" baseline="0" dirty="0" smtClean="0">
                <a:solidFill>
                  <a:schemeClr val="tx1"/>
                </a:solidFill>
                <a:latin typeface="+mn-lt"/>
                <a:ea typeface="+mn-ea"/>
                <a:cs typeface="+mn-cs"/>
              </a:rPr>
              <a:t> word.</a:t>
            </a:r>
          </a:p>
          <a:p>
            <a:r>
              <a:rPr lang="en-IN" sz="1200" b="0" i="0" u="none" strike="noStrike" kern="1200" baseline="0" dirty="0" smtClean="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smtClean="0">
                <a:solidFill>
                  <a:schemeClr val="tx1"/>
                </a:solidFill>
                <a:latin typeface="+mn-lt"/>
                <a:ea typeface="+mn-ea"/>
                <a:cs typeface="+mn-cs"/>
              </a:rPr>
              <a:t>Thus the key provides a mask or identifying piece of information which specifies how the</a:t>
            </a:r>
          </a:p>
          <a:p>
            <a:r>
              <a:rPr lang="en-IN" sz="1200" b="0" i="0" u="none" strike="noStrike" kern="1200" baseline="0" smtClean="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75</a:t>
            </a:fld>
            <a:endParaRPr lang="en-IN"/>
          </a:p>
        </p:txBody>
      </p:sp>
    </p:spTree>
    <p:extLst>
      <p:ext uri="{BB962C8B-B14F-4D97-AF65-F5344CB8AC3E}">
        <p14:creationId xmlns:p14="http://schemas.microsoft.com/office/powerpoint/2010/main" val="115214520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It consists of a memory</a:t>
            </a:r>
          </a:p>
          <a:p>
            <a:r>
              <a:rPr lang="en-IN" sz="1200" b="0" i="0" u="none" strike="noStrike" kern="1200" baseline="0" dirty="0" smtClean="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smtClean="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smtClean="0">
                <a:solidFill>
                  <a:schemeClr val="tx1"/>
                </a:solidFill>
                <a:latin typeface="+mn-lt"/>
                <a:ea typeface="+mn-ea"/>
                <a:cs typeface="+mn-cs"/>
              </a:rPr>
              <a:t>memory word. Each word in memory is compared in parallel with the content of the</a:t>
            </a:r>
          </a:p>
          <a:p>
            <a:r>
              <a:rPr lang="en-IN" sz="1200" b="0" i="0" u="none" strike="noStrike" kern="1200" baseline="0" dirty="0" smtClean="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smtClean="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smtClean="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smtClean="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smtClean="0">
                <a:solidFill>
                  <a:schemeClr val="tx1"/>
                </a:solidFill>
                <a:latin typeface="+mn-lt"/>
                <a:ea typeface="+mn-ea"/>
                <a:cs typeface="+mn-cs"/>
              </a:rPr>
              <a:t>the match register have been set.</a:t>
            </a:r>
          </a:p>
          <a:p>
            <a:r>
              <a:rPr lang="en-IN" sz="1200" b="0" i="0" u="none" strike="noStrike" kern="1200" baseline="0" dirty="0" smtClean="0">
                <a:solidFill>
                  <a:schemeClr val="tx1"/>
                </a:solidFill>
                <a:latin typeface="+mn-lt"/>
                <a:ea typeface="+mn-ea"/>
                <a:cs typeface="+mn-cs"/>
              </a:rPr>
              <a:t>The key register provides a mask for choosing a particular field or key in </a:t>
            </a:r>
            <a:r>
              <a:rPr lang="en-IN" sz="1200" b="0" i="0" u="none" strike="noStrike" kern="1200" baseline="0" dirty="0" err="1" smtClean="0">
                <a:solidFill>
                  <a:schemeClr val="tx1"/>
                </a:solidFill>
                <a:latin typeface="+mn-lt"/>
                <a:ea typeface="+mn-ea"/>
                <a:cs typeface="+mn-cs"/>
              </a:rPr>
              <a:t>theargument</a:t>
            </a:r>
            <a:r>
              <a:rPr lang="en-IN" sz="1200" b="0" i="0" u="none" strike="noStrike" kern="1200" baseline="0" dirty="0" smtClean="0">
                <a:solidFill>
                  <a:schemeClr val="tx1"/>
                </a:solidFill>
                <a:latin typeface="+mn-lt"/>
                <a:ea typeface="+mn-ea"/>
                <a:cs typeface="+mn-cs"/>
              </a:rPr>
              <a:t> word.</a:t>
            </a:r>
          </a:p>
          <a:p>
            <a:r>
              <a:rPr lang="en-IN" sz="1200" b="0" i="0" u="none" strike="noStrike" kern="1200" baseline="0" dirty="0" smtClean="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smtClean="0">
                <a:solidFill>
                  <a:schemeClr val="tx1"/>
                </a:solidFill>
                <a:latin typeface="+mn-lt"/>
                <a:ea typeface="+mn-ea"/>
                <a:cs typeface="+mn-cs"/>
              </a:rPr>
              <a:t>Thus the key provides a mask or identifying piece of information which specifies how the</a:t>
            </a:r>
          </a:p>
          <a:p>
            <a:r>
              <a:rPr lang="en-IN" sz="1200" b="0" i="0" u="none" strike="noStrike" kern="1200" baseline="0" smtClean="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76</a:t>
            </a:fld>
            <a:endParaRPr lang="en-IN"/>
          </a:p>
        </p:txBody>
      </p:sp>
    </p:spTree>
    <p:extLst>
      <p:ext uri="{BB962C8B-B14F-4D97-AF65-F5344CB8AC3E}">
        <p14:creationId xmlns:p14="http://schemas.microsoft.com/office/powerpoint/2010/main" val="168957702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It consists of a memory</a:t>
            </a:r>
          </a:p>
          <a:p>
            <a:r>
              <a:rPr lang="en-IN" sz="1200" b="0" i="0" u="none" strike="noStrike" kern="1200" baseline="0" dirty="0" smtClean="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smtClean="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smtClean="0">
                <a:solidFill>
                  <a:schemeClr val="tx1"/>
                </a:solidFill>
                <a:latin typeface="+mn-lt"/>
                <a:ea typeface="+mn-ea"/>
                <a:cs typeface="+mn-cs"/>
              </a:rPr>
              <a:t>memory word. Each word in memory is compared in parallel with the content of the</a:t>
            </a:r>
          </a:p>
          <a:p>
            <a:r>
              <a:rPr lang="en-IN" sz="1200" b="0" i="0" u="none" strike="noStrike" kern="1200" baseline="0" dirty="0" smtClean="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smtClean="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smtClean="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smtClean="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smtClean="0">
                <a:solidFill>
                  <a:schemeClr val="tx1"/>
                </a:solidFill>
                <a:latin typeface="+mn-lt"/>
                <a:ea typeface="+mn-ea"/>
                <a:cs typeface="+mn-cs"/>
              </a:rPr>
              <a:t>the match register have been set.</a:t>
            </a:r>
          </a:p>
          <a:p>
            <a:r>
              <a:rPr lang="en-IN" sz="1200" b="0" i="0" u="none" strike="noStrike" kern="1200" baseline="0" dirty="0" smtClean="0">
                <a:solidFill>
                  <a:schemeClr val="tx1"/>
                </a:solidFill>
                <a:latin typeface="+mn-lt"/>
                <a:ea typeface="+mn-ea"/>
                <a:cs typeface="+mn-cs"/>
              </a:rPr>
              <a:t>The key register provides a mask for choosing a particular field or key in </a:t>
            </a:r>
            <a:r>
              <a:rPr lang="en-IN" sz="1200" b="0" i="0" u="none" strike="noStrike" kern="1200" baseline="0" dirty="0" err="1" smtClean="0">
                <a:solidFill>
                  <a:schemeClr val="tx1"/>
                </a:solidFill>
                <a:latin typeface="+mn-lt"/>
                <a:ea typeface="+mn-ea"/>
                <a:cs typeface="+mn-cs"/>
              </a:rPr>
              <a:t>theargument</a:t>
            </a:r>
            <a:r>
              <a:rPr lang="en-IN" sz="1200" b="0" i="0" u="none" strike="noStrike" kern="1200" baseline="0" dirty="0" smtClean="0">
                <a:solidFill>
                  <a:schemeClr val="tx1"/>
                </a:solidFill>
                <a:latin typeface="+mn-lt"/>
                <a:ea typeface="+mn-ea"/>
                <a:cs typeface="+mn-cs"/>
              </a:rPr>
              <a:t> word.</a:t>
            </a:r>
          </a:p>
          <a:p>
            <a:r>
              <a:rPr lang="en-IN" sz="1200" b="0" i="0" u="none" strike="noStrike" kern="1200" baseline="0" dirty="0" smtClean="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smtClean="0">
                <a:solidFill>
                  <a:schemeClr val="tx1"/>
                </a:solidFill>
                <a:latin typeface="+mn-lt"/>
                <a:ea typeface="+mn-ea"/>
                <a:cs typeface="+mn-cs"/>
              </a:rPr>
              <a:t>Thus the key provides a mask or identifying piece of information which specifies how the</a:t>
            </a:r>
          </a:p>
          <a:p>
            <a:r>
              <a:rPr lang="en-IN" sz="1200" b="0" i="0" u="none" strike="noStrike" kern="1200" baseline="0" smtClean="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77</a:t>
            </a:fld>
            <a:endParaRPr lang="en-IN"/>
          </a:p>
        </p:txBody>
      </p:sp>
    </p:spTree>
    <p:extLst>
      <p:ext uri="{BB962C8B-B14F-4D97-AF65-F5344CB8AC3E}">
        <p14:creationId xmlns:p14="http://schemas.microsoft.com/office/powerpoint/2010/main" val="208797461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It consists of a memory</a:t>
            </a:r>
          </a:p>
          <a:p>
            <a:r>
              <a:rPr lang="en-IN" sz="1200" b="0" i="0" u="none" strike="noStrike" kern="1200" baseline="0" dirty="0" smtClean="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smtClean="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smtClean="0">
                <a:solidFill>
                  <a:schemeClr val="tx1"/>
                </a:solidFill>
                <a:latin typeface="+mn-lt"/>
                <a:ea typeface="+mn-ea"/>
                <a:cs typeface="+mn-cs"/>
              </a:rPr>
              <a:t>memory word. Each word in memory is compared in parallel with the content of the</a:t>
            </a:r>
          </a:p>
          <a:p>
            <a:r>
              <a:rPr lang="en-IN" sz="1200" b="0" i="0" u="none" strike="noStrike" kern="1200" baseline="0" dirty="0" smtClean="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smtClean="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smtClean="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smtClean="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smtClean="0">
                <a:solidFill>
                  <a:schemeClr val="tx1"/>
                </a:solidFill>
                <a:latin typeface="+mn-lt"/>
                <a:ea typeface="+mn-ea"/>
                <a:cs typeface="+mn-cs"/>
              </a:rPr>
              <a:t>the match register have been set.</a:t>
            </a:r>
          </a:p>
          <a:p>
            <a:r>
              <a:rPr lang="en-IN" sz="1200" b="0" i="0" u="none" strike="noStrike" kern="1200" baseline="0" dirty="0" smtClean="0">
                <a:solidFill>
                  <a:schemeClr val="tx1"/>
                </a:solidFill>
                <a:latin typeface="+mn-lt"/>
                <a:ea typeface="+mn-ea"/>
                <a:cs typeface="+mn-cs"/>
              </a:rPr>
              <a:t>The key register provides a mask for choosing a particular field or key in </a:t>
            </a:r>
            <a:r>
              <a:rPr lang="en-IN" sz="1200" b="0" i="0" u="none" strike="noStrike" kern="1200" baseline="0" dirty="0" err="1" smtClean="0">
                <a:solidFill>
                  <a:schemeClr val="tx1"/>
                </a:solidFill>
                <a:latin typeface="+mn-lt"/>
                <a:ea typeface="+mn-ea"/>
                <a:cs typeface="+mn-cs"/>
              </a:rPr>
              <a:t>theargument</a:t>
            </a:r>
            <a:r>
              <a:rPr lang="en-IN" sz="1200" b="0" i="0" u="none" strike="noStrike" kern="1200" baseline="0" dirty="0" smtClean="0">
                <a:solidFill>
                  <a:schemeClr val="tx1"/>
                </a:solidFill>
                <a:latin typeface="+mn-lt"/>
                <a:ea typeface="+mn-ea"/>
                <a:cs typeface="+mn-cs"/>
              </a:rPr>
              <a:t> word.</a:t>
            </a:r>
          </a:p>
          <a:p>
            <a:r>
              <a:rPr lang="en-IN" sz="1200" b="0" i="0" u="none" strike="noStrike" kern="1200" baseline="0" dirty="0" smtClean="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smtClean="0">
                <a:solidFill>
                  <a:schemeClr val="tx1"/>
                </a:solidFill>
                <a:latin typeface="+mn-lt"/>
                <a:ea typeface="+mn-ea"/>
                <a:cs typeface="+mn-cs"/>
              </a:rPr>
              <a:t>Thus the key provides a mask or identifying piece of information which specifies how the</a:t>
            </a:r>
          </a:p>
          <a:p>
            <a:r>
              <a:rPr lang="en-IN" sz="1200" b="0" i="0" u="none" strike="noStrike" kern="1200" baseline="0" smtClean="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78</a:t>
            </a:fld>
            <a:endParaRPr lang="en-IN"/>
          </a:p>
        </p:txBody>
      </p:sp>
    </p:spTree>
    <p:extLst>
      <p:ext uri="{BB962C8B-B14F-4D97-AF65-F5344CB8AC3E}">
        <p14:creationId xmlns:p14="http://schemas.microsoft.com/office/powerpoint/2010/main" val="29370877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It consists of a memory</a:t>
            </a:r>
          </a:p>
          <a:p>
            <a:r>
              <a:rPr lang="en-IN" sz="1200" b="0" i="0" u="none" strike="noStrike" kern="1200" baseline="0" dirty="0" smtClean="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smtClean="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smtClean="0">
                <a:solidFill>
                  <a:schemeClr val="tx1"/>
                </a:solidFill>
                <a:latin typeface="+mn-lt"/>
                <a:ea typeface="+mn-ea"/>
                <a:cs typeface="+mn-cs"/>
              </a:rPr>
              <a:t>memory word. Each word in memory is compared in parallel with the content of the</a:t>
            </a:r>
          </a:p>
          <a:p>
            <a:r>
              <a:rPr lang="en-IN" sz="1200" b="0" i="0" u="none" strike="noStrike" kern="1200" baseline="0" dirty="0" smtClean="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smtClean="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smtClean="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smtClean="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smtClean="0">
                <a:solidFill>
                  <a:schemeClr val="tx1"/>
                </a:solidFill>
                <a:latin typeface="+mn-lt"/>
                <a:ea typeface="+mn-ea"/>
                <a:cs typeface="+mn-cs"/>
              </a:rPr>
              <a:t>the match register have been set.</a:t>
            </a:r>
          </a:p>
          <a:p>
            <a:r>
              <a:rPr lang="en-IN" sz="1200" b="0" i="0" u="none" strike="noStrike" kern="1200" baseline="0" dirty="0" smtClean="0">
                <a:solidFill>
                  <a:schemeClr val="tx1"/>
                </a:solidFill>
                <a:latin typeface="+mn-lt"/>
                <a:ea typeface="+mn-ea"/>
                <a:cs typeface="+mn-cs"/>
              </a:rPr>
              <a:t>The key register provides a mask for choosing a particular field or key in </a:t>
            </a:r>
            <a:r>
              <a:rPr lang="en-IN" sz="1200" b="0" i="0" u="none" strike="noStrike" kern="1200" baseline="0" dirty="0" err="1" smtClean="0">
                <a:solidFill>
                  <a:schemeClr val="tx1"/>
                </a:solidFill>
                <a:latin typeface="+mn-lt"/>
                <a:ea typeface="+mn-ea"/>
                <a:cs typeface="+mn-cs"/>
              </a:rPr>
              <a:t>theargument</a:t>
            </a:r>
            <a:r>
              <a:rPr lang="en-IN" sz="1200" b="0" i="0" u="none" strike="noStrike" kern="1200" baseline="0" dirty="0" smtClean="0">
                <a:solidFill>
                  <a:schemeClr val="tx1"/>
                </a:solidFill>
                <a:latin typeface="+mn-lt"/>
                <a:ea typeface="+mn-ea"/>
                <a:cs typeface="+mn-cs"/>
              </a:rPr>
              <a:t> word.</a:t>
            </a:r>
          </a:p>
          <a:p>
            <a:r>
              <a:rPr lang="en-IN" sz="1200" b="0" i="0" u="none" strike="noStrike" kern="1200" baseline="0" dirty="0" smtClean="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smtClean="0">
                <a:solidFill>
                  <a:schemeClr val="tx1"/>
                </a:solidFill>
                <a:latin typeface="+mn-lt"/>
                <a:ea typeface="+mn-ea"/>
                <a:cs typeface="+mn-cs"/>
              </a:rPr>
              <a:t>Thus the key provides a mask or identifying piece of information which specifies how the</a:t>
            </a:r>
          </a:p>
          <a:p>
            <a:r>
              <a:rPr lang="en-IN" sz="1200" b="0" i="0" u="none" strike="noStrike" kern="1200" baseline="0" dirty="0" smtClean="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79</a:t>
            </a:fld>
            <a:endParaRPr lang="en-IN"/>
          </a:p>
        </p:txBody>
      </p:sp>
    </p:spTree>
    <p:extLst>
      <p:ext uri="{BB962C8B-B14F-4D97-AF65-F5344CB8AC3E}">
        <p14:creationId xmlns:p14="http://schemas.microsoft.com/office/powerpoint/2010/main" val="377230389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80</a:t>
            </a:fld>
            <a:endParaRPr lang="en-IN"/>
          </a:p>
        </p:txBody>
      </p:sp>
    </p:spTree>
    <p:extLst>
      <p:ext uri="{BB962C8B-B14F-4D97-AF65-F5344CB8AC3E}">
        <p14:creationId xmlns:p14="http://schemas.microsoft.com/office/powerpoint/2010/main" val="319587044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It consists of a memory</a:t>
            </a:r>
          </a:p>
          <a:p>
            <a:r>
              <a:rPr lang="en-IN" sz="1200" b="0" i="0" u="none" strike="noStrike" kern="1200" baseline="0" dirty="0" smtClean="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smtClean="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smtClean="0">
                <a:solidFill>
                  <a:schemeClr val="tx1"/>
                </a:solidFill>
                <a:latin typeface="+mn-lt"/>
                <a:ea typeface="+mn-ea"/>
                <a:cs typeface="+mn-cs"/>
              </a:rPr>
              <a:t>memory word. Each word in memory is compared in parallel with the content of the</a:t>
            </a:r>
          </a:p>
          <a:p>
            <a:r>
              <a:rPr lang="en-IN" sz="1200" b="0" i="0" u="none" strike="noStrike" kern="1200" baseline="0" dirty="0" smtClean="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smtClean="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smtClean="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smtClean="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smtClean="0">
                <a:solidFill>
                  <a:schemeClr val="tx1"/>
                </a:solidFill>
                <a:latin typeface="+mn-lt"/>
                <a:ea typeface="+mn-ea"/>
                <a:cs typeface="+mn-cs"/>
              </a:rPr>
              <a:t>the match register have been set.</a:t>
            </a:r>
          </a:p>
          <a:p>
            <a:r>
              <a:rPr lang="en-IN" sz="1200" b="0" i="0" u="none" strike="noStrike" kern="1200" baseline="0" dirty="0" smtClean="0">
                <a:solidFill>
                  <a:schemeClr val="tx1"/>
                </a:solidFill>
                <a:latin typeface="+mn-lt"/>
                <a:ea typeface="+mn-ea"/>
                <a:cs typeface="+mn-cs"/>
              </a:rPr>
              <a:t>The key register provides a mask for choosing a particular field or key in </a:t>
            </a:r>
            <a:r>
              <a:rPr lang="en-IN" sz="1200" b="0" i="0" u="none" strike="noStrike" kern="1200" baseline="0" dirty="0" err="1" smtClean="0">
                <a:solidFill>
                  <a:schemeClr val="tx1"/>
                </a:solidFill>
                <a:latin typeface="+mn-lt"/>
                <a:ea typeface="+mn-ea"/>
                <a:cs typeface="+mn-cs"/>
              </a:rPr>
              <a:t>theargument</a:t>
            </a:r>
            <a:r>
              <a:rPr lang="en-IN" sz="1200" b="0" i="0" u="none" strike="noStrike" kern="1200" baseline="0" dirty="0" smtClean="0">
                <a:solidFill>
                  <a:schemeClr val="tx1"/>
                </a:solidFill>
                <a:latin typeface="+mn-lt"/>
                <a:ea typeface="+mn-ea"/>
                <a:cs typeface="+mn-cs"/>
              </a:rPr>
              <a:t> word.</a:t>
            </a:r>
          </a:p>
          <a:p>
            <a:r>
              <a:rPr lang="en-IN" sz="1200" b="0" i="0" u="none" strike="noStrike" kern="1200" baseline="0" dirty="0" smtClean="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smtClean="0">
                <a:solidFill>
                  <a:schemeClr val="tx1"/>
                </a:solidFill>
                <a:latin typeface="+mn-lt"/>
                <a:ea typeface="+mn-ea"/>
                <a:cs typeface="+mn-cs"/>
              </a:rPr>
              <a:t>Thus the key provides a mask or identifying piece of information which specifies how the</a:t>
            </a:r>
          </a:p>
          <a:p>
            <a:r>
              <a:rPr lang="en-IN" sz="1200" b="0" i="0" u="none" strike="noStrike" kern="1200" baseline="0" smtClean="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81</a:t>
            </a:fld>
            <a:endParaRPr lang="en-IN"/>
          </a:p>
        </p:txBody>
      </p:sp>
    </p:spTree>
    <p:extLst>
      <p:ext uri="{BB962C8B-B14F-4D97-AF65-F5344CB8AC3E}">
        <p14:creationId xmlns:p14="http://schemas.microsoft.com/office/powerpoint/2010/main" val="1737874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10</a:t>
            </a:fld>
            <a:endParaRPr lang="en-IN"/>
          </a:p>
        </p:txBody>
      </p:sp>
    </p:spTree>
    <p:extLst>
      <p:ext uri="{BB962C8B-B14F-4D97-AF65-F5344CB8AC3E}">
        <p14:creationId xmlns:p14="http://schemas.microsoft.com/office/powerpoint/2010/main" val="75157262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82</a:t>
            </a:fld>
            <a:endParaRPr lang="en-IN"/>
          </a:p>
        </p:txBody>
      </p:sp>
    </p:spTree>
    <p:extLst>
      <p:ext uri="{BB962C8B-B14F-4D97-AF65-F5344CB8AC3E}">
        <p14:creationId xmlns:p14="http://schemas.microsoft.com/office/powerpoint/2010/main" val="11405118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83</a:t>
            </a:fld>
            <a:endParaRPr lang="en-IN"/>
          </a:p>
        </p:txBody>
      </p:sp>
    </p:spTree>
    <p:extLst>
      <p:ext uri="{BB962C8B-B14F-4D97-AF65-F5344CB8AC3E}">
        <p14:creationId xmlns:p14="http://schemas.microsoft.com/office/powerpoint/2010/main" val="348130282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84</a:t>
            </a:fld>
            <a:endParaRPr lang="en-IN"/>
          </a:p>
        </p:txBody>
      </p:sp>
    </p:spTree>
    <p:extLst>
      <p:ext uri="{BB962C8B-B14F-4D97-AF65-F5344CB8AC3E}">
        <p14:creationId xmlns:p14="http://schemas.microsoft.com/office/powerpoint/2010/main" val="336344814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85</a:t>
            </a:fld>
            <a:endParaRPr lang="en-IN"/>
          </a:p>
        </p:txBody>
      </p:sp>
    </p:spTree>
    <p:extLst>
      <p:ext uri="{BB962C8B-B14F-4D97-AF65-F5344CB8AC3E}">
        <p14:creationId xmlns:p14="http://schemas.microsoft.com/office/powerpoint/2010/main" val="215351947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86</a:t>
            </a:fld>
            <a:endParaRPr lang="en-IN"/>
          </a:p>
        </p:txBody>
      </p:sp>
    </p:spTree>
    <p:extLst>
      <p:ext uri="{BB962C8B-B14F-4D97-AF65-F5344CB8AC3E}">
        <p14:creationId xmlns:p14="http://schemas.microsoft.com/office/powerpoint/2010/main" val="284504647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87</a:t>
            </a:fld>
            <a:endParaRPr lang="en-IN"/>
          </a:p>
        </p:txBody>
      </p:sp>
    </p:spTree>
    <p:extLst>
      <p:ext uri="{BB962C8B-B14F-4D97-AF65-F5344CB8AC3E}">
        <p14:creationId xmlns:p14="http://schemas.microsoft.com/office/powerpoint/2010/main" val="66345825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88</a:t>
            </a:fld>
            <a:endParaRPr lang="en-IN"/>
          </a:p>
        </p:txBody>
      </p:sp>
    </p:spTree>
    <p:extLst>
      <p:ext uri="{BB962C8B-B14F-4D97-AF65-F5344CB8AC3E}">
        <p14:creationId xmlns:p14="http://schemas.microsoft.com/office/powerpoint/2010/main" val="263736984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89</a:t>
            </a:fld>
            <a:endParaRPr lang="en-IN"/>
          </a:p>
        </p:txBody>
      </p:sp>
    </p:spTree>
    <p:extLst>
      <p:ext uri="{BB962C8B-B14F-4D97-AF65-F5344CB8AC3E}">
        <p14:creationId xmlns:p14="http://schemas.microsoft.com/office/powerpoint/2010/main" val="158132030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90</a:t>
            </a:fld>
            <a:endParaRPr lang="en-IN"/>
          </a:p>
        </p:txBody>
      </p:sp>
    </p:spTree>
    <p:extLst>
      <p:ext uri="{BB962C8B-B14F-4D97-AF65-F5344CB8AC3E}">
        <p14:creationId xmlns:p14="http://schemas.microsoft.com/office/powerpoint/2010/main" val="196859314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91</a:t>
            </a:fld>
            <a:endParaRPr lang="en-IN"/>
          </a:p>
        </p:txBody>
      </p:sp>
    </p:spTree>
    <p:extLst>
      <p:ext uri="{BB962C8B-B14F-4D97-AF65-F5344CB8AC3E}">
        <p14:creationId xmlns:p14="http://schemas.microsoft.com/office/powerpoint/2010/main" val="50487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11</a:t>
            </a:fld>
            <a:endParaRPr lang="en-IN"/>
          </a:p>
        </p:txBody>
      </p:sp>
    </p:spTree>
    <p:extLst>
      <p:ext uri="{BB962C8B-B14F-4D97-AF65-F5344CB8AC3E}">
        <p14:creationId xmlns:p14="http://schemas.microsoft.com/office/powerpoint/2010/main" val="42904960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92</a:t>
            </a:fld>
            <a:endParaRPr lang="en-IN"/>
          </a:p>
        </p:txBody>
      </p:sp>
    </p:spTree>
    <p:extLst>
      <p:ext uri="{BB962C8B-B14F-4D97-AF65-F5344CB8AC3E}">
        <p14:creationId xmlns:p14="http://schemas.microsoft.com/office/powerpoint/2010/main" val="346005609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93</a:t>
            </a:fld>
            <a:endParaRPr lang="en-IN"/>
          </a:p>
        </p:txBody>
      </p:sp>
    </p:spTree>
    <p:extLst>
      <p:ext uri="{BB962C8B-B14F-4D97-AF65-F5344CB8AC3E}">
        <p14:creationId xmlns:p14="http://schemas.microsoft.com/office/powerpoint/2010/main" val="346849644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94</a:t>
            </a:fld>
            <a:endParaRPr lang="en-IN"/>
          </a:p>
        </p:txBody>
      </p:sp>
    </p:spTree>
    <p:extLst>
      <p:ext uri="{BB962C8B-B14F-4D97-AF65-F5344CB8AC3E}">
        <p14:creationId xmlns:p14="http://schemas.microsoft.com/office/powerpoint/2010/main" val="304491821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95</a:t>
            </a:fld>
            <a:endParaRPr lang="en-IN"/>
          </a:p>
        </p:txBody>
      </p:sp>
    </p:spTree>
    <p:extLst>
      <p:ext uri="{BB962C8B-B14F-4D97-AF65-F5344CB8AC3E}">
        <p14:creationId xmlns:p14="http://schemas.microsoft.com/office/powerpoint/2010/main" val="19948290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96</a:t>
            </a:fld>
            <a:endParaRPr lang="en-IN"/>
          </a:p>
        </p:txBody>
      </p:sp>
    </p:spTree>
    <p:extLst>
      <p:ext uri="{BB962C8B-B14F-4D97-AF65-F5344CB8AC3E}">
        <p14:creationId xmlns:p14="http://schemas.microsoft.com/office/powerpoint/2010/main" val="103913684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97</a:t>
            </a:fld>
            <a:endParaRPr lang="en-IN"/>
          </a:p>
        </p:txBody>
      </p:sp>
    </p:spTree>
    <p:extLst>
      <p:ext uri="{BB962C8B-B14F-4D97-AF65-F5344CB8AC3E}">
        <p14:creationId xmlns:p14="http://schemas.microsoft.com/office/powerpoint/2010/main" val="36855088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98</a:t>
            </a:fld>
            <a:endParaRPr lang="en-IN"/>
          </a:p>
        </p:txBody>
      </p:sp>
    </p:spTree>
    <p:extLst>
      <p:ext uri="{BB962C8B-B14F-4D97-AF65-F5344CB8AC3E}">
        <p14:creationId xmlns:p14="http://schemas.microsoft.com/office/powerpoint/2010/main" val="40645155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lstStyle>
          <a:p>
            <a:fld id="{1D8BD707-D9CF-40AE-B4C6-C98DA3205C09}" type="datetimeFigureOut">
              <a:rPr lang="en-US" smtClean="0"/>
              <a:t>4/22/2023</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lstStyle>
          <a:p>
            <a:fld id="{B6F15528-21DE-4FAA-801E-634DDDAF4B2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1D8BD707-D9CF-40AE-B4C6-C98DA3205C09}" type="datetimeFigureOut">
              <a:rPr lang="en-US" smtClean="0"/>
              <a:t>4/22/2023</a:t>
            </a:fld>
            <a:endParaRPr lang="en-US"/>
          </a:p>
        </p:txBody>
      </p:sp>
      <p:sp>
        <p:nvSpPr>
          <p:cNvPr id="5" name="Footer Placeholder 4"/>
          <p:cNvSpPr>
            <a:spLocks noGrp="1"/>
          </p:cNvSpPr>
          <p:nvPr>
            <p:ph type="ftr" sz="quarter" idx="11"/>
          </p:nvPr>
        </p:nvSpPr>
        <p:spPr>
          <a:xfrm>
            <a:off x="457200" y="6556248"/>
            <a:ext cx="3657600" cy="228600"/>
          </a:xfrm>
        </p:spPr>
        <p:txBody>
          <a:bodyPr/>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lstStyle>
          <a:p>
            <a:fld id="{1D8BD707-D9CF-40AE-B4C6-C98DA3205C09}" type="datetimeFigureOut">
              <a:rPr lang="en-US" smtClean="0"/>
              <a:t>4/22/2023</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p>
            <a:fld id="{B6F15528-21DE-4FAA-801E-634DDDAF4B2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t>4/22/2023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t>4/22/2023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1D8BD707-D9CF-40AE-B4C6-C98DA3205C09}" type="datetimeFigureOut">
              <a:rPr lang="en-US" smtClean="0"/>
              <a:t>4/22/2023</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lstStyle>
          <a:p>
            <a:pPr marL="0" marR="0" lvl="0" indent="0" algn="l" defTabSz="0" rtl="0" eaLnBrk="1" fontAlgn="auto" latinLnBrk="0" hangingPunct="1">
              <a:lnSpc>
                <a:spcPct val="100000"/>
              </a:lnSpc>
              <a:spcBef>
                <a:spcPts val="0"/>
              </a:spcBef>
              <a:spcAft>
                <a:spcPts val="0"/>
              </a:spcAft>
              <a:buClr>
                <a:schemeClr val="tx2"/>
              </a:buClr>
              <a:buSzPct val="73000"/>
              <a:buFontTx/>
              <a:buNone/>
              <a:defRPr/>
            </a:pPr>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lstStyle>
          <a:p>
            <a:fld id="{1D8BD707-D9CF-40AE-B4C6-C98DA3205C09}" type="datetimeFigureOut">
              <a:rPr lang="en-US" smtClean="0"/>
              <a:t>4/22/2023</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p:titleStyle>
    <p:bodyStyle>
      <a:lvl1pPr marL="274320" indent="-274320" algn="l" rtl="0" eaLnBrk="1" latinLnBrk="0" hangingPunct="1">
        <a:spcBef>
          <a:spcPts val="600"/>
        </a:spcBef>
        <a:buClr>
          <a:schemeClr val="tx2"/>
        </a:buClr>
        <a:buSzPct val="73000"/>
        <a:buFont typeface="Wingdings 2" panose="05020102010507070707"/>
        <a:buChar char=""/>
        <a:defRPr kumimoji="0" sz="2600" kern="1200" baseline="0">
          <a:solidFill>
            <a:schemeClr val="tx1"/>
          </a:solidFill>
          <a:latin typeface="+mn-lt"/>
          <a:ea typeface="+mn-ea"/>
          <a:cs typeface="+mn-cs"/>
        </a:defRPr>
      </a:lvl1pPr>
      <a:lvl2pPr marL="521335" indent="-228600" algn="l" rtl="0" eaLnBrk="1" latinLnBrk="0" hangingPunct="1">
        <a:spcBef>
          <a:spcPts val="500"/>
        </a:spcBef>
        <a:buClr>
          <a:schemeClr val="accent4"/>
        </a:buClr>
        <a:buSzPct val="80000"/>
        <a:buFont typeface="Wingdings 2" panose="05020102010507070707"/>
        <a:buChar char=""/>
        <a:defRPr kumimoji="0" sz="2300" kern="1200">
          <a:solidFill>
            <a:schemeClr val="tx1">
              <a:tint val="85000"/>
            </a:schemeClr>
          </a:solidFill>
          <a:latin typeface="+mn-lt"/>
          <a:ea typeface="+mn-ea"/>
          <a:cs typeface="+mn-cs"/>
        </a:defRPr>
      </a:lvl2pPr>
      <a:lvl3pPr marL="758825" indent="-228600" algn="l" rtl="0" eaLnBrk="1" latinLnBrk="0" hangingPunct="1">
        <a:spcBef>
          <a:spcPts val="400"/>
        </a:spcBef>
        <a:buClr>
          <a:schemeClr val="accent4"/>
        </a:buClr>
        <a:buSzPct val="60000"/>
        <a:buFont typeface="Wingdings" panose="05000000000000000000"/>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panose="05020102010507070707"/>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panose="05000000000000000000"/>
        <a:buChar char=""/>
        <a:defRPr kumimoji="0" sz="1800" kern="1200">
          <a:solidFill>
            <a:schemeClr val="tx1"/>
          </a:solidFill>
          <a:latin typeface="+mn-lt"/>
          <a:ea typeface="+mn-ea"/>
          <a:cs typeface="+mn-cs"/>
        </a:defRPr>
      </a:lvl5pPr>
      <a:lvl6pPr marL="1471930" indent="-182880" algn="l" rtl="0" eaLnBrk="1" latinLnBrk="0" hangingPunct="1">
        <a:spcBef>
          <a:spcPts val="400"/>
        </a:spcBef>
        <a:buClr>
          <a:schemeClr val="accent4"/>
        </a:buClr>
        <a:buSzPct val="80000"/>
        <a:buFont typeface="Wingdings 2" panose="05020102010507070707"/>
        <a:buChar char=""/>
        <a:defRPr kumimoji="0" sz="1800" kern="1200">
          <a:solidFill>
            <a:schemeClr val="tx1">
              <a:tint val="85000"/>
            </a:schemeClr>
          </a:solidFill>
          <a:latin typeface="+mn-lt"/>
          <a:ea typeface="+mn-ea"/>
          <a:cs typeface="+mn-cs"/>
        </a:defRPr>
      </a:lvl6pPr>
      <a:lvl7pPr marL="1673225" indent="-182880" algn="l" rtl="0" eaLnBrk="1" latinLnBrk="0" hangingPunct="1">
        <a:spcBef>
          <a:spcPct val="20000"/>
        </a:spcBef>
        <a:buClr>
          <a:schemeClr val="accent4"/>
        </a:buClr>
        <a:buSzPct val="80000"/>
        <a:buFont typeface="Wingdings 2" panose="05020102010507070707"/>
        <a:buChar char=""/>
        <a:defRPr kumimoji="0" sz="1600" kern="1200" baseline="0">
          <a:solidFill>
            <a:schemeClr val="tx1"/>
          </a:solidFill>
          <a:latin typeface="+mn-lt"/>
          <a:ea typeface="+mn-ea"/>
          <a:cs typeface="+mn-cs"/>
        </a:defRPr>
      </a:lvl7pPr>
      <a:lvl8pPr marL="1847215"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panose="05000000000000000000"/>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customXml" Target="../ink/ink3.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13.png"/><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customXml" Target="../ink/ink5.xml"/><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customXml" Target="../ink/ink7.xml"/><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customXml" Target="../ink/ink9.xml"/><Relationship Id="rId5" Type="http://schemas.openxmlformats.org/officeDocument/2006/relationships/image" Target="../media/image21.png"/><Relationship Id="rId4" Type="http://schemas.openxmlformats.org/officeDocument/2006/relationships/customXml" Target="../ink/ink8.xml"/></Relationships>
</file>

<file path=ppt/slides/_rels/slide4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png"/><Relationship Id="rId7" Type="http://schemas.openxmlformats.org/officeDocument/2006/relationships/customXml" Target="../ink/ink11.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customXml" Target="../ink/ink10.xml"/><Relationship Id="rId4" Type="http://schemas.openxmlformats.org/officeDocument/2006/relationships/image" Target="../media/image23.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customXml" Target="../ink/ink12.xml"/><Relationship Id="rId4" Type="http://schemas.openxmlformats.org/officeDocument/2006/relationships/image" Target="../media/image26.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customXml" Target="../ink/ink13.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1.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customXml" Target="../ink/ink14.xml"/><Relationship Id="rId4" Type="http://schemas.openxmlformats.org/officeDocument/2006/relationships/image" Target="../media/image28.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customXml" Target="../ink/ink15.xml"/><Relationship Id="rId4" Type="http://schemas.openxmlformats.org/officeDocument/2006/relationships/image" Target="../media/image31.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customXml" Target="../ink/ink16.xml"/><Relationship Id="rId4" Type="http://schemas.openxmlformats.org/officeDocument/2006/relationships/image" Target="../media/image34.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customXml" Target="../ink/ink17.xml"/><Relationship Id="rId4" Type="http://schemas.openxmlformats.org/officeDocument/2006/relationships/image" Target="../media/image39.png"/></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customXml" Target="../ink/ink18.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customXml" Target="../ink/ink19.xml"/><Relationship Id="rId4" Type="http://schemas.openxmlformats.org/officeDocument/2006/relationships/image" Target="../media/image42.png"/></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customXml" Target="../ink/ink20.xml"/><Relationship Id="rId4" Type="http://schemas.openxmlformats.org/officeDocument/2006/relationships/image" Target="../media/image44.png"/></Relationships>
</file>

<file path=ppt/slides/_rels/slide66.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2.png"/><Relationship Id="rId7" Type="http://schemas.openxmlformats.org/officeDocument/2006/relationships/customXml" Target="../ink/ink22.xml"/><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customXml" Target="../ink/ink21.xml"/><Relationship Id="rId4" Type="http://schemas.openxmlformats.org/officeDocument/2006/relationships/image" Target="../media/image46.png"/></Relationships>
</file>

<file path=ppt/slides/_rels/slide67.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2.png"/><Relationship Id="rId7" Type="http://schemas.openxmlformats.org/officeDocument/2006/relationships/customXml" Target="../ink/ink24.xml"/><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customXml" Target="../ink/ink23.xml"/><Relationship Id="rId4" Type="http://schemas.openxmlformats.org/officeDocument/2006/relationships/image" Target="../media/image49.png"/></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customXml" Target="../ink/ink25.xml"/><Relationship Id="rId4" Type="http://schemas.openxmlformats.org/officeDocument/2006/relationships/image" Target="../media/image49.png"/></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customXml" Target="../ink/ink26.xml"/><Relationship Id="rId4" Type="http://schemas.openxmlformats.org/officeDocument/2006/relationships/image" Target="../media/image5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2.png"/><Relationship Id="rId7" Type="http://schemas.openxmlformats.org/officeDocument/2006/relationships/customXml" Target="../ink/ink28.xml"/><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customXml" Target="../ink/ink27.xml"/><Relationship Id="rId4" Type="http://schemas.openxmlformats.org/officeDocument/2006/relationships/image" Target="../media/image55.png"/></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9.png"/><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customXml" Target="../ink/ink29.xml"/><Relationship Id="rId5" Type="http://schemas.openxmlformats.org/officeDocument/2006/relationships/image" Target="../media/image58.png"/><Relationship Id="rId4" Type="http://schemas.openxmlformats.org/officeDocument/2006/relationships/image" Target="../media/image55.png"/></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customXml" Target="../ink/ink30.xml"/><Relationship Id="rId4" Type="http://schemas.openxmlformats.org/officeDocument/2006/relationships/image" Target="../media/image60.png"/></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4.png"/><Relationship Id="rId2" Type="http://schemas.openxmlformats.org/officeDocument/2006/relationships/notesSlide" Target="../notesSlides/notesSlide74.xml"/><Relationship Id="rId1" Type="http://schemas.openxmlformats.org/officeDocument/2006/relationships/slideLayout" Target="../slideLayouts/slideLayout2.xml"/><Relationship Id="rId6" Type="http://schemas.openxmlformats.org/officeDocument/2006/relationships/customXml" Target="../ink/ink31.xml"/><Relationship Id="rId5" Type="http://schemas.openxmlformats.org/officeDocument/2006/relationships/image" Target="../media/image63.png"/><Relationship Id="rId4" Type="http://schemas.openxmlformats.org/officeDocument/2006/relationships/image" Target="../media/image62.png"/></Relationships>
</file>

<file path=ppt/slides/_rels/slide77.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customXml" Target="../ink/ink36.xml"/><Relationship Id="rId3" Type="http://schemas.openxmlformats.org/officeDocument/2006/relationships/image" Target="../media/image2.png"/><Relationship Id="rId7" Type="http://schemas.openxmlformats.org/officeDocument/2006/relationships/customXml" Target="../ink/ink33.xml"/><Relationship Id="rId12" Type="http://schemas.openxmlformats.org/officeDocument/2006/relationships/image" Target="../media/image69.png"/><Relationship Id="rId2" Type="http://schemas.openxmlformats.org/officeDocument/2006/relationships/notesSlide" Target="../notesSlides/notesSlide75.xml"/><Relationship Id="rId1" Type="http://schemas.openxmlformats.org/officeDocument/2006/relationships/slideLayout" Target="../slideLayouts/slideLayout2.xml"/><Relationship Id="rId6" Type="http://schemas.openxmlformats.org/officeDocument/2006/relationships/image" Target="../media/image66.png"/><Relationship Id="rId11" Type="http://schemas.openxmlformats.org/officeDocument/2006/relationships/customXml" Target="../ink/ink35.xml"/><Relationship Id="rId5" Type="http://schemas.openxmlformats.org/officeDocument/2006/relationships/customXml" Target="../ink/ink32.xml"/><Relationship Id="rId10" Type="http://schemas.openxmlformats.org/officeDocument/2006/relationships/image" Target="../media/image68.png"/><Relationship Id="rId4" Type="http://schemas.openxmlformats.org/officeDocument/2006/relationships/image" Target="../media/image65.png"/><Relationship Id="rId9" Type="http://schemas.openxmlformats.org/officeDocument/2006/relationships/customXml" Target="../ink/ink34.xml"/><Relationship Id="rId14" Type="http://schemas.openxmlformats.org/officeDocument/2006/relationships/image" Target="../media/image70.png"/></Relationships>
</file>

<file path=ppt/slides/_rels/slide78.xml.rels><?xml version="1.0" encoding="UTF-8" standalone="yes"?>
<Relationships xmlns="http://schemas.openxmlformats.org/package/2006/relationships"><Relationship Id="rId8" Type="http://schemas.openxmlformats.org/officeDocument/2006/relationships/customXml" Target="../ink/ink39.xml"/><Relationship Id="rId3" Type="http://schemas.openxmlformats.org/officeDocument/2006/relationships/image" Target="../media/image2.png"/><Relationship Id="rId7" Type="http://schemas.openxmlformats.org/officeDocument/2006/relationships/image" Target="../media/image67.png"/><Relationship Id="rId2" Type="http://schemas.openxmlformats.org/officeDocument/2006/relationships/notesSlide" Target="../notesSlides/notesSlide76.xml"/><Relationship Id="rId1" Type="http://schemas.openxmlformats.org/officeDocument/2006/relationships/slideLayout" Target="../slideLayouts/slideLayout2.xml"/><Relationship Id="rId6" Type="http://schemas.openxmlformats.org/officeDocument/2006/relationships/customXml" Target="../ink/ink38.xml"/><Relationship Id="rId11" Type="http://schemas.openxmlformats.org/officeDocument/2006/relationships/image" Target="../media/image69.png"/><Relationship Id="rId5" Type="http://schemas.openxmlformats.org/officeDocument/2006/relationships/image" Target="../media/image66.png"/><Relationship Id="rId10" Type="http://schemas.openxmlformats.org/officeDocument/2006/relationships/customXml" Target="../ink/ink40.xml"/><Relationship Id="rId4" Type="http://schemas.openxmlformats.org/officeDocument/2006/relationships/customXml" Target="../ink/ink37.xml"/><Relationship Id="rId9" Type="http://schemas.openxmlformats.org/officeDocument/2006/relationships/image" Target="../media/image68.png"/></Relationships>
</file>

<file path=ppt/slides/_rels/slide79.xml.rels><?xml version="1.0" encoding="UTF-8" standalone="yes"?>
<Relationships xmlns="http://schemas.openxmlformats.org/package/2006/relationships"><Relationship Id="rId8" Type="http://schemas.openxmlformats.org/officeDocument/2006/relationships/customXml" Target="../ink/ink43.xml"/><Relationship Id="rId3" Type="http://schemas.openxmlformats.org/officeDocument/2006/relationships/image" Target="../media/image2.png"/><Relationship Id="rId7" Type="http://schemas.openxmlformats.org/officeDocument/2006/relationships/image" Target="../media/image67.png"/><Relationship Id="rId12" Type="http://schemas.openxmlformats.org/officeDocument/2006/relationships/image" Target="../media/image71.png"/><Relationship Id="rId2" Type="http://schemas.openxmlformats.org/officeDocument/2006/relationships/notesSlide" Target="../notesSlides/notesSlide77.xml"/><Relationship Id="rId1" Type="http://schemas.openxmlformats.org/officeDocument/2006/relationships/slideLayout" Target="../slideLayouts/slideLayout2.xml"/><Relationship Id="rId6" Type="http://schemas.openxmlformats.org/officeDocument/2006/relationships/customXml" Target="../ink/ink42.xml"/><Relationship Id="rId11" Type="http://schemas.openxmlformats.org/officeDocument/2006/relationships/image" Target="../media/image69.png"/><Relationship Id="rId5" Type="http://schemas.openxmlformats.org/officeDocument/2006/relationships/image" Target="../media/image66.png"/><Relationship Id="rId10" Type="http://schemas.openxmlformats.org/officeDocument/2006/relationships/customXml" Target="../ink/ink44.xml"/><Relationship Id="rId4" Type="http://schemas.openxmlformats.org/officeDocument/2006/relationships/customXml" Target="../ink/ink41.xml"/><Relationship Id="rId9" Type="http://schemas.openxmlformats.org/officeDocument/2006/relationships/image" Target="../media/image6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2.xml"/><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8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7.xml"/><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0.xml"/><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1.xml"/><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2.xml"/><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5.xml"/><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emf"/></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937079"/>
            <a:ext cx="6626049" cy="2948177"/>
          </a:xfrm>
        </p:spPr>
        <p:txBody>
          <a:bodyPr/>
          <a:lstStyle/>
          <a:p>
            <a:pPr algn="ctr"/>
            <a:r>
              <a:rPr lang="en-US" b="1" dirty="0" smtClean="0">
                <a:solidFill>
                  <a:srgbClr val="C00000"/>
                </a:solidFill>
              </a:rPr>
              <a:t>COMPUTER ORGANIZATION AND ARCHITECTURE</a:t>
            </a:r>
            <a:endParaRPr lang="en-US" b="1" dirty="0">
              <a:solidFill>
                <a:srgbClr val="C00000"/>
              </a:solidFill>
            </a:endParaRPr>
          </a:p>
        </p:txBody>
      </p:sp>
      <p:sp>
        <p:nvSpPr>
          <p:cNvPr id="5" name="Date Placeholder 9"/>
          <p:cNvSpPr>
            <a:spLocks noGrp="1"/>
          </p:cNvSpPr>
          <p:nvPr>
            <p:ph type="dt" sz="half" idx="10"/>
          </p:nvPr>
        </p:nvSpPr>
        <p:spPr>
          <a:xfrm>
            <a:off x="279918" y="6481136"/>
            <a:ext cx="881744" cy="365125"/>
          </a:xfrm>
        </p:spPr>
        <p:txBody>
          <a:bodyPr/>
          <a:lstStyle/>
          <a:p>
            <a:fld id="{ED3B0E34-63BC-4017-BE35-95292CC6F8CC}" type="datetime3">
              <a:rPr lang="en-US" smtClean="0"/>
              <a:t>22 April 2023</a:t>
            </a:fld>
            <a:endParaRPr lang="en-US" dirty="0"/>
          </a:p>
        </p:txBody>
      </p:sp>
      <p:sp>
        <p:nvSpPr>
          <p:cNvPr id="4" name="Footer Placeholder 7"/>
          <p:cNvSpPr>
            <a:spLocks noGrp="1"/>
          </p:cNvSpPr>
          <p:nvPr>
            <p:ph type="ftr" sz="quarter" idx="11"/>
          </p:nvPr>
        </p:nvSpPr>
        <p:spPr>
          <a:xfrm>
            <a:off x="1406939" y="650575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6" name="Picture 2"/>
          <p:cNvPicPr>
            <a:picLocks noChangeAspect="1" noChangeArrowheads="1"/>
          </p:cNvPicPr>
          <p:nvPr/>
        </p:nvPicPr>
        <p:blipFill>
          <a:blip r:embed="rId2" cstate="print"/>
          <a:srcRect/>
          <a:stretch>
            <a:fillRect/>
          </a:stretch>
        </p:blipFill>
        <p:spPr bwMode="auto">
          <a:xfrm>
            <a:off x="3132084" y="0"/>
            <a:ext cx="2171700" cy="812800"/>
          </a:xfrm>
          <a:prstGeom prst="rect">
            <a:avLst/>
          </a:prstGeom>
          <a:noFill/>
          <a:ln w="9525">
            <a:noFill/>
            <a:miter lim="800000"/>
            <a:headEnd/>
            <a:tailEnd/>
          </a:ln>
        </p:spPr>
      </p:pic>
      <p:sp>
        <p:nvSpPr>
          <p:cNvPr id="8" name="Subtitle 2"/>
          <p:cNvSpPr>
            <a:spLocks noGrp="1"/>
          </p:cNvSpPr>
          <p:nvPr>
            <p:ph type="subTitle" idx="1"/>
          </p:nvPr>
        </p:nvSpPr>
        <p:spPr>
          <a:xfrm>
            <a:off x="5715000" y="4114800"/>
            <a:ext cx="3007673" cy="1955443"/>
          </a:xfrm>
        </p:spPr>
        <p:txBody>
          <a:bodyPr>
            <a:normAutofit/>
          </a:bodyPr>
          <a:lstStyle/>
          <a:p>
            <a:pPr algn="ctr"/>
            <a:r>
              <a:rPr lang="en-IN" dirty="0" smtClean="0">
                <a:solidFill>
                  <a:srgbClr val="002060"/>
                </a:solidFill>
              </a:rPr>
              <a:t>Dept. of CSE, GIT</a:t>
            </a:r>
          </a:p>
          <a:p>
            <a:pPr algn="ctr"/>
            <a:r>
              <a:rPr lang="en-IN" dirty="0" smtClean="0">
                <a:solidFill>
                  <a:srgbClr val="002060"/>
                </a:solidFill>
              </a:rPr>
              <a:t>Visakhapatnam</a:t>
            </a:r>
          </a:p>
          <a:p>
            <a:pPr algn="ctr"/>
            <a:endParaRPr lang="en-IN" dirty="0" smtClean="0">
              <a:solidFill>
                <a:srgbClr val="00206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117313" cy="667431"/>
          </a:xfrm>
        </p:spPr>
        <p:txBody>
          <a:bodyPr>
            <a:normAutofit fontScale="90000"/>
          </a:bodyPr>
          <a:lstStyle/>
          <a:p>
            <a:pPr algn="ctr"/>
            <a:r>
              <a:rPr lang="en-IN" sz="4000" b="0" dirty="0"/>
              <a:t>Memory Hierarchy in</a:t>
            </a:r>
            <a:br>
              <a:rPr lang="en-IN" sz="4000" b="0" dirty="0"/>
            </a:br>
            <a:r>
              <a:rPr lang="en-IN" sz="4000" b="0" dirty="0"/>
              <a:t>computer system</a:t>
            </a:r>
            <a:endParaRPr lang="en-IN" b="1" dirty="0">
              <a:solidFill>
                <a:srgbClr val="C00000"/>
              </a:solidFill>
            </a:endParaRPr>
          </a:p>
        </p:txBody>
      </p:sp>
      <p:sp>
        <p:nvSpPr>
          <p:cNvPr id="3" name="Content Placeholder 2"/>
          <p:cNvSpPr>
            <a:spLocks noGrp="1"/>
          </p:cNvSpPr>
          <p:nvPr>
            <p:ph idx="1"/>
          </p:nvPr>
        </p:nvSpPr>
        <p:spPr>
          <a:xfrm>
            <a:off x="228600" y="1752600"/>
            <a:ext cx="7681420" cy="4349469"/>
          </a:xfrm>
        </p:spPr>
        <p:txBody>
          <a:bodyPr>
            <a:noAutofit/>
          </a:bodyPr>
          <a:lstStyle/>
          <a:p>
            <a:pPr marL="0" indent="0" algn="just"/>
            <a:r>
              <a:rPr lang="en-IN" sz="2400" dirty="0" smtClean="0"/>
              <a:t>When the program not residing in main memory is needed by the CPU, they are brought in from auxiliary memory. </a:t>
            </a:r>
          </a:p>
          <a:p>
            <a:pPr marL="0" indent="0" algn="just"/>
            <a:r>
              <a:rPr lang="en-IN" sz="2400" dirty="0" smtClean="0"/>
              <a:t>Programs not currently needed in main memory are transferred into auxiliary memory to provide space in main memory for other programs that are currently in use. 	</a:t>
            </a:r>
          </a:p>
          <a:p>
            <a:pPr marL="0" indent="0" algn="just"/>
            <a:r>
              <a:rPr lang="en-IN" sz="2400" dirty="0" smtClean="0"/>
              <a:t>The</a:t>
            </a:r>
            <a:r>
              <a:rPr lang="en-IN" sz="2400" dirty="0" smtClean="0"/>
              <a:t> </a:t>
            </a:r>
            <a:r>
              <a:rPr lang="en-IN" sz="2400" b="1" dirty="0" smtClean="0">
                <a:solidFill>
                  <a:srgbClr val="FF0000"/>
                </a:solidFill>
              </a:rPr>
              <a:t>cache memory</a:t>
            </a:r>
            <a:r>
              <a:rPr lang="en-IN" sz="2400" dirty="0" smtClean="0"/>
              <a:t> </a:t>
            </a:r>
            <a:r>
              <a:rPr lang="en-IN" sz="2400" dirty="0" smtClean="0"/>
              <a:t> is </a:t>
            </a:r>
            <a:r>
              <a:rPr lang="en-IN" sz="2400" dirty="0" smtClean="0"/>
              <a:t>used to store </a:t>
            </a:r>
            <a:r>
              <a:rPr lang="en-IN" sz="2400" dirty="0" smtClean="0"/>
              <a:t>the active part of the program </a:t>
            </a:r>
            <a:r>
              <a:rPr lang="en-IN" sz="2400" dirty="0" smtClean="0"/>
              <a:t>which is currently being executed in the CPU. </a:t>
            </a:r>
          </a:p>
          <a:p>
            <a:pPr marL="0" indent="0" algn="just"/>
            <a:r>
              <a:rPr lang="en-IN" sz="2400" dirty="0" smtClean="0"/>
              <a:t>Approximate </a:t>
            </a:r>
            <a:r>
              <a:rPr lang="en-IN" sz="2400" dirty="0" err="1" smtClean="0"/>
              <a:t>access</a:t>
            </a:r>
            <a:r>
              <a:rPr lang="en-IN" sz="2400" dirty="0" smtClean="0"/>
              <a:t> time ratio between cache memory and main memory is about </a:t>
            </a:r>
            <a:r>
              <a:rPr lang="en-IN" sz="2400" b="1" dirty="0" smtClean="0"/>
              <a:t>1 to 7~10</a:t>
            </a:r>
            <a:endParaRPr lang="en-IN" sz="2400" dirty="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117313" cy="667431"/>
          </a:xfrm>
        </p:spPr>
        <p:txBody>
          <a:bodyPr>
            <a:normAutofit fontScale="90000"/>
          </a:bodyPr>
          <a:lstStyle/>
          <a:p>
            <a:pPr algn="ctr"/>
            <a:r>
              <a:rPr lang="en-IN" dirty="0" smtClean="0"/>
              <a:t/>
            </a:r>
            <a:br>
              <a:rPr lang="en-IN" dirty="0" smtClean="0"/>
            </a:br>
            <a:r>
              <a:rPr lang="en-IN" dirty="0" smtClean="0"/>
              <a:t> </a:t>
            </a:r>
            <a:r>
              <a:rPr lang="en-IN" sz="3100" dirty="0" smtClean="0"/>
              <a:t>characteristics of Memory Hierarchy Design </a:t>
            </a:r>
            <a:endParaRPr lang="en-IN" sz="3100" b="1" dirty="0">
              <a:solidFill>
                <a:srgbClr val="C00000"/>
              </a:solidFill>
            </a:endParaRPr>
          </a:p>
        </p:txBody>
      </p:sp>
      <p:sp>
        <p:nvSpPr>
          <p:cNvPr id="3" name="Content Placeholder 2"/>
          <p:cNvSpPr>
            <a:spLocks noGrp="1"/>
          </p:cNvSpPr>
          <p:nvPr>
            <p:ph idx="1"/>
          </p:nvPr>
        </p:nvSpPr>
        <p:spPr>
          <a:xfrm>
            <a:off x="533400" y="1752600"/>
            <a:ext cx="7681420" cy="4349469"/>
          </a:xfrm>
        </p:spPr>
        <p:txBody>
          <a:bodyPr>
            <a:noAutofit/>
          </a:bodyPr>
          <a:lstStyle/>
          <a:p>
            <a:pPr>
              <a:buNone/>
            </a:pPr>
            <a:endParaRPr lang="en-IN" dirty="0" smtClean="0"/>
          </a:p>
          <a:p>
            <a:r>
              <a:rPr lang="en-IN" dirty="0" smtClean="0"/>
              <a:t>1. </a:t>
            </a:r>
            <a:r>
              <a:rPr lang="en-IN" b="1" dirty="0" smtClean="0"/>
              <a:t>Capacity: </a:t>
            </a:r>
            <a:r>
              <a:rPr lang="en-IN" dirty="0" smtClean="0"/>
              <a:t>It is the global volume of information the memory can store. As we move from top to bottom in the Hierarchy, the capacity increases. </a:t>
            </a:r>
          </a:p>
          <a:p>
            <a:r>
              <a:rPr lang="en-IN" dirty="0" smtClean="0"/>
              <a:t>2. </a:t>
            </a:r>
            <a:r>
              <a:rPr lang="en-IN" b="1" dirty="0" err="1" smtClean="0"/>
              <a:t>access</a:t>
            </a:r>
            <a:r>
              <a:rPr lang="en-IN" b="1" dirty="0" smtClean="0"/>
              <a:t> Time: </a:t>
            </a:r>
          </a:p>
          <a:p>
            <a:r>
              <a:rPr lang="en-IN" dirty="0" smtClean="0"/>
              <a:t>It is the time interval between the read/write request and the availability of the data. As we move from top to bottom in the Hierarchy, the </a:t>
            </a:r>
            <a:r>
              <a:rPr lang="en-IN" dirty="0" err="1" smtClean="0"/>
              <a:t>access</a:t>
            </a:r>
            <a:r>
              <a:rPr lang="en-IN" dirty="0" smtClean="0"/>
              <a:t> time increases. 	</a:t>
            </a:r>
            <a:endParaRPr lang="en-IN" dirty="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178200" y="743040"/>
              <a:ext cx="2717640" cy="1287360"/>
            </p14:xfrm>
          </p:contentPart>
        </mc:Choice>
        <mc:Fallback xmlns="">
          <p:pic>
            <p:nvPicPr>
              <p:cNvPr id="4" name="Ink 3"/>
            </p:nvPicPr>
            <p:blipFill>
              <a:blip r:embed="rId5"/>
            </p:blipFill>
            <p:spPr>
              <a:xfrm>
                <a:off x="178200" y="743040"/>
                <a:ext cx="2717640" cy="1287360"/>
              </a:xfrm>
              <a:prstGeom prst="rect"/>
            </p:spPr>
          </p:pic>
        </mc:Fallback>
      </mc:AlternateContent>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117313" cy="667431"/>
          </a:xfrm>
        </p:spPr>
        <p:txBody>
          <a:bodyPr>
            <a:normAutofit fontScale="90000"/>
          </a:bodyPr>
          <a:lstStyle/>
          <a:p>
            <a:pPr algn="ctr"/>
            <a:r>
              <a:rPr lang="en-IN" sz="4000" dirty="0"/>
              <a:t>characteristics of Memory Hierarchy Design </a:t>
            </a:r>
            <a:endParaRPr lang="en-IN" b="1" dirty="0">
              <a:solidFill>
                <a:srgbClr val="C00000"/>
              </a:solidFill>
            </a:endParaRPr>
          </a:p>
        </p:txBody>
      </p:sp>
      <p:sp>
        <p:nvSpPr>
          <p:cNvPr id="3" name="Content Placeholder 2"/>
          <p:cNvSpPr>
            <a:spLocks noGrp="1"/>
          </p:cNvSpPr>
          <p:nvPr>
            <p:ph idx="1"/>
          </p:nvPr>
        </p:nvSpPr>
        <p:spPr>
          <a:xfrm>
            <a:off x="533400" y="1752600"/>
            <a:ext cx="7681420" cy="4349469"/>
          </a:xfrm>
        </p:spPr>
        <p:txBody>
          <a:bodyPr>
            <a:noAutofit/>
          </a:bodyPr>
          <a:lstStyle/>
          <a:p>
            <a:pPr>
              <a:buNone/>
            </a:pPr>
            <a:endParaRPr lang="en-IN" dirty="0" smtClean="0"/>
          </a:p>
          <a:p>
            <a:r>
              <a:rPr lang="en-IN" sz="1600" dirty="0" smtClean="0"/>
              <a:t>3. </a:t>
            </a:r>
            <a:r>
              <a:rPr lang="en-IN" sz="1600" b="1" dirty="0" smtClean="0"/>
              <a:t>Performance: </a:t>
            </a:r>
            <a:r>
              <a:rPr lang="en-IN" sz="1600" dirty="0" smtClean="0"/>
              <a:t>Earlier when the computer system was designed without Memory Hierarchy design, the speed gap increases between the CPU registers and Main Memory due to large difference in </a:t>
            </a:r>
            <a:r>
              <a:rPr lang="en-IN" sz="1600" dirty="0" err="1" smtClean="0"/>
              <a:t>access</a:t>
            </a:r>
            <a:r>
              <a:rPr lang="en-IN" sz="1600" dirty="0" smtClean="0"/>
              <a:t> time. This results in lower performance of the system and thus, enhancement was required.</a:t>
            </a:r>
          </a:p>
          <a:p>
            <a:r>
              <a:rPr lang="en-IN" sz="1600" dirty="0" smtClean="0"/>
              <a:t> This enhancement was made in the form of Memory Hierarchy Design because of which the performance of the system increases. One of the most significant ways to increase system performance is minimizing how far down the memory hierarchy one has to go to manipulate data. </a:t>
            </a:r>
          </a:p>
          <a:p>
            <a:pPr>
              <a:buNone/>
            </a:pPr>
            <a:endParaRPr lang="en-IN" sz="1600" dirty="0" smtClean="0"/>
          </a:p>
          <a:p>
            <a:r>
              <a:rPr lang="en-IN" sz="1600" dirty="0" smtClean="0"/>
              <a:t>4. </a:t>
            </a:r>
            <a:r>
              <a:rPr lang="en-IN" sz="1600" b="1" dirty="0" smtClean="0"/>
              <a:t>Cost per bit: </a:t>
            </a:r>
          </a:p>
          <a:p>
            <a:r>
              <a:rPr lang="en-IN" sz="1600" dirty="0" smtClean="0"/>
              <a:t>As we move from bottom to top in the Hierarchy, the cost per bit increases i.e. Internal Memory is costlier than External Memory. </a:t>
            </a:r>
          </a:p>
          <a:p>
            <a:pPr marL="0" indent="0" algn="just">
              <a:buNone/>
            </a:pPr>
            <a:r>
              <a:rPr lang="en-IN" dirty="0" smtClean="0"/>
              <a:t>	</a:t>
            </a:r>
            <a:endParaRPr lang="en-IN" dirty="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117313" cy="667431"/>
          </a:xfrm>
        </p:spPr>
        <p:txBody>
          <a:bodyPr>
            <a:normAutofit fontScale="90000"/>
          </a:bodyPr>
          <a:lstStyle/>
          <a:p>
            <a:pPr algn="ctr"/>
            <a:r>
              <a:rPr lang="en-IN" b="0" dirty="0" smtClean="0"/>
              <a:t>Memory </a:t>
            </a:r>
            <a:r>
              <a:rPr lang="en-IN" b="0" dirty="0" err="1" smtClean="0"/>
              <a:t>access</a:t>
            </a:r>
            <a:r>
              <a:rPr lang="en-IN" b="0" dirty="0" smtClean="0"/>
              <a:t> Methods</a:t>
            </a:r>
            <a:br>
              <a:rPr lang="en-IN" b="0" dirty="0" smtClean="0"/>
            </a:br>
            <a:endParaRPr lang="en-IN" b="1" dirty="0">
              <a:solidFill>
                <a:srgbClr val="C00000"/>
              </a:solidFill>
            </a:endParaRPr>
          </a:p>
        </p:txBody>
      </p:sp>
      <p:sp>
        <p:nvSpPr>
          <p:cNvPr id="3" name="Content Placeholder 2"/>
          <p:cNvSpPr>
            <a:spLocks noGrp="1"/>
          </p:cNvSpPr>
          <p:nvPr>
            <p:ph idx="1"/>
          </p:nvPr>
        </p:nvSpPr>
        <p:spPr>
          <a:xfrm>
            <a:off x="533400" y="1752600"/>
            <a:ext cx="7681420" cy="4349469"/>
          </a:xfrm>
        </p:spPr>
        <p:txBody>
          <a:bodyPr>
            <a:noAutofit/>
          </a:bodyPr>
          <a:lstStyle/>
          <a:p>
            <a:r>
              <a:rPr lang="en-IN" dirty="0" smtClean="0"/>
              <a:t>Each memory type, is a collection of numerous memory locations. </a:t>
            </a:r>
          </a:p>
          <a:p>
            <a:endParaRPr lang="en-IN" dirty="0" smtClean="0"/>
          </a:p>
          <a:p>
            <a:r>
              <a:rPr lang="en-IN" dirty="0" smtClean="0"/>
              <a:t>To </a:t>
            </a:r>
            <a:r>
              <a:rPr lang="en-IN" dirty="0" err="1" smtClean="0"/>
              <a:t>access</a:t>
            </a:r>
            <a:r>
              <a:rPr lang="en-IN" dirty="0" smtClean="0"/>
              <a:t> data from any memory, first it must be located and then the data is read from the memory location. </a:t>
            </a:r>
          </a:p>
          <a:p>
            <a:endParaRPr lang="en-IN" dirty="0" smtClean="0"/>
          </a:p>
          <a:p>
            <a:r>
              <a:rPr lang="en-IN" dirty="0" smtClean="0"/>
              <a:t>Following are the methods to </a:t>
            </a:r>
            <a:r>
              <a:rPr lang="en-IN" dirty="0" err="1" smtClean="0"/>
              <a:t>access</a:t>
            </a:r>
            <a:r>
              <a:rPr lang="en-IN" dirty="0" smtClean="0"/>
              <a:t> information from memory locations:</a:t>
            </a:r>
          </a:p>
          <a:p>
            <a:endParaRPr lang="en-IN" dirty="0" smtClean="0"/>
          </a:p>
          <a:p>
            <a:pPr marL="0" indent="0" algn="just">
              <a:buNone/>
            </a:pPr>
            <a:r>
              <a:rPr lang="en-IN" dirty="0" smtClean="0"/>
              <a:t>	</a:t>
            </a:r>
            <a:endParaRPr lang="en-IN" dirty="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117313" cy="667431"/>
          </a:xfrm>
        </p:spPr>
        <p:txBody>
          <a:bodyPr>
            <a:normAutofit fontScale="90000"/>
          </a:bodyPr>
          <a:lstStyle/>
          <a:p>
            <a:pPr algn="ctr"/>
            <a:r>
              <a:rPr lang="en-IN" sz="3100" b="0" dirty="0" smtClean="0"/>
              <a:t>Memory </a:t>
            </a:r>
            <a:r>
              <a:rPr lang="en-IN" sz="3100" b="0" dirty="0" err="1" smtClean="0"/>
              <a:t>access</a:t>
            </a:r>
            <a:r>
              <a:rPr lang="en-IN" sz="3100" b="0" dirty="0" smtClean="0"/>
              <a:t> Methods</a:t>
            </a:r>
            <a:r>
              <a:rPr lang="en-IN" b="0" dirty="0" smtClean="0"/>
              <a:t/>
            </a:r>
            <a:br>
              <a:rPr lang="en-IN" b="0" dirty="0" smtClean="0"/>
            </a:br>
            <a:endParaRPr lang="en-IN" b="1" dirty="0">
              <a:solidFill>
                <a:srgbClr val="C00000"/>
              </a:solidFill>
            </a:endParaRPr>
          </a:p>
        </p:txBody>
      </p:sp>
      <p:sp>
        <p:nvSpPr>
          <p:cNvPr id="3" name="Content Placeholder 2"/>
          <p:cNvSpPr>
            <a:spLocks noGrp="1"/>
          </p:cNvSpPr>
          <p:nvPr>
            <p:ph idx="1"/>
          </p:nvPr>
        </p:nvSpPr>
        <p:spPr>
          <a:xfrm>
            <a:off x="533400" y="1752600"/>
            <a:ext cx="7681420" cy="4349469"/>
          </a:xfrm>
        </p:spPr>
        <p:txBody>
          <a:bodyPr>
            <a:noAutofit/>
          </a:bodyPr>
          <a:lstStyle/>
          <a:p>
            <a:r>
              <a:rPr lang="en-IN" sz="2400" b="1" dirty="0" smtClean="0"/>
              <a:t>Random </a:t>
            </a:r>
            <a:r>
              <a:rPr lang="en-IN" sz="2400" b="1" dirty="0" err="1" smtClean="0"/>
              <a:t>access</a:t>
            </a:r>
            <a:r>
              <a:rPr lang="en-IN" sz="2400" dirty="0" smtClean="0"/>
              <a:t>: Main memories are random </a:t>
            </a:r>
            <a:r>
              <a:rPr lang="en-IN" sz="2400" dirty="0" err="1" smtClean="0"/>
              <a:t>access</a:t>
            </a:r>
            <a:r>
              <a:rPr lang="en-IN" sz="2400" dirty="0" smtClean="0"/>
              <a:t> memories, in which each memory location has a unique address. </a:t>
            </a:r>
          </a:p>
          <a:p>
            <a:r>
              <a:rPr lang="en-IN" sz="2400" dirty="0" smtClean="0"/>
              <a:t>Using this unique address any memory location can be reached in the same amount of time in any order.</a:t>
            </a:r>
          </a:p>
          <a:p>
            <a:r>
              <a:rPr lang="en-IN" sz="2400" dirty="0" smtClean="0"/>
              <a:t> </a:t>
            </a:r>
            <a:r>
              <a:rPr lang="en-IN" sz="2400" b="1" dirty="0" smtClean="0"/>
              <a:t>Sequential </a:t>
            </a:r>
            <a:r>
              <a:rPr lang="en-IN" sz="2400" b="1" dirty="0" err="1" smtClean="0"/>
              <a:t>access</a:t>
            </a:r>
            <a:r>
              <a:rPr lang="en-IN" sz="2400" dirty="0" smtClean="0"/>
              <a:t>: This methods allows memory </a:t>
            </a:r>
            <a:r>
              <a:rPr lang="en-IN" sz="2400" dirty="0" err="1" smtClean="0"/>
              <a:t>access</a:t>
            </a:r>
            <a:r>
              <a:rPr lang="en-IN" sz="2400" dirty="0" smtClean="0"/>
              <a:t> in a sequence or in order.</a:t>
            </a:r>
          </a:p>
          <a:p>
            <a:endParaRPr lang="en-IN" sz="2400" dirty="0" smtClean="0"/>
          </a:p>
          <a:p>
            <a:r>
              <a:rPr lang="en-IN" sz="2400" b="1" dirty="0" smtClean="0"/>
              <a:t>Direct </a:t>
            </a:r>
            <a:r>
              <a:rPr lang="en-IN" sz="2400" b="1" dirty="0" err="1" smtClean="0"/>
              <a:t>access</a:t>
            </a:r>
            <a:r>
              <a:rPr lang="en-IN" sz="2400" dirty="0" smtClean="0"/>
              <a:t>: In this mode, information is stored in tracks, with each track having a separate read/write head.</a:t>
            </a:r>
          </a:p>
          <a:p>
            <a:pPr marL="0" indent="0" algn="just">
              <a:buNone/>
            </a:pPr>
            <a:endParaRPr lang="en-IN" dirty="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117313" cy="667431"/>
          </a:xfrm>
        </p:spPr>
        <p:txBody>
          <a:bodyPr>
            <a:normAutofit fontScale="90000"/>
          </a:bodyPr>
          <a:lstStyle/>
          <a:p>
            <a:pPr algn="ctr"/>
            <a:r>
              <a:rPr lang="en-IN" b="0" dirty="0" smtClean="0"/>
              <a:t>Main Memory</a:t>
            </a:r>
            <a:br>
              <a:rPr lang="en-IN" b="0" dirty="0" smtClean="0"/>
            </a:br>
            <a:endParaRPr lang="en-IN" b="1" dirty="0">
              <a:solidFill>
                <a:srgbClr val="C00000"/>
              </a:solidFill>
            </a:endParaRPr>
          </a:p>
        </p:txBody>
      </p:sp>
      <p:sp>
        <p:nvSpPr>
          <p:cNvPr id="3" name="Content Placeholder 2"/>
          <p:cNvSpPr>
            <a:spLocks noGrp="1"/>
          </p:cNvSpPr>
          <p:nvPr>
            <p:ph idx="1"/>
          </p:nvPr>
        </p:nvSpPr>
        <p:spPr>
          <a:xfrm>
            <a:off x="533400" y="1752600"/>
            <a:ext cx="7681420" cy="4349469"/>
          </a:xfrm>
        </p:spPr>
        <p:txBody>
          <a:bodyPr>
            <a:noAutofit/>
          </a:bodyPr>
          <a:lstStyle/>
          <a:p>
            <a:pPr marL="0" indent="0" algn="just"/>
            <a:r>
              <a:rPr lang="en-IN" dirty="0" smtClean="0"/>
              <a:t>The memory unit that communicates directly within the CPU, Auxiliary memory and Cache memory, is called main memory. </a:t>
            </a:r>
          </a:p>
          <a:p>
            <a:pPr marL="0" indent="0" algn="just"/>
            <a:r>
              <a:rPr lang="en-IN" dirty="0" smtClean="0"/>
              <a:t>It is the central storage unit of the computer system. </a:t>
            </a:r>
          </a:p>
          <a:p>
            <a:pPr marL="0" indent="0" algn="just"/>
            <a:r>
              <a:rPr lang="en-IN" dirty="0" smtClean="0"/>
              <a:t>It is a large and fast memory used to store data during computer operations. </a:t>
            </a:r>
          </a:p>
          <a:p>
            <a:pPr marL="0" indent="0" algn="just"/>
            <a:r>
              <a:rPr lang="en-IN" dirty="0" smtClean="0"/>
              <a:t>Main memory is made up of </a:t>
            </a:r>
            <a:r>
              <a:rPr lang="en-IN" b="1" dirty="0" smtClean="0"/>
              <a:t>RAM</a:t>
            </a:r>
            <a:r>
              <a:rPr lang="en-IN" dirty="0" smtClean="0"/>
              <a:t> and </a:t>
            </a:r>
            <a:r>
              <a:rPr lang="en-IN" b="1" dirty="0" smtClean="0"/>
              <a:t>ROM</a:t>
            </a:r>
            <a:r>
              <a:rPr lang="en-IN" dirty="0" smtClean="0"/>
              <a:t>, with RAM integrated circuit chips holing the major share. 	</a:t>
            </a:r>
            <a:endParaRPr lang="en-IN" dirty="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117313" cy="667431"/>
          </a:xfrm>
        </p:spPr>
        <p:txBody>
          <a:bodyPr/>
          <a:lstStyle/>
          <a:p>
            <a:pPr algn="ctr"/>
            <a:r>
              <a:rPr lang="en-IN" b="0" dirty="0" smtClean="0"/>
              <a:t>RAM: Random </a:t>
            </a:r>
            <a:r>
              <a:rPr lang="en-IN" b="0" dirty="0" err="1" smtClean="0"/>
              <a:t>access</a:t>
            </a:r>
            <a:r>
              <a:rPr lang="en-IN" b="0" dirty="0" smtClean="0"/>
              <a:t> Memory</a:t>
            </a:r>
            <a:endParaRPr lang="en-IN" b="1" dirty="0">
              <a:solidFill>
                <a:srgbClr val="C00000"/>
              </a:solidFill>
            </a:endParaRPr>
          </a:p>
        </p:txBody>
      </p:sp>
      <p:sp>
        <p:nvSpPr>
          <p:cNvPr id="3" name="Content Placeholder 2"/>
          <p:cNvSpPr>
            <a:spLocks noGrp="1"/>
          </p:cNvSpPr>
          <p:nvPr>
            <p:ph idx="1"/>
          </p:nvPr>
        </p:nvSpPr>
        <p:spPr>
          <a:xfrm>
            <a:off x="533400" y="1752600"/>
            <a:ext cx="7681420" cy="4349469"/>
          </a:xfrm>
        </p:spPr>
        <p:txBody>
          <a:bodyPr>
            <a:noAutofit/>
          </a:bodyPr>
          <a:lstStyle/>
          <a:p>
            <a:pPr marL="0" indent="0" algn="just"/>
            <a:r>
              <a:rPr lang="en-IN" dirty="0" smtClean="0"/>
              <a:t>RAM, is a form of data storage that can be </a:t>
            </a:r>
            <a:r>
              <a:rPr lang="en-IN" dirty="0" err="1" smtClean="0"/>
              <a:t>accessed</a:t>
            </a:r>
            <a:r>
              <a:rPr lang="en-IN" dirty="0" smtClean="0"/>
              <a:t> randomly at any time, in any order and from any physical location in contrast to other storage </a:t>
            </a:r>
            <a:r>
              <a:rPr lang="en-IN" dirty="0" err="1" smtClean="0"/>
              <a:t>devices</a:t>
            </a:r>
            <a:r>
              <a:rPr lang="en-IN" dirty="0" smtClean="0"/>
              <a:t>, such as hard drives, where the physical location of the data determines the time taken to retrieve it. </a:t>
            </a:r>
          </a:p>
          <a:p>
            <a:pPr marL="0" indent="0" algn="just"/>
            <a:r>
              <a:rPr lang="en-IN" dirty="0" smtClean="0"/>
              <a:t>RAM is measured in megabytes and the speed is measured in nanoseconds and RAM chips can read data faster than ROM. 	</a:t>
            </a:r>
            <a:endParaRPr lang="en-IN" dirty="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117313" cy="667431"/>
          </a:xfrm>
        </p:spPr>
        <p:txBody>
          <a:bodyPr/>
          <a:lstStyle/>
          <a:p>
            <a:pPr algn="ctr"/>
            <a:r>
              <a:rPr lang="en-IN" dirty="0" smtClean="0"/>
              <a:t>Types of RAM</a:t>
            </a:r>
            <a:endParaRPr lang="en-IN" b="1" dirty="0">
              <a:solidFill>
                <a:srgbClr val="C00000"/>
              </a:solidFill>
            </a:endParaRPr>
          </a:p>
        </p:txBody>
      </p:sp>
      <p:sp>
        <p:nvSpPr>
          <p:cNvPr id="3" name="Content Placeholder 2"/>
          <p:cNvSpPr>
            <a:spLocks noGrp="1"/>
          </p:cNvSpPr>
          <p:nvPr>
            <p:ph idx="1"/>
          </p:nvPr>
        </p:nvSpPr>
        <p:spPr>
          <a:xfrm>
            <a:off x="533400" y="1752600"/>
            <a:ext cx="7681420" cy="4349469"/>
          </a:xfrm>
        </p:spPr>
        <p:txBody>
          <a:bodyPr>
            <a:noAutofit/>
          </a:bodyPr>
          <a:lstStyle/>
          <a:p>
            <a:pPr marL="0" indent="0" algn="just"/>
            <a:r>
              <a:rPr lang="en-IN" dirty="0" smtClean="0"/>
              <a:t>The two widely used forms of modern RAM are </a:t>
            </a:r>
            <a:r>
              <a:rPr lang="en-IN" b="1" dirty="0" smtClean="0"/>
              <a:t>static RAM (SRAM) and dynamic RAM (DRAM). </a:t>
            </a:r>
          </a:p>
          <a:p>
            <a:pPr marL="0" indent="0" algn="just"/>
            <a:r>
              <a:rPr lang="en-IN" b="1" dirty="0" smtClean="0"/>
              <a:t>In SRAM, </a:t>
            </a:r>
            <a:r>
              <a:rPr lang="en-IN" dirty="0" smtClean="0"/>
              <a:t>a bit of data is stored using the state of a six transistor memory cell. </a:t>
            </a:r>
          </a:p>
          <a:p>
            <a:pPr marL="0" indent="0" algn="just"/>
            <a:r>
              <a:rPr lang="en-IN" dirty="0" smtClean="0"/>
              <a:t>This form of RAM is more expensive to produce, but is generally faster and requires less dynamic power than DRAM. </a:t>
            </a:r>
          </a:p>
          <a:p>
            <a:pPr marL="0" indent="0" algn="just"/>
            <a:r>
              <a:rPr lang="en-IN" dirty="0" smtClean="0"/>
              <a:t>In modern computers, SRAM is often used as cache memory for the CPU. 	</a:t>
            </a:r>
            <a:endParaRPr lang="en-IN" dirty="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117313" cy="667431"/>
          </a:xfrm>
        </p:spPr>
        <p:txBody>
          <a:bodyPr>
            <a:normAutofit/>
          </a:bodyPr>
          <a:lstStyle/>
          <a:p>
            <a:pPr algn="ctr"/>
            <a:r>
              <a:rPr lang="en-IN" sz="4000" dirty="0" smtClean="0"/>
              <a:t>dram</a:t>
            </a:r>
            <a:endParaRPr lang="en-IN" b="1" dirty="0">
              <a:solidFill>
                <a:srgbClr val="C00000"/>
              </a:solidFill>
            </a:endParaRPr>
          </a:p>
        </p:txBody>
      </p:sp>
      <p:sp>
        <p:nvSpPr>
          <p:cNvPr id="3" name="Content Placeholder 2"/>
          <p:cNvSpPr>
            <a:spLocks noGrp="1"/>
          </p:cNvSpPr>
          <p:nvPr>
            <p:ph idx="1"/>
          </p:nvPr>
        </p:nvSpPr>
        <p:spPr>
          <a:xfrm>
            <a:off x="304800" y="1600200"/>
            <a:ext cx="7681420" cy="4349469"/>
          </a:xfrm>
        </p:spPr>
        <p:txBody>
          <a:bodyPr>
            <a:noAutofit/>
          </a:bodyPr>
          <a:lstStyle/>
          <a:p>
            <a:pPr marL="0" indent="0" algn="just"/>
            <a:r>
              <a:rPr lang="en-IN" sz="2400" dirty="0" smtClean="0"/>
              <a:t>DRAM stores a bit of data using a transistor and capacitor pair, which together comprise a DRAM cell. </a:t>
            </a:r>
          </a:p>
          <a:p>
            <a:pPr marL="0" indent="0" algn="just"/>
            <a:endParaRPr lang="en-IN" sz="2400" dirty="0" smtClean="0"/>
          </a:p>
          <a:p>
            <a:pPr marL="0" indent="0" algn="just"/>
            <a:r>
              <a:rPr lang="en-IN" sz="2400" dirty="0" smtClean="0"/>
              <a:t>The capacitor holds a high or low charge (1 or 0, respectively), and the transistor acts as a switch that lets the control circuitry on the chip read the capacitor's state of charge or change it. </a:t>
            </a:r>
          </a:p>
          <a:p>
            <a:pPr marL="0" indent="0" algn="just"/>
            <a:endParaRPr lang="en-IN" sz="2400" dirty="0" smtClean="0"/>
          </a:p>
          <a:p>
            <a:pPr marL="0" indent="0" algn="just"/>
            <a:r>
              <a:rPr lang="en-IN" sz="2400" dirty="0" smtClean="0"/>
              <a:t>As this form of memory is less expensive to produce than static RAM, it is the predominant form of computer memory used in modern computers. The figure below shows DRAM &amp; SRAM. 	</a:t>
            </a:r>
            <a:endParaRPr lang="en-IN" sz="2400" dirty="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7117313" cy="667431"/>
          </a:xfrm>
        </p:spPr>
        <p:txBody>
          <a:bodyPr/>
          <a:lstStyle/>
          <a:p>
            <a:pPr algn="ctr"/>
            <a:endParaRPr lang="en-IN" b="1" dirty="0">
              <a:solidFill>
                <a:srgbClr val="C00000"/>
              </a:solidFill>
            </a:endParaRPr>
          </a:p>
        </p:txBody>
      </p:sp>
      <p:sp>
        <p:nvSpPr>
          <p:cNvPr id="3" name="Content Placeholder 2"/>
          <p:cNvSpPr>
            <a:spLocks noGrp="1"/>
          </p:cNvSpPr>
          <p:nvPr>
            <p:ph idx="1"/>
          </p:nvPr>
        </p:nvSpPr>
        <p:spPr>
          <a:xfrm>
            <a:off x="533400" y="1752600"/>
            <a:ext cx="7681420" cy="4349469"/>
          </a:xfrm>
        </p:spPr>
        <p:txBody>
          <a:bodyPr>
            <a:noAutofit/>
          </a:bodyPr>
          <a:lstStyle/>
          <a:p>
            <a:pPr marL="0" indent="0" algn="just">
              <a:buNone/>
            </a:pPr>
            <a:r>
              <a:rPr lang="en-IN" dirty="0" smtClean="0"/>
              <a:t>	</a:t>
            </a:r>
            <a:endParaRPr lang="en-IN" dirty="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23553" name="Picture 1"/>
          <p:cNvPicPr>
            <a:picLocks noChangeAspect="1" noChangeArrowheads="1"/>
          </p:cNvPicPr>
          <p:nvPr/>
        </p:nvPicPr>
        <p:blipFill>
          <a:blip r:embed="rId4"/>
          <a:srcRect/>
          <a:stretch>
            <a:fillRect/>
          </a:stretch>
        </p:blipFill>
        <p:spPr bwMode="auto">
          <a:xfrm>
            <a:off x="1143000" y="2057400"/>
            <a:ext cx="5105401" cy="1951398"/>
          </a:xfrm>
          <a:prstGeom prst="rect">
            <a:avLst/>
          </a:prstGeom>
          <a:noFill/>
          <a:ln w="9525">
            <a:noFill/>
            <a:miter lim="800000"/>
            <a:headEnd/>
            <a:tailEnd/>
          </a:ln>
          <a:effectLst/>
        </p:spPr>
      </p:pic>
      <p:sp>
        <p:nvSpPr>
          <p:cNvPr id="8" name="Rectangle 7"/>
          <p:cNvSpPr/>
          <p:nvPr/>
        </p:nvSpPr>
        <p:spPr>
          <a:xfrm>
            <a:off x="609600" y="914400"/>
            <a:ext cx="5867400" cy="923330"/>
          </a:xfrm>
          <a:prstGeom prst="rect">
            <a:avLst/>
          </a:prstGeom>
        </p:spPr>
        <p:txBody>
          <a:bodyPr wrap="square">
            <a:spAutoFit/>
          </a:bodyPr>
          <a:lstStyle/>
          <a:p>
            <a:r>
              <a:rPr lang="en-IN" dirty="0" smtClean="0"/>
              <a:t>Both static and dynamic RAM are considered volatile, as their state is lost or reset when power is removed from the system. </a:t>
            </a:r>
            <a:endParaRPr lang="en-IN" dirty="0"/>
          </a:p>
        </p:txBody>
      </p:sp>
      <p:sp>
        <p:nvSpPr>
          <p:cNvPr id="9" name="Rectangle 8"/>
          <p:cNvSpPr/>
          <p:nvPr/>
        </p:nvSpPr>
        <p:spPr>
          <a:xfrm>
            <a:off x="609600" y="4114800"/>
            <a:ext cx="6781800" cy="2031325"/>
          </a:xfrm>
          <a:prstGeom prst="rect">
            <a:avLst/>
          </a:prstGeom>
        </p:spPr>
        <p:txBody>
          <a:bodyPr wrap="square">
            <a:spAutoFit/>
          </a:bodyPr>
          <a:lstStyle/>
          <a:p>
            <a:r>
              <a:rPr lang="en-IN" b="1" dirty="0" smtClean="0"/>
              <a:t>DRAM</a:t>
            </a:r>
            <a:r>
              <a:rPr lang="en-IN" dirty="0" smtClean="0"/>
              <a:t>: Dynamic RAM, is made of capacitors and transistors, and must be refreshed every 10~100 </a:t>
            </a:r>
            <a:r>
              <a:rPr lang="en-IN" dirty="0" err="1" smtClean="0"/>
              <a:t>ms.</a:t>
            </a:r>
            <a:r>
              <a:rPr lang="en-IN" dirty="0" smtClean="0"/>
              <a:t> It is slower and cheaper than SRAM.</a:t>
            </a:r>
          </a:p>
          <a:p>
            <a:r>
              <a:rPr lang="en-IN" b="1" dirty="0" smtClean="0"/>
              <a:t>SRAM</a:t>
            </a:r>
            <a:r>
              <a:rPr lang="en-IN" dirty="0" smtClean="0"/>
              <a:t>: Static RAM, has a six transistor circuit in each cell and retains data, until powered off.</a:t>
            </a:r>
          </a:p>
          <a:p>
            <a:r>
              <a:rPr lang="en-IN" b="1" dirty="0" smtClean="0"/>
              <a:t>NVRAM</a:t>
            </a:r>
            <a:r>
              <a:rPr lang="en-IN" dirty="0" smtClean="0"/>
              <a:t>: Non-Volatile RAM, retains its data, even when turned off. Example: Flash memory.</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943" y="384851"/>
            <a:ext cx="6683765" cy="1280890"/>
          </a:xfrm>
        </p:spPr>
        <p:txBody>
          <a:bodyPr/>
          <a:lstStyle/>
          <a:p>
            <a:pPr algn="ctr"/>
            <a:r>
              <a:rPr lang="en-IN" b="1" dirty="0">
                <a:solidFill>
                  <a:srgbClr val="C00000"/>
                </a:solidFill>
              </a:rPr>
              <a:t>UNIT </a:t>
            </a:r>
            <a:r>
              <a:rPr lang="en-IN" b="1" dirty="0" smtClean="0">
                <a:solidFill>
                  <a:srgbClr val="C00000"/>
                </a:solidFill>
              </a:rPr>
              <a:t>V</a:t>
            </a:r>
            <a:endParaRPr lang="en-IN" b="1" dirty="0">
              <a:solidFill>
                <a:srgbClr val="C00000"/>
              </a:solidFill>
            </a:endParaRPr>
          </a:p>
        </p:txBody>
      </p:sp>
      <p:sp>
        <p:nvSpPr>
          <p:cNvPr id="3" name="Content Placeholder 2"/>
          <p:cNvSpPr>
            <a:spLocks noGrp="1"/>
          </p:cNvSpPr>
          <p:nvPr>
            <p:ph idx="1"/>
          </p:nvPr>
        </p:nvSpPr>
        <p:spPr>
          <a:xfrm>
            <a:off x="1143000" y="1752600"/>
            <a:ext cx="5698834" cy="4190688"/>
          </a:xfrm>
        </p:spPr>
        <p:txBody>
          <a:bodyPr>
            <a:noAutofit/>
          </a:bodyPr>
          <a:lstStyle/>
          <a:p>
            <a:pPr marL="457200" lvl="1" indent="0" algn="just">
              <a:buNone/>
            </a:pPr>
            <a:r>
              <a:rPr lang="en-IN" sz="2400" b="1" dirty="0" smtClean="0">
                <a:solidFill>
                  <a:srgbClr val="C00000"/>
                </a:solidFill>
              </a:rPr>
              <a:t> </a:t>
            </a:r>
          </a:p>
          <a:p>
            <a:pPr marL="457200" lvl="1" indent="0" algn="just">
              <a:buNone/>
            </a:pPr>
            <a:r>
              <a:rPr lang="en-IN" sz="2400" b="1" dirty="0" smtClean="0">
                <a:solidFill>
                  <a:srgbClr val="0070C0"/>
                </a:solidFill>
              </a:rPr>
              <a:t>Memory Organization</a:t>
            </a:r>
          </a:p>
          <a:p>
            <a:pPr algn="just"/>
            <a:r>
              <a:rPr lang="en-IN" sz="2000" dirty="0" smtClean="0">
                <a:solidFill>
                  <a:srgbClr val="002060"/>
                </a:solidFill>
              </a:rPr>
              <a:t>Memory Hierarchy, Main Memory</a:t>
            </a:r>
          </a:p>
          <a:p>
            <a:pPr algn="just"/>
            <a:r>
              <a:rPr lang="en-IN" sz="2000" dirty="0" smtClean="0">
                <a:solidFill>
                  <a:srgbClr val="002060"/>
                </a:solidFill>
              </a:rPr>
              <a:t>Auxiliary Memory</a:t>
            </a:r>
          </a:p>
          <a:p>
            <a:pPr algn="just"/>
            <a:r>
              <a:rPr lang="en-IN" sz="2000" dirty="0" smtClean="0">
                <a:solidFill>
                  <a:srgbClr val="002060"/>
                </a:solidFill>
              </a:rPr>
              <a:t>Associative Memories, Cache Memory</a:t>
            </a:r>
          </a:p>
          <a:p>
            <a:pPr algn="just"/>
            <a:r>
              <a:rPr lang="en-IN" sz="2000" dirty="0" smtClean="0">
                <a:solidFill>
                  <a:srgbClr val="002060"/>
                </a:solidFill>
              </a:rPr>
              <a:t>Virtual Memories</a:t>
            </a:r>
          </a:p>
          <a:p>
            <a:pPr algn="just"/>
            <a:r>
              <a:rPr lang="en-IN" sz="2000" dirty="0" smtClean="0">
                <a:solidFill>
                  <a:srgbClr val="002060"/>
                </a:solidFill>
              </a:rPr>
              <a:t>Memory Management Hardware</a:t>
            </a:r>
            <a:endParaRPr lang="en-IN" sz="2000" dirty="0">
              <a:solidFill>
                <a:srgbClr val="002060"/>
              </a:solidFill>
            </a:endParaRP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2" cstate="print"/>
          <a:srcRect/>
          <a:stretch>
            <a:fillRect/>
          </a:stretch>
        </p:blipFill>
        <p:spPr bwMode="auto">
          <a:xfrm>
            <a:off x="6965950" y="0"/>
            <a:ext cx="21717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117313" cy="667431"/>
          </a:xfrm>
        </p:spPr>
        <p:txBody>
          <a:bodyPr>
            <a:normAutofit/>
          </a:bodyPr>
          <a:lstStyle/>
          <a:p>
            <a:pPr algn="ctr"/>
            <a:r>
              <a:rPr lang="en-IN" sz="2000" u="sng" dirty="0" smtClean="0"/>
              <a:t>Difference between Static Ram And Dynamic Ram</a:t>
            </a:r>
            <a:endParaRPr lang="en-IN" sz="2000" b="1" dirty="0">
              <a:solidFill>
                <a:srgbClr val="C00000"/>
              </a:solidFill>
            </a:endParaRPr>
          </a:p>
        </p:txBody>
      </p:sp>
      <p:sp>
        <p:nvSpPr>
          <p:cNvPr id="3" name="Content Placeholder 2"/>
          <p:cNvSpPr>
            <a:spLocks noGrp="1"/>
          </p:cNvSpPr>
          <p:nvPr>
            <p:ph idx="1"/>
          </p:nvPr>
        </p:nvSpPr>
        <p:spPr>
          <a:xfrm>
            <a:off x="533400" y="1752600"/>
            <a:ext cx="7681420" cy="4349469"/>
          </a:xfrm>
        </p:spPr>
        <p:txBody>
          <a:bodyPr>
            <a:noAutofit/>
          </a:bodyPr>
          <a:lstStyle/>
          <a:p>
            <a:pPr marL="0" indent="0" algn="just">
              <a:buNone/>
            </a:pPr>
            <a:r>
              <a:rPr lang="en-IN" dirty="0" smtClean="0"/>
              <a:t>	</a:t>
            </a:r>
            <a:endParaRPr lang="en-IN" dirty="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21505" name="Picture 1"/>
          <p:cNvPicPr>
            <a:picLocks noChangeAspect="1" noChangeArrowheads="1"/>
          </p:cNvPicPr>
          <p:nvPr/>
        </p:nvPicPr>
        <p:blipFill>
          <a:blip r:embed="rId4"/>
          <a:srcRect/>
          <a:stretch>
            <a:fillRect/>
          </a:stretch>
        </p:blipFill>
        <p:spPr bwMode="auto">
          <a:xfrm>
            <a:off x="838200" y="2286000"/>
            <a:ext cx="6124575" cy="2609850"/>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5">
            <p14:nvContentPartPr>
              <p14:cNvPr id="4" name="Ink 3"/>
              <p14:cNvContentPartPr/>
              <p14:nvPr/>
            </p14:nvContentPartPr>
            <p14:xfrm>
              <a:off x="42120" y="1798200"/>
              <a:ext cx="834120" cy="671400"/>
            </p14:xfrm>
          </p:contentPart>
        </mc:Choice>
        <mc:Fallback xmlns="">
          <p:pic>
            <p:nvPicPr>
              <p:cNvPr id="4" name="Ink 3"/>
            </p:nvPicPr>
            <p:blipFill>
              <a:blip r:embed="rId6"/>
            </p:blipFill>
            <p:spPr>
              <a:xfrm>
                <a:off x="42120" y="1798200"/>
                <a:ext cx="834120" cy="671400"/>
              </a:xfrm>
              <a:prstGeom prst="rect"/>
            </p:spPr>
          </p:pic>
        </mc:Fallback>
      </mc:AlternateContent>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117313" cy="667431"/>
          </a:xfrm>
        </p:spPr>
        <p:txBody>
          <a:bodyPr/>
          <a:lstStyle/>
          <a:p>
            <a:pPr algn="ctr"/>
            <a:r>
              <a:rPr lang="en-IN" b="0" dirty="0" smtClean="0"/>
              <a:t>ROM: Read Only Memory</a:t>
            </a:r>
            <a:endParaRPr lang="en-IN" b="1" dirty="0">
              <a:solidFill>
                <a:srgbClr val="C00000"/>
              </a:solidFill>
            </a:endParaRPr>
          </a:p>
        </p:txBody>
      </p:sp>
      <p:sp>
        <p:nvSpPr>
          <p:cNvPr id="3" name="Content Placeholder 2"/>
          <p:cNvSpPr>
            <a:spLocks noGrp="1"/>
          </p:cNvSpPr>
          <p:nvPr>
            <p:ph idx="1"/>
          </p:nvPr>
        </p:nvSpPr>
        <p:spPr>
          <a:xfrm>
            <a:off x="533400" y="1752600"/>
            <a:ext cx="7681420" cy="4349469"/>
          </a:xfrm>
        </p:spPr>
        <p:txBody>
          <a:bodyPr>
            <a:noAutofit/>
          </a:bodyPr>
          <a:lstStyle/>
          <a:p>
            <a:pPr marL="0" indent="0" algn="just"/>
            <a:r>
              <a:rPr lang="en-IN" dirty="0" smtClean="0"/>
              <a:t>ROM: Read Only Memory, is non-volatile and is more like a permanent storage for information. </a:t>
            </a:r>
          </a:p>
          <a:p>
            <a:pPr marL="0" indent="0" algn="just"/>
            <a:r>
              <a:rPr lang="en-IN" dirty="0" smtClean="0"/>
              <a:t>It also stores the </a:t>
            </a:r>
            <a:r>
              <a:rPr lang="en-IN" b="1" dirty="0" smtClean="0"/>
              <a:t>bootstrap loader</a:t>
            </a:r>
            <a:r>
              <a:rPr lang="en-IN" dirty="0" smtClean="0"/>
              <a:t> program, to load and start the operating system when computer is turned on. </a:t>
            </a:r>
          </a:p>
          <a:p>
            <a:pPr marL="0" indent="0" algn="just"/>
            <a:r>
              <a:rPr lang="en-IN" b="1" dirty="0" smtClean="0"/>
              <a:t>PROM</a:t>
            </a:r>
            <a:r>
              <a:rPr lang="en-IN" dirty="0" smtClean="0"/>
              <a:t>(Programmable ROM), </a:t>
            </a:r>
            <a:r>
              <a:rPr lang="en-IN" b="1" dirty="0" smtClean="0"/>
              <a:t>EPROM</a:t>
            </a:r>
            <a:r>
              <a:rPr lang="en-IN" dirty="0" smtClean="0"/>
              <a:t>(Erasable PROM) and </a:t>
            </a:r>
            <a:r>
              <a:rPr lang="en-IN" b="1" dirty="0" smtClean="0"/>
              <a:t>EEPROM</a:t>
            </a:r>
            <a:r>
              <a:rPr lang="en-IN" dirty="0" smtClean="0"/>
              <a:t>(Electrically Erasable PROM) are some commonly used ROMs.</a:t>
            </a:r>
          </a:p>
          <a:p>
            <a:pPr marL="0" indent="0" algn="just">
              <a:buNone/>
            </a:pPr>
            <a:r>
              <a:rPr lang="en-IN" dirty="0" smtClean="0"/>
              <a:t>	</a:t>
            </a:r>
            <a:endParaRPr lang="en-IN" dirty="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117313" cy="667431"/>
          </a:xfrm>
        </p:spPr>
        <p:txBody>
          <a:bodyPr/>
          <a:lstStyle/>
          <a:p>
            <a:pPr algn="ctr"/>
            <a:r>
              <a:rPr lang="en-IN" b="0" dirty="0"/>
              <a:t>ROM</a:t>
            </a:r>
            <a:endParaRPr lang="en-IN" b="1" dirty="0">
              <a:solidFill>
                <a:srgbClr val="C00000"/>
              </a:solidFill>
            </a:endParaRPr>
          </a:p>
        </p:txBody>
      </p:sp>
      <p:sp>
        <p:nvSpPr>
          <p:cNvPr id="3" name="Content Placeholder 2"/>
          <p:cNvSpPr>
            <a:spLocks noGrp="1"/>
          </p:cNvSpPr>
          <p:nvPr>
            <p:ph idx="1"/>
          </p:nvPr>
        </p:nvSpPr>
        <p:spPr>
          <a:xfrm>
            <a:off x="381000" y="1447800"/>
            <a:ext cx="7681420" cy="4349469"/>
          </a:xfrm>
        </p:spPr>
        <p:txBody>
          <a:bodyPr>
            <a:noAutofit/>
          </a:bodyPr>
          <a:lstStyle/>
          <a:p>
            <a:pPr marL="0" indent="0" algn="just">
              <a:buNone/>
            </a:pPr>
            <a:r>
              <a:rPr lang="en-IN" sz="2400" b="1" dirty="0" smtClean="0"/>
              <a:t>Read-only memory, or ROM</a:t>
            </a:r>
            <a:r>
              <a:rPr lang="en-IN" sz="2400" dirty="0" smtClean="0"/>
              <a:t>, is a form of data storage in computers and other electronic </a:t>
            </a:r>
            <a:r>
              <a:rPr lang="en-IN" sz="2400" dirty="0" err="1" smtClean="0"/>
              <a:t>device</a:t>
            </a:r>
            <a:r>
              <a:rPr lang="en-IN" sz="2400" dirty="0" smtClean="0"/>
              <a:t> that cannot be easily altered or reprogrammed.</a:t>
            </a:r>
          </a:p>
          <a:p>
            <a:pPr marL="0" indent="0" algn="just">
              <a:buNone/>
            </a:pPr>
            <a:r>
              <a:rPr lang="en-IN" sz="2400" dirty="0" smtClean="0"/>
              <a:t> RAM is referred to as volatile memory and is lost when the power is turned off whereas ROM in non-volatile and the contents are retained even after the power is switched off. </a:t>
            </a:r>
          </a:p>
          <a:p>
            <a:pPr marL="0" indent="0" algn="just">
              <a:buNone/>
            </a:pPr>
            <a:r>
              <a:rPr lang="en-IN" sz="2400" b="1" dirty="0" smtClean="0">
                <a:solidFill>
                  <a:srgbClr val="FF0000"/>
                </a:solidFill>
              </a:rPr>
              <a:t>Types of ROM: Semiconductor-Based</a:t>
            </a:r>
          </a:p>
          <a:p>
            <a:pPr marL="0" indent="0" algn="just">
              <a:buNone/>
            </a:pPr>
            <a:r>
              <a:rPr lang="en-IN" sz="2400" dirty="0" smtClean="0"/>
              <a:t>Classic mask-programmed ROM chips are integrated circuits that physically encode the data to be stored, and thus it is impossible to change their contents after fabrication. 	</a:t>
            </a:r>
            <a:endParaRPr lang="en-IN" sz="2400" dirty="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117313" cy="667431"/>
          </a:xfrm>
        </p:spPr>
        <p:txBody>
          <a:bodyPr/>
          <a:lstStyle/>
          <a:p>
            <a:pPr algn="ctr"/>
            <a:r>
              <a:rPr lang="en-IN" b="0" dirty="0" err="1" smtClean="0"/>
              <a:t>pROM</a:t>
            </a:r>
            <a:endParaRPr lang="en-IN" b="1" dirty="0">
              <a:solidFill>
                <a:srgbClr val="C00000"/>
              </a:solidFill>
            </a:endParaRPr>
          </a:p>
        </p:txBody>
      </p:sp>
      <p:sp>
        <p:nvSpPr>
          <p:cNvPr id="3" name="Content Placeholder 2"/>
          <p:cNvSpPr>
            <a:spLocks noGrp="1"/>
          </p:cNvSpPr>
          <p:nvPr>
            <p:ph idx="1"/>
          </p:nvPr>
        </p:nvSpPr>
        <p:spPr>
          <a:xfrm>
            <a:off x="533400" y="1752600"/>
            <a:ext cx="7681420" cy="4349469"/>
          </a:xfrm>
        </p:spPr>
        <p:txBody>
          <a:bodyPr>
            <a:noAutofit/>
          </a:bodyPr>
          <a:lstStyle/>
          <a:p>
            <a:pPr marL="0" indent="0" algn="just">
              <a:buNone/>
            </a:pPr>
            <a:r>
              <a:rPr lang="en-IN" dirty="0" smtClean="0"/>
              <a:t>	 Other types of non-volatile solid-state memory permit some degree of modification:</a:t>
            </a:r>
          </a:p>
          <a:p>
            <a:pPr marL="0" indent="0" algn="just">
              <a:buNone/>
            </a:pPr>
            <a:r>
              <a:rPr lang="en-IN" b="1" dirty="0" smtClean="0"/>
              <a:t>• Programmable read-only memory (PROM), </a:t>
            </a:r>
            <a:r>
              <a:rPr lang="en-IN" dirty="0" smtClean="0"/>
              <a:t>or one-time programmable ROM (OTP), can be written to or programmed via a special device called a PROM programmer. </a:t>
            </a:r>
          </a:p>
          <a:p>
            <a:pPr marL="0" indent="0" algn="just">
              <a:buNone/>
            </a:pPr>
            <a:r>
              <a:rPr lang="en-IN" dirty="0" smtClean="0"/>
              <a:t>Typically, this device uses high voltages to permanently destroy or create internal links (fuses or </a:t>
            </a:r>
            <a:r>
              <a:rPr lang="en-IN" dirty="0" err="1" smtClean="0"/>
              <a:t>antifuses</a:t>
            </a:r>
            <a:r>
              <a:rPr lang="en-IN" dirty="0" smtClean="0"/>
              <a:t>) within the chip. </a:t>
            </a:r>
          </a:p>
          <a:p>
            <a:pPr marL="0" indent="0" algn="just">
              <a:buNone/>
            </a:pPr>
            <a:r>
              <a:rPr lang="en-IN" dirty="0" smtClean="0"/>
              <a:t>Consequently, a PROM can only be programmed once.</a:t>
            </a:r>
            <a:endParaRPr lang="en-IN" dirty="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117313" cy="667431"/>
          </a:xfrm>
        </p:spPr>
        <p:txBody>
          <a:bodyPr/>
          <a:lstStyle/>
          <a:p>
            <a:pPr algn="ctr"/>
            <a:r>
              <a:rPr lang="en-IN" b="0" dirty="0" smtClean="0"/>
              <a:t>EPROM</a:t>
            </a:r>
            <a:endParaRPr lang="en-IN" b="1" dirty="0">
              <a:solidFill>
                <a:srgbClr val="C00000"/>
              </a:solidFill>
            </a:endParaRPr>
          </a:p>
        </p:txBody>
      </p:sp>
      <p:sp>
        <p:nvSpPr>
          <p:cNvPr id="3" name="Content Placeholder 2"/>
          <p:cNvSpPr>
            <a:spLocks noGrp="1"/>
          </p:cNvSpPr>
          <p:nvPr>
            <p:ph idx="1"/>
          </p:nvPr>
        </p:nvSpPr>
        <p:spPr>
          <a:xfrm>
            <a:off x="533400" y="1752600"/>
            <a:ext cx="7681420" cy="4349469"/>
          </a:xfrm>
        </p:spPr>
        <p:txBody>
          <a:bodyPr>
            <a:noAutofit/>
          </a:bodyPr>
          <a:lstStyle/>
          <a:p>
            <a:pPr marL="0" indent="0" algn="just">
              <a:buNone/>
            </a:pPr>
            <a:r>
              <a:rPr lang="en-IN" sz="1800" b="1" dirty="0" smtClean="0"/>
              <a:t>Erasable programmable read-only memory (EPROM) </a:t>
            </a:r>
            <a:r>
              <a:rPr lang="en-IN" sz="1800" dirty="0" smtClean="0"/>
              <a:t>can be erased by exposure to strong ultraviolet light (typically for 10 minutes or longer), then rewritten with a </a:t>
            </a:r>
            <a:r>
              <a:rPr lang="en-IN" sz="1800" dirty="0" err="1" smtClean="0"/>
              <a:t>process</a:t>
            </a:r>
            <a:r>
              <a:rPr lang="en-IN" sz="1800" dirty="0" smtClean="0"/>
              <a:t> that again needs higher than usual voltage applied. </a:t>
            </a:r>
          </a:p>
          <a:p>
            <a:pPr marL="0" indent="0" algn="just">
              <a:buNone/>
            </a:pPr>
            <a:r>
              <a:rPr lang="en-IN" sz="1800" dirty="0" smtClean="0"/>
              <a:t>Repeated exposure to UV light will eventually wear out an EPROM, but the endurance of most EPROM chips exceeds 1000 cycles of erasing and reprogramming. </a:t>
            </a:r>
          </a:p>
          <a:p>
            <a:pPr marL="0" indent="0" algn="just">
              <a:buNone/>
            </a:pPr>
            <a:r>
              <a:rPr lang="en-IN" sz="1800" dirty="0" smtClean="0"/>
              <a:t>EPROM chip packages can often be identified by the prominent quartz "window" which allows UV light to enter. After programming, the window is typically covered with a label to prevent accidental erasure. </a:t>
            </a:r>
          </a:p>
          <a:p>
            <a:pPr marL="0" indent="0" algn="just">
              <a:buNone/>
            </a:pPr>
            <a:r>
              <a:rPr lang="en-IN" sz="1800" dirty="0" smtClean="0"/>
              <a:t>Some EPROM chips are factory-erased before they are packaged, and include no window; these are effectively PROM. 	</a:t>
            </a:r>
            <a:endParaRPr lang="en-IN" sz="1800" dirty="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117313" cy="667431"/>
          </a:xfrm>
        </p:spPr>
        <p:txBody>
          <a:bodyPr/>
          <a:lstStyle/>
          <a:p>
            <a:pPr algn="ctr"/>
            <a:r>
              <a:rPr lang="en-IN" b="0" dirty="0" smtClean="0"/>
              <a:t>EEPROM</a:t>
            </a:r>
            <a:endParaRPr lang="en-IN" b="1" dirty="0">
              <a:solidFill>
                <a:srgbClr val="C00000"/>
              </a:solidFill>
            </a:endParaRPr>
          </a:p>
        </p:txBody>
      </p:sp>
      <p:sp>
        <p:nvSpPr>
          <p:cNvPr id="3" name="Content Placeholder 2"/>
          <p:cNvSpPr>
            <a:spLocks noGrp="1"/>
          </p:cNvSpPr>
          <p:nvPr>
            <p:ph idx="1"/>
          </p:nvPr>
        </p:nvSpPr>
        <p:spPr>
          <a:xfrm>
            <a:off x="533400" y="1752600"/>
            <a:ext cx="7681420" cy="4349469"/>
          </a:xfrm>
        </p:spPr>
        <p:txBody>
          <a:bodyPr>
            <a:noAutofit/>
          </a:bodyPr>
          <a:lstStyle/>
          <a:p>
            <a:pPr marL="0" indent="0" algn="just">
              <a:buNone/>
            </a:pPr>
            <a:r>
              <a:rPr lang="en-IN" sz="2000" b="1" dirty="0" smtClean="0"/>
              <a:t>Electrically erasable programmable read-only memory (EEPROM) </a:t>
            </a:r>
            <a:r>
              <a:rPr lang="en-IN" sz="2000" dirty="0" smtClean="0"/>
              <a:t>is based on a similar semiconductor structure to EPROM, but allows its entire contents (or selected banks) to be electrically erased, then rewritten electrically, so that they need not be removed from the computer (whether general-purpose or an embedded computer in a camera, MP3 player, etc.). </a:t>
            </a:r>
          </a:p>
          <a:p>
            <a:pPr marL="0" indent="0" algn="just">
              <a:buNone/>
            </a:pPr>
            <a:r>
              <a:rPr lang="en-IN" sz="2000" dirty="0" smtClean="0"/>
              <a:t>Writing or flashing an EEPROM is much slower (milliseconds per bit) than reading from a ROM or writing to a RAM (nanoseconds in both cases). 	</a:t>
            </a:r>
            <a:endParaRPr lang="en-IN" sz="2000" dirty="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117313" cy="667431"/>
          </a:xfrm>
        </p:spPr>
        <p:txBody>
          <a:bodyPr/>
          <a:lstStyle/>
          <a:p>
            <a:pPr algn="ctr"/>
            <a:r>
              <a:rPr lang="en-IN" b="0" dirty="0" smtClean="0"/>
              <a:t>EEPROM</a:t>
            </a:r>
            <a:endParaRPr lang="en-IN" b="1" dirty="0">
              <a:solidFill>
                <a:srgbClr val="C00000"/>
              </a:solidFill>
            </a:endParaRPr>
          </a:p>
        </p:txBody>
      </p:sp>
      <p:sp>
        <p:nvSpPr>
          <p:cNvPr id="3" name="Content Placeholder 2"/>
          <p:cNvSpPr>
            <a:spLocks noGrp="1"/>
          </p:cNvSpPr>
          <p:nvPr>
            <p:ph idx="1"/>
          </p:nvPr>
        </p:nvSpPr>
        <p:spPr>
          <a:xfrm>
            <a:off x="533400" y="1752600"/>
            <a:ext cx="7681420" cy="4349469"/>
          </a:xfrm>
        </p:spPr>
        <p:txBody>
          <a:bodyPr>
            <a:noAutofit/>
          </a:bodyPr>
          <a:lstStyle/>
          <a:p>
            <a:pPr marL="0" indent="0" algn="just">
              <a:buNone/>
            </a:pPr>
            <a:r>
              <a:rPr lang="en-IN" b="1" dirty="0" smtClean="0"/>
              <a:t>Electrically alterable read-only memory (EAROM) </a:t>
            </a:r>
            <a:r>
              <a:rPr lang="en-IN" sz="2400" dirty="0" smtClean="0"/>
              <a:t>is a type of EEPROM that can be modified one bit at a time. </a:t>
            </a:r>
          </a:p>
          <a:p>
            <a:pPr marL="0" indent="0" algn="just">
              <a:buNone/>
            </a:pPr>
            <a:r>
              <a:rPr lang="en-IN" sz="2400" dirty="0" smtClean="0"/>
              <a:t>Writing is a very slow process and again needs higher voltage (usually around 12 V) than is used for read access. </a:t>
            </a:r>
          </a:p>
          <a:p>
            <a:pPr marL="0" indent="0" algn="just">
              <a:buNone/>
            </a:pPr>
            <a:r>
              <a:rPr lang="en-IN" sz="2400" dirty="0" smtClean="0"/>
              <a:t>EAROMs are intended for applications that require infrequent and only partial rewriting. </a:t>
            </a:r>
          </a:p>
          <a:p>
            <a:pPr marL="0" indent="0" algn="just">
              <a:buNone/>
            </a:pPr>
            <a:r>
              <a:rPr lang="en-IN" sz="2400" dirty="0" smtClean="0"/>
              <a:t>EAROM may be used as non-volatile storage for critical system setup information; in many applications, EAROM has been supplanted by CMOS RAM supplied by mains power and backed-up with a lithium battery. </a:t>
            </a:r>
            <a:r>
              <a:rPr lang="en-IN" dirty="0" smtClean="0"/>
              <a:t>	</a:t>
            </a:r>
            <a:endParaRPr lang="en-IN" dirty="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117313" cy="667431"/>
          </a:xfrm>
        </p:spPr>
        <p:txBody>
          <a:bodyPr/>
          <a:lstStyle/>
          <a:p>
            <a:pPr algn="ctr"/>
            <a:r>
              <a:rPr lang="en-IN" b="0" dirty="0" smtClean="0"/>
              <a:t>FLASH MEMORY</a:t>
            </a:r>
            <a:endParaRPr lang="en-IN" b="1" dirty="0">
              <a:solidFill>
                <a:srgbClr val="C00000"/>
              </a:solidFill>
            </a:endParaRPr>
          </a:p>
        </p:txBody>
      </p:sp>
      <p:sp>
        <p:nvSpPr>
          <p:cNvPr id="3" name="Content Placeholder 2"/>
          <p:cNvSpPr>
            <a:spLocks noGrp="1"/>
          </p:cNvSpPr>
          <p:nvPr>
            <p:ph idx="1"/>
          </p:nvPr>
        </p:nvSpPr>
        <p:spPr>
          <a:xfrm>
            <a:off x="533400" y="1752600"/>
            <a:ext cx="7681420" cy="4349469"/>
          </a:xfrm>
        </p:spPr>
        <p:txBody>
          <a:bodyPr>
            <a:noAutofit/>
          </a:bodyPr>
          <a:lstStyle/>
          <a:p>
            <a:pPr marL="0" indent="0" algn="just">
              <a:buNone/>
            </a:pPr>
            <a:r>
              <a:rPr lang="en-IN" b="1" dirty="0" smtClean="0"/>
              <a:t>Flash memory (or simply flash) </a:t>
            </a:r>
            <a:r>
              <a:rPr lang="en-IN" sz="1800" dirty="0" smtClean="0"/>
              <a:t>is a modern type of EEPROM invented in 1984. Flash memory can be erased and rewritten faster than ordinary EEPROM, and newer designs feature very high endurance (exceeding 1,000,000 cycles).</a:t>
            </a:r>
          </a:p>
          <a:p>
            <a:pPr marL="0" indent="0" algn="just">
              <a:buNone/>
            </a:pPr>
            <a:endParaRPr lang="en-IN" sz="1800" dirty="0" smtClean="0"/>
          </a:p>
          <a:p>
            <a:pPr marL="0" indent="0" algn="just">
              <a:buNone/>
            </a:pPr>
            <a:r>
              <a:rPr lang="en-IN" sz="1800" dirty="0" smtClean="0"/>
              <a:t> Modern NAND flash makes efficient use of silicon chip area, resulting in individual ICs with a capacity as high as 32 GB as of 2007; this feature, along with its endurance and physical durability, has allowed NAND flash to replace magnetic in some applications (such as USB flash drives).</a:t>
            </a:r>
          </a:p>
          <a:p>
            <a:pPr marL="0" indent="0" algn="just">
              <a:buNone/>
            </a:pPr>
            <a:endParaRPr lang="en-IN" sz="1800" dirty="0" smtClean="0"/>
          </a:p>
          <a:p>
            <a:pPr marL="0" indent="0" algn="just">
              <a:buNone/>
            </a:pPr>
            <a:r>
              <a:rPr lang="en-IN" sz="1800" dirty="0" smtClean="0"/>
              <a:t> Flash memory is sometimes called flash ROM or flash EEPROM when used as a replacement for older ROM types, but not in applications that take advantage of its ability to be modified quickly and frequently. </a:t>
            </a:r>
            <a:r>
              <a:rPr lang="en-IN" dirty="0" smtClean="0"/>
              <a:t>	</a:t>
            </a:r>
            <a:endParaRPr lang="en-IN" dirty="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487" y="2819400"/>
            <a:ext cx="7117313" cy="667431"/>
          </a:xfrm>
        </p:spPr>
        <p:txBody>
          <a:bodyPr>
            <a:noAutofit/>
          </a:bodyPr>
          <a:lstStyle/>
          <a:p>
            <a:pPr algn="ctr"/>
            <a:r>
              <a:rPr lang="en-IN" sz="6000" b="0" i="1" dirty="0" smtClean="0"/>
              <a:t>THANK YOU</a:t>
            </a:r>
            <a:endParaRPr lang="en-IN" sz="6000" b="1" i="1" dirty="0">
              <a:solidFill>
                <a:srgbClr val="C00000"/>
              </a:solidFill>
            </a:endParaRPr>
          </a:p>
        </p:txBody>
      </p:sp>
      <p:sp>
        <p:nvSpPr>
          <p:cNvPr id="3" name="Content Placeholder 2"/>
          <p:cNvSpPr>
            <a:spLocks noGrp="1"/>
          </p:cNvSpPr>
          <p:nvPr>
            <p:ph idx="1"/>
          </p:nvPr>
        </p:nvSpPr>
        <p:spPr>
          <a:xfrm>
            <a:off x="533400" y="1752600"/>
            <a:ext cx="7681420" cy="4349469"/>
          </a:xfrm>
        </p:spPr>
        <p:txBody>
          <a:bodyPr>
            <a:noAutofit/>
          </a:bodyPr>
          <a:lstStyle/>
          <a:p>
            <a:pPr marL="0" indent="0" algn="just">
              <a:buNone/>
            </a:pPr>
            <a:r>
              <a:rPr lang="en-IN" dirty="0" smtClean="0"/>
              <a:t>	</a:t>
            </a:r>
            <a:endParaRPr lang="en-IN" dirty="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794" y="198315"/>
            <a:ext cx="7117313" cy="667431"/>
          </a:xfrm>
        </p:spPr>
        <p:txBody>
          <a:bodyPr/>
          <a:lstStyle/>
          <a:p>
            <a:pPr algn="ctr"/>
            <a:r>
              <a:rPr lang="en-IN" b="0" dirty="0"/>
              <a:t>Memory Organization</a:t>
            </a:r>
            <a:endParaRPr lang="en-IN" b="1" dirty="0">
              <a:solidFill>
                <a:srgbClr val="C00000"/>
              </a:solidFill>
            </a:endParaRPr>
          </a:p>
        </p:txBody>
      </p:sp>
      <p:sp>
        <p:nvSpPr>
          <p:cNvPr id="3" name="Content Placeholder 2"/>
          <p:cNvSpPr>
            <a:spLocks noGrp="1"/>
          </p:cNvSpPr>
          <p:nvPr>
            <p:ph idx="1"/>
          </p:nvPr>
        </p:nvSpPr>
        <p:spPr>
          <a:xfrm>
            <a:off x="424819" y="986430"/>
            <a:ext cx="7681420" cy="5521737"/>
          </a:xfrm>
        </p:spPr>
        <p:txBody>
          <a:bodyPr>
            <a:noAutofit/>
          </a:bodyPr>
          <a:lstStyle/>
          <a:p>
            <a:pPr algn="just"/>
            <a:r>
              <a:rPr lang="en-IN" dirty="0" smtClean="0"/>
              <a:t>Memory </a:t>
            </a:r>
            <a:r>
              <a:rPr lang="en-IN" dirty="0"/>
              <a:t>hierarchy in a computer </a:t>
            </a:r>
            <a:r>
              <a:rPr lang="en-IN" dirty="0" smtClean="0"/>
              <a:t>system:</a:t>
            </a:r>
            <a:endParaRPr lang="en-IN" b="1" i="1" dirty="0"/>
          </a:p>
          <a:p>
            <a:pPr lvl="1" algn="just"/>
            <a:r>
              <a:rPr lang="en-IN" b="1" dirty="0" smtClean="0"/>
              <a:t>Main </a:t>
            </a:r>
            <a:r>
              <a:rPr lang="en-IN" b="1" dirty="0"/>
              <a:t>Memory </a:t>
            </a:r>
            <a:r>
              <a:rPr lang="en-IN" dirty="0"/>
              <a:t>: memory unit that communicates directly with the CPU (RAM)</a:t>
            </a:r>
          </a:p>
          <a:p>
            <a:pPr lvl="1" algn="just"/>
            <a:r>
              <a:rPr lang="en-IN" b="1" dirty="0" smtClean="0"/>
              <a:t>Auxiliary </a:t>
            </a:r>
            <a:r>
              <a:rPr lang="en-IN" b="1" dirty="0"/>
              <a:t>Memory </a:t>
            </a:r>
            <a:r>
              <a:rPr lang="en-IN" dirty="0"/>
              <a:t>: device that provide backup storage (Disk Drives)</a:t>
            </a:r>
          </a:p>
          <a:p>
            <a:pPr lvl="1" algn="just"/>
            <a:r>
              <a:rPr lang="en-IN" b="1" dirty="0" smtClean="0"/>
              <a:t>Cache </a:t>
            </a:r>
            <a:r>
              <a:rPr lang="en-IN" b="1" dirty="0"/>
              <a:t>Memory </a:t>
            </a:r>
            <a:r>
              <a:rPr lang="en-IN" dirty="0"/>
              <a:t>: special very-high-speed memory to increase the </a:t>
            </a:r>
            <a:r>
              <a:rPr lang="en-IN" dirty="0" smtClean="0"/>
              <a:t>processing speed </a:t>
            </a:r>
            <a:r>
              <a:rPr lang="en-IN" dirty="0"/>
              <a:t>(Cache RAM</a:t>
            </a:r>
            <a:r>
              <a:rPr lang="en-IN" dirty="0" smtClean="0"/>
              <a:t>)</a:t>
            </a:r>
          </a:p>
          <a:p>
            <a:pPr algn="just"/>
            <a:r>
              <a:rPr lang="en-IN" sz="2800" dirty="0" smtClean="0">
                <a:solidFill>
                  <a:srgbClr val="000084"/>
                </a:solidFill>
                <a:latin typeface="Arial" panose="020B0604020202020204" pitchFamily="34" charset="0"/>
              </a:rPr>
              <a:t>Multiprogramming: </a:t>
            </a:r>
            <a:r>
              <a:rPr lang="en-IN" sz="2800" dirty="0" smtClean="0">
                <a:solidFill>
                  <a:srgbClr val="000000"/>
                </a:solidFill>
                <a:latin typeface="Arial" panose="020B0604020202020204" pitchFamily="34" charset="0"/>
              </a:rPr>
              <a:t>enable </a:t>
            </a:r>
            <a:r>
              <a:rPr lang="en-IN" sz="2800" dirty="0">
                <a:solidFill>
                  <a:srgbClr val="000000"/>
                </a:solidFill>
                <a:latin typeface="Arial" panose="020B0604020202020204" pitchFamily="34" charset="0"/>
              </a:rPr>
              <a:t>the CPU to process a number of independent program concurrently</a:t>
            </a:r>
          </a:p>
          <a:p>
            <a:pPr algn="just"/>
            <a:r>
              <a:rPr lang="en-IN" sz="2800" dirty="0" smtClean="0">
                <a:solidFill>
                  <a:srgbClr val="000084"/>
                </a:solidFill>
                <a:latin typeface="Arial" panose="020B0604020202020204" pitchFamily="34" charset="0"/>
              </a:rPr>
              <a:t>Memory </a:t>
            </a:r>
            <a:r>
              <a:rPr lang="en-IN" sz="2800" dirty="0">
                <a:solidFill>
                  <a:srgbClr val="000084"/>
                </a:solidFill>
                <a:latin typeface="Arial" panose="020B0604020202020204" pitchFamily="34" charset="0"/>
              </a:rPr>
              <a:t>Management </a:t>
            </a:r>
            <a:r>
              <a:rPr lang="en-IN" sz="2800" dirty="0" smtClean="0">
                <a:solidFill>
                  <a:srgbClr val="000084"/>
                </a:solidFill>
                <a:latin typeface="Arial" panose="020B0604020202020204" pitchFamily="34" charset="0"/>
              </a:rPr>
              <a:t>System: </a:t>
            </a:r>
            <a:r>
              <a:rPr lang="en-IN" sz="2800" dirty="0" smtClean="0">
                <a:solidFill>
                  <a:srgbClr val="000000"/>
                </a:solidFill>
                <a:latin typeface="Arial" panose="020B0604020202020204" pitchFamily="34" charset="0"/>
              </a:rPr>
              <a:t>supervise </a:t>
            </a:r>
            <a:r>
              <a:rPr lang="en-IN" sz="2800" dirty="0">
                <a:solidFill>
                  <a:srgbClr val="000000"/>
                </a:solidFill>
                <a:latin typeface="Arial" panose="020B0604020202020204" pitchFamily="34" charset="0"/>
              </a:rPr>
              <a:t>the flow of information between auxiliary memory and main memory</a:t>
            </a:r>
            <a:endParaRPr lang="en-IN" dirty="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117313" cy="1277031"/>
          </a:xfrm>
        </p:spPr>
        <p:txBody>
          <a:bodyPr>
            <a:normAutofit fontScale="90000"/>
          </a:bodyPr>
          <a:lstStyle/>
          <a:p>
            <a:pPr algn="ctr"/>
            <a:r>
              <a:rPr lang="en-IN" sz="2700" b="0" dirty="0" smtClean="0"/>
              <a:t/>
            </a:r>
            <a:br>
              <a:rPr lang="en-IN" sz="2700" b="0" dirty="0" smtClean="0"/>
            </a:br>
            <a:r>
              <a:rPr lang="en-IN" sz="2700" b="0" dirty="0" smtClean="0"/>
              <a:t/>
            </a:r>
            <a:br>
              <a:rPr lang="en-IN" sz="2700" b="0" dirty="0" smtClean="0"/>
            </a:br>
            <a:r>
              <a:rPr lang="en-IN" sz="2700" b="0" dirty="0" smtClean="0"/>
              <a:t/>
            </a:r>
            <a:br>
              <a:rPr lang="en-IN" sz="2700" b="0" dirty="0" smtClean="0"/>
            </a:br>
            <a:r>
              <a:rPr lang="en-IN" sz="2700" b="0" dirty="0" smtClean="0"/>
              <a:t/>
            </a:r>
            <a:br>
              <a:rPr lang="en-IN" sz="2700" b="0" dirty="0" smtClean="0"/>
            </a:br>
            <a:r>
              <a:rPr lang="en-IN" sz="2700" b="0" dirty="0" smtClean="0"/>
              <a:t>Memory Organization in Computer Architecture</a:t>
            </a:r>
            <a:r>
              <a:rPr lang="en-IN" b="0" dirty="0" smtClean="0"/>
              <a:t/>
            </a:r>
            <a:br>
              <a:rPr lang="en-IN" b="0" dirty="0" smtClean="0"/>
            </a:br>
            <a:endParaRPr lang="en-IN" b="1" dirty="0">
              <a:solidFill>
                <a:srgbClr val="C00000"/>
              </a:solidFill>
            </a:endParaRPr>
          </a:p>
        </p:txBody>
      </p:sp>
      <p:sp>
        <p:nvSpPr>
          <p:cNvPr id="3" name="Content Placeholder 2"/>
          <p:cNvSpPr>
            <a:spLocks noGrp="1"/>
          </p:cNvSpPr>
          <p:nvPr>
            <p:ph idx="1"/>
          </p:nvPr>
        </p:nvSpPr>
        <p:spPr>
          <a:xfrm>
            <a:off x="533400" y="1752600"/>
            <a:ext cx="7681420" cy="4349469"/>
          </a:xfrm>
        </p:spPr>
        <p:txBody>
          <a:bodyPr>
            <a:noAutofit/>
          </a:bodyPr>
          <a:lstStyle/>
          <a:p>
            <a:r>
              <a:rPr lang="en-IN" dirty="0" smtClean="0"/>
              <a:t>	 A memory unit is the collection of storage units or </a:t>
            </a:r>
            <a:r>
              <a:rPr lang="en-IN" dirty="0" err="1" smtClean="0"/>
              <a:t>devices</a:t>
            </a:r>
            <a:r>
              <a:rPr lang="en-IN" dirty="0" smtClean="0"/>
              <a:t> together. The memory unit stores the binary information in the form of bits. Generally, memory/storage is classified into 2 categories:</a:t>
            </a:r>
          </a:p>
          <a:p>
            <a:r>
              <a:rPr lang="en-IN" b="1" dirty="0" smtClean="0"/>
              <a:t>Volatile Memory</a:t>
            </a:r>
            <a:r>
              <a:rPr lang="en-IN" dirty="0" smtClean="0"/>
              <a:t>: This loses its data, when power is switched off.</a:t>
            </a:r>
          </a:p>
          <a:p>
            <a:r>
              <a:rPr lang="en-IN" b="1" dirty="0" smtClean="0"/>
              <a:t>Non-Volatile Memory</a:t>
            </a:r>
            <a:r>
              <a:rPr lang="en-IN" dirty="0" smtClean="0"/>
              <a:t>: This is a permanent storage and does not lose any data when power is switched off.</a:t>
            </a:r>
          </a:p>
          <a:p>
            <a:pPr marL="0" indent="0" algn="just">
              <a:buNone/>
            </a:pPr>
            <a:endParaRPr lang="en-IN" dirty="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794" y="198315"/>
            <a:ext cx="7117313" cy="667431"/>
          </a:xfrm>
        </p:spPr>
        <p:txBody>
          <a:bodyPr/>
          <a:lstStyle/>
          <a:p>
            <a:pPr algn="ctr"/>
            <a:r>
              <a:rPr lang="en-IN" b="0" dirty="0" smtClean="0"/>
              <a:t>Main Memory</a:t>
            </a:r>
            <a:endParaRPr lang="en-IN" b="1" dirty="0">
              <a:solidFill>
                <a:srgbClr val="C00000"/>
              </a:solidFill>
            </a:endParaRPr>
          </a:p>
        </p:txBody>
      </p:sp>
      <p:sp>
        <p:nvSpPr>
          <p:cNvPr id="3" name="Content Placeholder 2"/>
          <p:cNvSpPr>
            <a:spLocks noGrp="1"/>
          </p:cNvSpPr>
          <p:nvPr>
            <p:ph idx="1"/>
          </p:nvPr>
        </p:nvSpPr>
        <p:spPr>
          <a:xfrm>
            <a:off x="424819" y="986430"/>
            <a:ext cx="7681420" cy="5521737"/>
          </a:xfrm>
        </p:spPr>
        <p:txBody>
          <a:bodyPr>
            <a:noAutofit/>
          </a:bodyPr>
          <a:lstStyle/>
          <a:p>
            <a:pPr algn="just"/>
            <a:r>
              <a:rPr lang="en-IN" sz="2000" dirty="0"/>
              <a:t>The main memory is the central storage unit in a computer system. It is a </a:t>
            </a:r>
            <a:r>
              <a:rPr lang="en-IN" sz="2000" dirty="0" smtClean="0"/>
              <a:t>relatively large </a:t>
            </a:r>
            <a:r>
              <a:rPr lang="en-IN" sz="2000" dirty="0"/>
              <a:t>and fast memory used to store programs and data. </a:t>
            </a:r>
            <a:endParaRPr lang="en-IN" sz="2000" dirty="0" smtClean="0"/>
          </a:p>
          <a:p>
            <a:pPr algn="just"/>
            <a:r>
              <a:rPr lang="en-IN" sz="2000" dirty="0" smtClean="0"/>
              <a:t>The </a:t>
            </a:r>
            <a:r>
              <a:rPr lang="en-IN" sz="2000" dirty="0"/>
              <a:t>main memory are </a:t>
            </a:r>
            <a:r>
              <a:rPr lang="en-IN" sz="2000" dirty="0" smtClean="0"/>
              <a:t>memory available </a:t>
            </a:r>
            <a:r>
              <a:rPr lang="en-IN" sz="2000" dirty="0"/>
              <a:t>in two possible operating modes, static and dynamic. </a:t>
            </a:r>
            <a:endParaRPr lang="en-IN" sz="2000" dirty="0" smtClean="0"/>
          </a:p>
          <a:p>
            <a:pPr algn="just"/>
            <a:r>
              <a:rPr lang="en-IN" sz="2000" dirty="0" smtClean="0"/>
              <a:t>The </a:t>
            </a:r>
            <a:r>
              <a:rPr lang="en-IN" sz="2000" dirty="0"/>
              <a:t>static </a:t>
            </a:r>
            <a:r>
              <a:rPr lang="en-IN" sz="2000" dirty="0" smtClean="0"/>
              <a:t>RAM consists essentially </a:t>
            </a:r>
            <a:r>
              <a:rPr lang="en-IN" sz="2000" dirty="0"/>
              <a:t>of internal flip-flops that store the binary information. The stored </a:t>
            </a:r>
            <a:r>
              <a:rPr lang="en-IN" sz="2000" dirty="0" smtClean="0"/>
              <a:t>information remains </a:t>
            </a:r>
            <a:r>
              <a:rPr lang="en-IN" sz="2000" dirty="0"/>
              <a:t>valid as long as power is applied to the unit. </a:t>
            </a:r>
            <a:endParaRPr lang="en-IN" sz="2000" dirty="0" smtClean="0"/>
          </a:p>
          <a:p>
            <a:pPr algn="just"/>
            <a:r>
              <a:rPr lang="en-IN" sz="2000" dirty="0" smtClean="0"/>
              <a:t>The </a:t>
            </a:r>
            <a:r>
              <a:rPr lang="en-IN" sz="2000" dirty="0"/>
              <a:t>dynamic RAM stores the </a:t>
            </a:r>
            <a:r>
              <a:rPr lang="en-IN" sz="2000" dirty="0" smtClean="0"/>
              <a:t>binary information </a:t>
            </a:r>
            <a:r>
              <a:rPr lang="en-IN" sz="2000" dirty="0"/>
              <a:t>in the form of electric charges that are applied to capacitors. The capacitors </a:t>
            </a:r>
            <a:r>
              <a:rPr lang="en-IN" sz="2000" dirty="0" smtClean="0"/>
              <a:t>are provided </a:t>
            </a:r>
            <a:r>
              <a:rPr lang="en-IN" sz="2000" dirty="0"/>
              <a:t>inside the chip by MOS transistors. </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794" y="198315"/>
            <a:ext cx="7117313" cy="667431"/>
          </a:xfrm>
        </p:spPr>
        <p:txBody>
          <a:bodyPr/>
          <a:lstStyle/>
          <a:p>
            <a:pPr algn="ctr"/>
            <a:r>
              <a:rPr lang="en-IN" b="0" dirty="0" smtClean="0"/>
              <a:t>Main Memory</a:t>
            </a:r>
            <a:endParaRPr lang="en-IN" b="1" dirty="0">
              <a:solidFill>
                <a:srgbClr val="C00000"/>
              </a:solidFill>
            </a:endParaRPr>
          </a:p>
        </p:txBody>
      </p:sp>
      <p:sp>
        <p:nvSpPr>
          <p:cNvPr id="3" name="Content Placeholder 2"/>
          <p:cNvSpPr>
            <a:spLocks noGrp="1"/>
          </p:cNvSpPr>
          <p:nvPr>
            <p:ph idx="1"/>
          </p:nvPr>
        </p:nvSpPr>
        <p:spPr>
          <a:xfrm>
            <a:off x="424819" y="986430"/>
            <a:ext cx="7681420" cy="5521737"/>
          </a:xfrm>
        </p:spPr>
        <p:txBody>
          <a:bodyPr>
            <a:noAutofit/>
          </a:bodyPr>
          <a:lstStyle/>
          <a:p>
            <a:pPr algn="just"/>
            <a:r>
              <a:rPr lang="en-IN" sz="2000" dirty="0" smtClean="0"/>
              <a:t>The </a:t>
            </a:r>
            <a:r>
              <a:rPr lang="en-IN" sz="2000" dirty="0"/>
              <a:t>dynamic RAM stores the </a:t>
            </a:r>
            <a:r>
              <a:rPr lang="en-IN" sz="2000" dirty="0" smtClean="0"/>
              <a:t>binary information </a:t>
            </a:r>
            <a:r>
              <a:rPr lang="en-IN" sz="2000" dirty="0"/>
              <a:t>in the form of electric charges that are applied to capacitors. The capacitors </a:t>
            </a:r>
            <a:r>
              <a:rPr lang="en-IN" sz="2000" dirty="0" smtClean="0"/>
              <a:t>are provided </a:t>
            </a:r>
            <a:r>
              <a:rPr lang="en-IN" sz="2000" dirty="0"/>
              <a:t>inside the chip by MOS transistors. </a:t>
            </a:r>
            <a:endParaRPr lang="en-IN" sz="2000" dirty="0" smtClean="0"/>
          </a:p>
          <a:p>
            <a:pPr algn="just"/>
            <a:r>
              <a:rPr lang="en-IN" sz="2000" dirty="0" smtClean="0"/>
              <a:t>The </a:t>
            </a:r>
            <a:r>
              <a:rPr lang="en-IN" sz="2000" dirty="0"/>
              <a:t>stored charge on the capacitors tend </a:t>
            </a:r>
            <a:r>
              <a:rPr lang="en-IN" sz="2000" dirty="0" smtClean="0"/>
              <a:t>to discharge </a:t>
            </a:r>
            <a:r>
              <a:rPr lang="en-IN" sz="2000" dirty="0"/>
              <a:t>with time and the capacitors must be periodically recharged by refreshing </a:t>
            </a:r>
            <a:r>
              <a:rPr lang="en-IN" sz="2000" dirty="0" smtClean="0"/>
              <a:t>the dynamic </a:t>
            </a:r>
            <a:r>
              <a:rPr lang="en-IN" sz="2000" dirty="0"/>
              <a:t>memory. </a:t>
            </a:r>
            <a:endParaRPr lang="en-IN" sz="2000" dirty="0" smtClean="0"/>
          </a:p>
          <a:p>
            <a:pPr algn="just"/>
            <a:r>
              <a:rPr lang="en-IN" sz="2000" dirty="0" smtClean="0"/>
              <a:t>Refreshing </a:t>
            </a:r>
            <a:r>
              <a:rPr lang="en-IN" sz="2000" dirty="0"/>
              <a:t>is done by cycling through the words every few milliseconds </a:t>
            </a:r>
            <a:r>
              <a:rPr lang="en-IN" sz="2000" dirty="0" smtClean="0"/>
              <a:t>to restore </a:t>
            </a:r>
            <a:r>
              <a:rPr lang="en-IN" sz="2000" dirty="0"/>
              <a:t>the decaying charge. </a:t>
            </a:r>
            <a:endParaRPr lang="en-IN" sz="2000" dirty="0" smtClean="0"/>
          </a:p>
          <a:p>
            <a:pPr algn="just"/>
            <a:r>
              <a:rPr lang="en-IN" sz="2000" dirty="0" smtClean="0"/>
              <a:t>The </a:t>
            </a:r>
            <a:r>
              <a:rPr lang="en-IN" sz="2000" dirty="0"/>
              <a:t>dynamic RAM offers reduced power consumption </a:t>
            </a:r>
            <a:r>
              <a:rPr lang="en-IN" sz="2000" dirty="0" smtClean="0"/>
              <a:t>and larger </a:t>
            </a:r>
            <a:r>
              <a:rPr lang="en-IN" sz="2000" dirty="0"/>
              <a:t>storage capacity in a single memory chip. </a:t>
            </a:r>
            <a:endParaRPr lang="en-IN" sz="2000" dirty="0" smtClean="0"/>
          </a:p>
          <a:p>
            <a:pPr algn="just"/>
            <a:r>
              <a:rPr lang="en-IN" sz="2000" dirty="0" smtClean="0"/>
              <a:t>The </a:t>
            </a:r>
            <a:r>
              <a:rPr lang="en-IN" sz="2000" dirty="0"/>
              <a:t>static RAM is easier to use and </a:t>
            </a:r>
            <a:r>
              <a:rPr lang="en-IN" sz="2000" dirty="0" smtClean="0"/>
              <a:t>has shorter </a:t>
            </a:r>
            <a:r>
              <a:rPr lang="en-IN" sz="2000" dirty="0"/>
              <a:t>read and write Cycles.</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794" y="198315"/>
            <a:ext cx="7117313" cy="667431"/>
          </a:xfrm>
        </p:spPr>
        <p:txBody>
          <a:bodyPr/>
          <a:lstStyle/>
          <a:p>
            <a:pPr algn="ctr"/>
            <a:r>
              <a:rPr lang="en-IN" b="0" dirty="0" smtClean="0"/>
              <a:t>Main Memory</a:t>
            </a:r>
            <a:endParaRPr lang="en-IN" b="1" dirty="0">
              <a:solidFill>
                <a:srgbClr val="C00000"/>
              </a:solidFill>
            </a:endParaRPr>
          </a:p>
        </p:txBody>
      </p:sp>
      <p:sp>
        <p:nvSpPr>
          <p:cNvPr id="3" name="Content Placeholder 2"/>
          <p:cNvSpPr>
            <a:spLocks noGrp="1"/>
          </p:cNvSpPr>
          <p:nvPr>
            <p:ph idx="1"/>
          </p:nvPr>
        </p:nvSpPr>
        <p:spPr>
          <a:xfrm>
            <a:off x="424819" y="986430"/>
            <a:ext cx="7681420" cy="5521737"/>
          </a:xfrm>
        </p:spPr>
        <p:txBody>
          <a:bodyPr>
            <a:noAutofit/>
          </a:bodyPr>
          <a:lstStyle/>
          <a:p>
            <a:pPr algn="just"/>
            <a:r>
              <a:rPr lang="en-IN" sz="2000" dirty="0"/>
              <a:t>RAM was used to refer to a random-access memory, but now it is used to designate </a:t>
            </a:r>
            <a:r>
              <a:rPr lang="en-IN" sz="2000" dirty="0" smtClean="0"/>
              <a:t>a read/write </a:t>
            </a:r>
            <a:r>
              <a:rPr lang="en-IN" sz="2000" dirty="0"/>
              <a:t>memory to distinguish it from a read-only memory, although ROM is also </a:t>
            </a:r>
            <a:r>
              <a:rPr lang="en-IN" sz="2000" dirty="0" smtClean="0"/>
              <a:t>random access.</a:t>
            </a:r>
          </a:p>
          <a:p>
            <a:pPr algn="just"/>
            <a:r>
              <a:rPr lang="en-IN" sz="2000" dirty="0" smtClean="0"/>
              <a:t>RAM </a:t>
            </a:r>
            <a:r>
              <a:rPr lang="en-IN" sz="2000" dirty="0"/>
              <a:t>is used for storing the bulk of the programs and data that are subject to change</a:t>
            </a:r>
            <a:r>
              <a:rPr lang="en-IN" sz="2000" dirty="0" smtClean="0"/>
              <a:t>.</a:t>
            </a:r>
          </a:p>
          <a:p>
            <a:pPr algn="just"/>
            <a:r>
              <a:rPr lang="en-IN" sz="2000" dirty="0"/>
              <a:t>ROM is used for storing programs that are permanently resident in the computer and </a:t>
            </a:r>
            <a:r>
              <a:rPr lang="en-IN" sz="2000" dirty="0" smtClean="0"/>
              <a:t>for tables </a:t>
            </a:r>
            <a:r>
              <a:rPr lang="en-IN" sz="2000" dirty="0"/>
              <a:t>of constants that do not change in value once the production of the computer </a:t>
            </a:r>
            <a:r>
              <a:rPr lang="en-IN" sz="2000" dirty="0" smtClean="0"/>
              <a:t>is completed</a:t>
            </a:r>
            <a:r>
              <a:rPr lang="en-IN" sz="2000" dirty="0"/>
              <a:t>.</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794" y="198315"/>
            <a:ext cx="7117313" cy="667431"/>
          </a:xfrm>
        </p:spPr>
        <p:txBody>
          <a:bodyPr/>
          <a:lstStyle/>
          <a:p>
            <a:pPr algn="ctr"/>
            <a:r>
              <a:rPr lang="en-IN" b="0" dirty="0" smtClean="0"/>
              <a:t>Main Memory</a:t>
            </a:r>
            <a:endParaRPr lang="en-IN" b="1" dirty="0">
              <a:solidFill>
                <a:srgbClr val="C00000"/>
              </a:solidFill>
            </a:endParaRPr>
          </a:p>
        </p:txBody>
      </p:sp>
      <p:sp>
        <p:nvSpPr>
          <p:cNvPr id="3" name="Content Placeholder 2"/>
          <p:cNvSpPr>
            <a:spLocks noGrp="1"/>
          </p:cNvSpPr>
          <p:nvPr>
            <p:ph idx="1"/>
          </p:nvPr>
        </p:nvSpPr>
        <p:spPr>
          <a:xfrm>
            <a:off x="0" y="685800"/>
            <a:ext cx="8153400" cy="5521737"/>
          </a:xfrm>
        </p:spPr>
        <p:txBody>
          <a:bodyPr>
            <a:noAutofit/>
          </a:bodyPr>
          <a:lstStyle/>
          <a:p>
            <a:pPr algn="just"/>
            <a:r>
              <a:rPr lang="en-IN" sz="2000" dirty="0"/>
              <a:t>The ROM portion of main memory is needed for bootstrap loader storing an </a:t>
            </a:r>
            <a:r>
              <a:rPr lang="en-IN" sz="2000" dirty="0" smtClean="0"/>
              <a:t>initial program </a:t>
            </a:r>
            <a:r>
              <a:rPr lang="en-IN" sz="2000" dirty="0"/>
              <a:t>called a bootstrap loader. </a:t>
            </a:r>
            <a:endParaRPr lang="en-IN" sz="2000" dirty="0" smtClean="0"/>
          </a:p>
          <a:p>
            <a:pPr algn="just"/>
            <a:r>
              <a:rPr lang="en-IN" sz="2000" dirty="0" smtClean="0"/>
              <a:t>The </a:t>
            </a:r>
            <a:r>
              <a:rPr lang="en-IN" sz="2000" dirty="0"/>
              <a:t>bootstrap loader is a program whose function is </a:t>
            </a:r>
            <a:r>
              <a:rPr lang="en-IN" sz="2000" dirty="0" smtClean="0"/>
              <a:t>to start </a:t>
            </a:r>
            <a:r>
              <a:rPr lang="en-IN" sz="2000" dirty="0"/>
              <a:t>the computer software operating when power is turned on. Since RAM is volatile, </a:t>
            </a:r>
            <a:r>
              <a:rPr lang="en-IN" sz="2000" dirty="0" smtClean="0"/>
              <a:t>its contents </a:t>
            </a:r>
            <a:r>
              <a:rPr lang="en-IN" sz="2000" dirty="0"/>
              <a:t>are destroyed when power is turned off. The contents of ROM remain </a:t>
            </a:r>
            <a:r>
              <a:rPr lang="en-IN" sz="2000" dirty="0" smtClean="0"/>
              <a:t>unchanged after </a:t>
            </a:r>
            <a:r>
              <a:rPr lang="en-IN" sz="2000" dirty="0"/>
              <a:t>power is </a:t>
            </a:r>
            <a:r>
              <a:rPr lang="en-IN" sz="2000" dirty="0" smtClean="0"/>
              <a:t>turned </a:t>
            </a:r>
            <a:r>
              <a:rPr lang="en-IN" sz="2000" dirty="0"/>
              <a:t>off and on again. </a:t>
            </a:r>
            <a:endParaRPr lang="en-IN" sz="2000" dirty="0" smtClean="0"/>
          </a:p>
          <a:p>
            <a:pPr algn="just"/>
            <a:r>
              <a:rPr lang="en-IN" sz="2000" dirty="0" smtClean="0"/>
              <a:t>The </a:t>
            </a:r>
            <a:r>
              <a:rPr lang="en-IN" sz="2000" dirty="0" err="1"/>
              <a:t>startup</a:t>
            </a:r>
            <a:r>
              <a:rPr lang="en-IN" sz="2000" dirty="0"/>
              <a:t> of a computer consists of turning </a:t>
            </a:r>
            <a:r>
              <a:rPr lang="en-IN" sz="2000" dirty="0" smtClean="0"/>
              <a:t>the power </a:t>
            </a:r>
            <a:r>
              <a:rPr lang="en-IN" sz="2000" dirty="0"/>
              <a:t>on and starting the execution of an initial program. </a:t>
            </a:r>
            <a:endParaRPr lang="en-IN" sz="2000" dirty="0" smtClean="0"/>
          </a:p>
          <a:p>
            <a:pPr algn="just"/>
            <a:r>
              <a:rPr lang="en-IN" sz="2000" dirty="0" smtClean="0"/>
              <a:t>Thus </a:t>
            </a:r>
            <a:r>
              <a:rPr lang="en-IN" sz="2000" dirty="0"/>
              <a:t>when power is turned on, </a:t>
            </a:r>
            <a:r>
              <a:rPr lang="en-IN" sz="2000" dirty="0" smtClean="0"/>
              <a:t>the hardware </a:t>
            </a:r>
            <a:r>
              <a:rPr lang="en-IN" sz="2000" dirty="0"/>
              <a:t>of the computer sets the program counter to the first address of the bootstrap loader.</a:t>
            </a:r>
          </a:p>
          <a:p>
            <a:pPr algn="just"/>
            <a:r>
              <a:rPr lang="en-IN" sz="2000" dirty="0"/>
              <a:t>The bootstrap program loads a portion of the operating system from disk to main </a:t>
            </a:r>
            <a:r>
              <a:rPr lang="en-IN" sz="2000" dirty="0" smtClean="0"/>
              <a:t>memory and </a:t>
            </a:r>
            <a:r>
              <a:rPr lang="en-IN" sz="2000" dirty="0"/>
              <a:t>control is then transferred to the operating system, which prepares the computer </a:t>
            </a:r>
            <a:r>
              <a:rPr lang="en-IN" sz="2000" dirty="0" smtClean="0"/>
              <a:t>for general </a:t>
            </a:r>
            <a:r>
              <a:rPr lang="en-IN" sz="2000" dirty="0"/>
              <a:t>use.</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4" name="Picture 3"/>
          <p:cNvPicPr>
            <a:picLocks noChangeAspect="1"/>
          </p:cNvPicPr>
          <p:nvPr/>
        </p:nvPicPr>
        <p:blipFill>
          <a:blip r:embed="rId4"/>
          <a:stretch>
            <a:fillRect/>
          </a:stretch>
        </p:blipFill>
        <p:spPr>
          <a:xfrm>
            <a:off x="5997689" y="4419600"/>
            <a:ext cx="3116494" cy="21336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918" y="406400"/>
            <a:ext cx="7117313" cy="667431"/>
          </a:xfrm>
        </p:spPr>
        <p:txBody>
          <a:bodyPr>
            <a:normAutofit fontScale="90000"/>
          </a:bodyPr>
          <a:lstStyle/>
          <a:p>
            <a:pPr algn="ctr"/>
            <a:r>
              <a:rPr lang="en-IN" b="0" dirty="0" smtClean="0"/>
              <a:t>RAM and ROM chips</a:t>
            </a:r>
            <a:br>
              <a:rPr lang="en-IN" b="0" dirty="0" smtClean="0"/>
            </a:br>
            <a:r>
              <a:rPr lang="en-IN" b="0" dirty="0" smtClean="0"/>
              <a:t>Memory address map</a:t>
            </a:r>
            <a:endParaRPr lang="en-IN" b="1" dirty="0">
              <a:solidFill>
                <a:srgbClr val="C00000"/>
              </a:solidFill>
            </a:endParaRPr>
          </a:p>
        </p:txBody>
      </p:sp>
      <p:sp>
        <p:nvSpPr>
          <p:cNvPr id="3" name="Content Placeholder 2"/>
          <p:cNvSpPr>
            <a:spLocks noGrp="1"/>
          </p:cNvSpPr>
          <p:nvPr>
            <p:ph idx="1"/>
          </p:nvPr>
        </p:nvSpPr>
        <p:spPr>
          <a:xfrm>
            <a:off x="424819" y="986430"/>
            <a:ext cx="7681420" cy="5521737"/>
          </a:xfrm>
        </p:spPr>
        <p:txBody>
          <a:bodyPr>
            <a:noAutofit/>
          </a:bodyPr>
          <a:lstStyle/>
          <a:p>
            <a:r>
              <a:rPr lang="en-IN" sz="2000" dirty="0" smtClean="0"/>
              <a:t>Typical </a:t>
            </a:r>
            <a:r>
              <a:rPr lang="en-IN" sz="2000" dirty="0"/>
              <a:t>RAM chip : </a:t>
            </a:r>
            <a:r>
              <a:rPr lang="en-IN" sz="2000" dirty="0" smtClean="0"/>
              <a:t>128 </a:t>
            </a:r>
            <a:r>
              <a:rPr lang="en-IN" sz="2000" dirty="0"/>
              <a:t>X 8 RAM : 27 = 128 (7 bit address lines)</a:t>
            </a:r>
          </a:p>
          <a:p>
            <a:r>
              <a:rPr lang="en-IN" sz="2000" dirty="0" smtClean="0"/>
              <a:t>Typical </a:t>
            </a:r>
            <a:r>
              <a:rPr lang="en-IN" sz="2000" dirty="0"/>
              <a:t>ROM chip </a:t>
            </a:r>
            <a:r>
              <a:rPr lang="en-IN" sz="2000" dirty="0" smtClean="0"/>
              <a:t>: 512 </a:t>
            </a:r>
            <a:r>
              <a:rPr lang="en-IN" sz="2000" dirty="0"/>
              <a:t>X 8 ROM : 29 = 512 (9 bit address lines)</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4" name="Picture 3"/>
          <p:cNvPicPr>
            <a:picLocks noChangeAspect="1"/>
          </p:cNvPicPr>
          <p:nvPr/>
        </p:nvPicPr>
        <p:blipFill>
          <a:blip r:embed="rId4"/>
          <a:stretch>
            <a:fillRect/>
          </a:stretch>
        </p:blipFill>
        <p:spPr>
          <a:xfrm>
            <a:off x="201768" y="2362200"/>
            <a:ext cx="4027708" cy="3308475"/>
          </a:xfrm>
          <a:prstGeom prst="rect">
            <a:avLst/>
          </a:prstGeom>
        </p:spPr>
      </p:pic>
      <p:pic>
        <p:nvPicPr>
          <p:cNvPr id="5" name="Picture 4"/>
          <p:cNvPicPr>
            <a:picLocks noChangeAspect="1"/>
          </p:cNvPicPr>
          <p:nvPr/>
        </p:nvPicPr>
        <p:blipFill>
          <a:blip r:embed="rId5"/>
          <a:stretch>
            <a:fillRect/>
          </a:stretch>
        </p:blipFill>
        <p:spPr>
          <a:xfrm>
            <a:off x="4245934" y="2988177"/>
            <a:ext cx="4045434" cy="1660023"/>
          </a:xfrm>
          <a:prstGeom prst="rect">
            <a:avLst/>
          </a:prstGeom>
        </p:spPr>
      </p:pic>
      <mc:AlternateContent xmlns:mc="http://schemas.openxmlformats.org/markup-compatibility/2006" xmlns:p14="http://schemas.microsoft.com/office/powerpoint/2010/main">
        <mc:Choice Requires="p14">
          <p:contentPart p14:bwMode="auto" r:id="rId6">
            <p14:nvContentPartPr>
              <p14:cNvPr id="6" name="Ink 5"/>
              <p14:cNvContentPartPr/>
              <p14:nvPr/>
            </p14:nvContentPartPr>
            <p14:xfrm>
              <a:off x="220320" y="1770840"/>
              <a:ext cx="2274840" cy="778320"/>
            </p14:xfrm>
          </p:contentPart>
        </mc:Choice>
        <mc:Fallback xmlns="">
          <p:pic>
            <p:nvPicPr>
              <p:cNvPr id="6" name="Ink 5"/>
            </p:nvPicPr>
            <p:blipFill>
              <a:blip r:embed="rId7"/>
            </p:blipFill>
            <p:spPr>
              <a:xfrm>
                <a:off x="220320" y="1770840"/>
                <a:ext cx="2274840" cy="778320"/>
              </a:xfrm>
              <a:prstGeom prst="rect"/>
            </p:spPr>
          </p:pic>
        </mc:Fallback>
      </mc:AlternateContent>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918" y="406400"/>
            <a:ext cx="7117313" cy="667431"/>
          </a:xfrm>
        </p:spPr>
        <p:txBody>
          <a:bodyPr>
            <a:normAutofit fontScale="90000"/>
          </a:bodyPr>
          <a:lstStyle/>
          <a:p>
            <a:pPr algn="ctr"/>
            <a:r>
              <a:rPr lang="en-IN" b="0" dirty="0" smtClean="0"/>
              <a:t>RAM and ROM chips</a:t>
            </a:r>
            <a:br>
              <a:rPr lang="en-IN" b="0" dirty="0" smtClean="0"/>
            </a:br>
            <a:r>
              <a:rPr lang="en-IN" b="0" dirty="0" smtClean="0"/>
              <a:t>Memory address map</a:t>
            </a:r>
            <a:endParaRPr lang="en-IN" b="1" dirty="0">
              <a:solidFill>
                <a:srgbClr val="C00000"/>
              </a:solidFill>
            </a:endParaRPr>
          </a:p>
        </p:txBody>
      </p:sp>
      <p:sp>
        <p:nvSpPr>
          <p:cNvPr id="3" name="Content Placeholder 2"/>
          <p:cNvSpPr>
            <a:spLocks noGrp="1"/>
          </p:cNvSpPr>
          <p:nvPr>
            <p:ph idx="1"/>
          </p:nvPr>
        </p:nvSpPr>
        <p:spPr>
          <a:xfrm>
            <a:off x="427899" y="1089262"/>
            <a:ext cx="4375781" cy="3406538"/>
          </a:xfrm>
        </p:spPr>
        <p:txBody>
          <a:bodyPr>
            <a:noAutofit/>
          </a:bodyPr>
          <a:lstStyle/>
          <a:p>
            <a:r>
              <a:rPr lang="en-IN" sz="1600" dirty="0"/>
              <a:t>Memory Configuration :</a:t>
            </a:r>
          </a:p>
          <a:p>
            <a:r>
              <a:rPr lang="sv-SE" sz="1600" b="1" dirty="0" smtClean="0"/>
              <a:t>512 </a:t>
            </a:r>
            <a:r>
              <a:rPr lang="sv-SE" sz="1600" dirty="0"/>
              <a:t>bytes </a:t>
            </a:r>
            <a:r>
              <a:rPr lang="sv-SE" sz="1600" b="1" dirty="0"/>
              <a:t>RAM </a:t>
            </a:r>
            <a:r>
              <a:rPr lang="sv-SE" sz="1600" dirty="0"/>
              <a:t>+ </a:t>
            </a:r>
            <a:r>
              <a:rPr lang="sv-SE" sz="1600" b="1" dirty="0"/>
              <a:t>512 </a:t>
            </a:r>
            <a:r>
              <a:rPr lang="sv-SE" sz="1600" dirty="0"/>
              <a:t>bytes </a:t>
            </a:r>
            <a:r>
              <a:rPr lang="sv-SE" sz="1600" b="1" dirty="0"/>
              <a:t>ROM</a:t>
            </a:r>
          </a:p>
          <a:p>
            <a:r>
              <a:rPr lang="en-IN" sz="1600" b="1" dirty="0" smtClean="0"/>
              <a:t>1 </a:t>
            </a:r>
            <a:r>
              <a:rPr lang="en-IN" sz="1600" dirty="0"/>
              <a:t>x </a:t>
            </a:r>
            <a:r>
              <a:rPr lang="en-IN" sz="1600" b="1" dirty="0"/>
              <a:t>512 </a:t>
            </a:r>
            <a:r>
              <a:rPr lang="en-IN" sz="1600" dirty="0"/>
              <a:t>byte </a:t>
            </a:r>
            <a:r>
              <a:rPr lang="en-IN" sz="1600" b="1" dirty="0"/>
              <a:t>ROM </a:t>
            </a:r>
            <a:r>
              <a:rPr lang="en-IN" sz="1600" dirty="0"/>
              <a:t>+ </a:t>
            </a:r>
            <a:r>
              <a:rPr lang="en-IN" sz="1600" b="1" dirty="0"/>
              <a:t>4 </a:t>
            </a:r>
            <a:r>
              <a:rPr lang="en-IN" sz="1600" dirty="0"/>
              <a:t>x </a:t>
            </a:r>
            <a:r>
              <a:rPr lang="en-IN" sz="1600" b="1" dirty="0"/>
              <a:t>128 </a:t>
            </a:r>
            <a:r>
              <a:rPr lang="en-IN" sz="1600" dirty="0"/>
              <a:t>bytes RAM</a:t>
            </a:r>
          </a:p>
          <a:p>
            <a:r>
              <a:rPr lang="en-IN" sz="1600" dirty="0" smtClean="0"/>
              <a:t>Memory </a:t>
            </a:r>
            <a:r>
              <a:rPr lang="en-IN" sz="1600" dirty="0"/>
              <a:t>Connection to CPU </a:t>
            </a:r>
            <a:r>
              <a:rPr lang="en-IN" sz="1600" dirty="0" smtClean="0"/>
              <a:t>:</a:t>
            </a:r>
            <a:endParaRPr lang="en-IN" sz="1600" b="1" i="1" dirty="0"/>
          </a:p>
          <a:p>
            <a:r>
              <a:rPr lang="en-IN" sz="1600" dirty="0" smtClean="0"/>
              <a:t>2 </a:t>
            </a:r>
            <a:r>
              <a:rPr lang="en-IN" sz="1600" dirty="0"/>
              <a:t>x 4 Decoder : RAM select (</a:t>
            </a:r>
            <a:r>
              <a:rPr lang="en-IN" sz="1600" b="1" dirty="0"/>
              <a:t>CS1</a:t>
            </a:r>
            <a:r>
              <a:rPr lang="en-IN" sz="1600" dirty="0"/>
              <a:t>)</a:t>
            </a:r>
          </a:p>
          <a:p>
            <a:r>
              <a:rPr lang="en-IN" sz="1600" dirty="0" smtClean="0"/>
              <a:t>Address </a:t>
            </a:r>
            <a:r>
              <a:rPr lang="en-IN" sz="1600" dirty="0"/>
              <a:t>line </a:t>
            </a:r>
            <a:r>
              <a:rPr lang="en-IN" sz="1600" b="1" dirty="0"/>
              <a:t>10</a:t>
            </a:r>
          </a:p>
          <a:p>
            <a:pPr marL="0" indent="0">
              <a:buNone/>
            </a:pPr>
            <a:r>
              <a:rPr lang="en-IN" sz="1600" dirty="0" smtClean="0"/>
              <a:t>	RAM </a:t>
            </a:r>
            <a:r>
              <a:rPr lang="en-IN" sz="1600" dirty="0"/>
              <a:t>select : </a:t>
            </a:r>
            <a:r>
              <a:rPr lang="en-IN" sz="1600" b="1" dirty="0"/>
              <a:t>CS2</a:t>
            </a:r>
          </a:p>
          <a:p>
            <a:pPr marL="0" indent="0">
              <a:buNone/>
            </a:pPr>
            <a:r>
              <a:rPr lang="en-IN" sz="1600" dirty="0" smtClean="0"/>
              <a:t>	ROM </a:t>
            </a:r>
            <a:r>
              <a:rPr lang="en-IN" sz="1600" dirty="0"/>
              <a:t>select : </a:t>
            </a:r>
            <a:r>
              <a:rPr lang="en-IN" sz="1600" b="1" dirty="0"/>
              <a:t>CS2 </a:t>
            </a:r>
            <a:r>
              <a:rPr lang="en-IN" sz="1600" b="1" dirty="0" smtClean="0"/>
              <a:t>Invert</a:t>
            </a:r>
            <a:endParaRPr lang="en-IN" sz="1600" b="1" dirty="0"/>
          </a:p>
          <a:p>
            <a:r>
              <a:rPr lang="en-US" altLang="ko-KR" sz="1600" dirty="0" smtClean="0"/>
              <a:t>RD </a:t>
            </a:r>
            <a:r>
              <a:rPr lang="en-US" altLang="ko-KR" sz="1600" dirty="0"/>
              <a:t>: ROM </a:t>
            </a:r>
            <a:r>
              <a:rPr lang="ko-KR" altLang="en-US" sz="1600" dirty="0" smtClean="0"/>
              <a:t> </a:t>
            </a:r>
            <a:r>
              <a:rPr lang="en-US" altLang="ko-KR" sz="1600" dirty="0" smtClean="0"/>
              <a:t>CS1</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6" name="Picture 5"/>
          <p:cNvPicPr>
            <a:picLocks noChangeAspect="1"/>
          </p:cNvPicPr>
          <p:nvPr/>
        </p:nvPicPr>
        <p:blipFill>
          <a:blip r:embed="rId4"/>
          <a:stretch>
            <a:fillRect/>
          </a:stretch>
        </p:blipFill>
        <p:spPr>
          <a:xfrm>
            <a:off x="4936903" y="1089262"/>
            <a:ext cx="4158086" cy="5444400"/>
          </a:xfrm>
          <a:prstGeom prst="rect">
            <a:avLst/>
          </a:prstGeom>
        </p:spPr>
      </p:pic>
      <p:pic>
        <p:nvPicPr>
          <p:cNvPr id="7" name="Picture 6"/>
          <p:cNvPicPr>
            <a:picLocks noChangeAspect="1"/>
          </p:cNvPicPr>
          <p:nvPr/>
        </p:nvPicPr>
        <p:blipFill>
          <a:blip r:embed="rId5"/>
          <a:stretch>
            <a:fillRect/>
          </a:stretch>
        </p:blipFill>
        <p:spPr>
          <a:xfrm>
            <a:off x="413947" y="4267200"/>
            <a:ext cx="4288962" cy="1495010"/>
          </a:xfrm>
          <a:prstGeom prst="rect">
            <a:avLst/>
          </a:prstGeom>
        </p:spPr>
      </p:pic>
      <mc:AlternateContent xmlns:mc="http://schemas.openxmlformats.org/markup-compatibility/2006" xmlns:p14="http://schemas.microsoft.com/office/powerpoint/2010/main">
        <mc:Choice Requires="p14">
          <p:contentPart p14:bwMode="auto" r:id="rId6">
            <p14:nvContentPartPr>
              <p14:cNvPr id="4" name="Ink 3"/>
              <p14:cNvContentPartPr/>
              <p14:nvPr/>
            </p14:nvContentPartPr>
            <p14:xfrm>
              <a:off x="3200400" y="4660920"/>
              <a:ext cx="1403640" cy="19440"/>
            </p14:xfrm>
          </p:contentPart>
        </mc:Choice>
        <mc:Fallback xmlns="">
          <p:pic>
            <p:nvPicPr>
              <p:cNvPr id="4" name="Ink 3"/>
            </p:nvPicPr>
            <p:blipFill>
              <a:blip r:embed="rId7"/>
            </p:blipFill>
            <p:spPr>
              <a:xfrm>
                <a:off x="3200400" y="4660920"/>
                <a:ext cx="1403640" cy="19440"/>
              </a:xfrm>
              <a:prstGeom prst="rect"/>
            </p:spPr>
          </p:pic>
        </mc:Fallback>
      </mc:AlternateContent>
      <mc:AlternateContent xmlns:mc="http://schemas.openxmlformats.org/markup-compatibility/2006" xmlns:p14="http://schemas.microsoft.com/office/powerpoint/2010/main">
        <mc:Choice Requires="p14">
          <p:contentPart p14:bwMode="auto" r:id="rId8">
            <p14:nvContentPartPr>
              <p14:cNvPr id="5" name="Ink 4"/>
              <p14:cNvContentPartPr/>
              <p14:nvPr/>
            </p14:nvContentPartPr>
            <p14:xfrm>
              <a:off x="230760" y="2949840"/>
              <a:ext cx="7510320" cy="3441600"/>
            </p14:xfrm>
          </p:contentPart>
        </mc:Choice>
        <mc:Fallback xmlns="">
          <p:pic>
            <p:nvPicPr>
              <p:cNvPr id="5" name="Ink 4"/>
            </p:nvPicPr>
            <p:blipFill>
              <a:blip r:embed="rId9"/>
            </p:blipFill>
            <p:spPr>
              <a:xfrm>
                <a:off x="230760" y="2949840"/>
                <a:ext cx="7510320" cy="3441600"/>
              </a:xfrm>
              <a:prstGeom prst="rect"/>
            </p:spPr>
          </p:pic>
        </mc:Fallback>
      </mc:AlternateContent>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918" y="72684"/>
            <a:ext cx="7117313" cy="667431"/>
          </a:xfrm>
        </p:spPr>
        <p:txBody>
          <a:bodyPr/>
          <a:lstStyle/>
          <a:p>
            <a:pPr algn="ctr"/>
            <a:r>
              <a:rPr lang="en-IN" dirty="0"/>
              <a:t>Auxiliary Memory</a:t>
            </a:r>
            <a:endParaRPr lang="en-IN" b="1" dirty="0">
              <a:solidFill>
                <a:srgbClr val="C00000"/>
              </a:solidFill>
            </a:endParaRPr>
          </a:p>
        </p:txBody>
      </p:sp>
      <p:sp>
        <p:nvSpPr>
          <p:cNvPr id="3" name="Content Placeholder 2"/>
          <p:cNvSpPr>
            <a:spLocks noGrp="1"/>
          </p:cNvSpPr>
          <p:nvPr>
            <p:ph idx="1"/>
          </p:nvPr>
        </p:nvSpPr>
        <p:spPr>
          <a:xfrm>
            <a:off x="424819" y="845674"/>
            <a:ext cx="7681420" cy="5521737"/>
          </a:xfrm>
        </p:spPr>
        <p:txBody>
          <a:bodyPr>
            <a:noAutofit/>
          </a:bodyPr>
          <a:lstStyle/>
          <a:p>
            <a:pPr algn="just"/>
            <a:r>
              <a:rPr lang="en-IN" sz="2000" dirty="0"/>
              <a:t>The most common auxiliary memory devices used in computer systems are </a:t>
            </a:r>
            <a:r>
              <a:rPr lang="en-IN" sz="2000" dirty="0" smtClean="0"/>
              <a:t>magnetic disks </a:t>
            </a:r>
            <a:r>
              <a:rPr lang="en-IN" sz="2000" dirty="0"/>
              <a:t>and tapes. Other components used, but not as frequently, are magnetic drums, </a:t>
            </a:r>
            <a:r>
              <a:rPr lang="en-IN" sz="2000" dirty="0" smtClean="0"/>
              <a:t>magnetic bubble </a:t>
            </a:r>
            <a:r>
              <a:rPr lang="en-IN" sz="2000" dirty="0"/>
              <a:t>memory, and optical disks. </a:t>
            </a:r>
            <a:endParaRPr lang="en-IN" sz="2000" dirty="0" smtClean="0"/>
          </a:p>
          <a:p>
            <a:pPr algn="just"/>
            <a:r>
              <a:rPr lang="en-IN" sz="2000" dirty="0" smtClean="0"/>
              <a:t>The </a:t>
            </a:r>
            <a:r>
              <a:rPr lang="en-IN" sz="2000" dirty="0"/>
              <a:t>important characteristics of any device are its </a:t>
            </a:r>
            <a:r>
              <a:rPr lang="en-IN" sz="2000" dirty="0" smtClean="0"/>
              <a:t>access mode</a:t>
            </a:r>
            <a:r>
              <a:rPr lang="en-IN" sz="2000" dirty="0"/>
              <a:t>, access time, transfer rate, capacity, and cost</a:t>
            </a:r>
            <a:r>
              <a:rPr lang="en-IN" sz="2000" dirty="0" smtClean="0"/>
              <a:t>.</a:t>
            </a:r>
          </a:p>
          <a:p>
            <a:pPr algn="just"/>
            <a:r>
              <a:rPr lang="en-IN" sz="2000" dirty="0" smtClean="0"/>
              <a:t>The </a:t>
            </a:r>
            <a:r>
              <a:rPr lang="en-IN" sz="2000" dirty="0"/>
              <a:t>average time required to reach </a:t>
            </a:r>
            <a:r>
              <a:rPr lang="en-IN" sz="2000" dirty="0" smtClean="0"/>
              <a:t>a storage </a:t>
            </a:r>
            <a:r>
              <a:rPr lang="en-IN" sz="2000" dirty="0"/>
              <a:t>location in memory and obtain its contents is called the </a:t>
            </a:r>
            <a:r>
              <a:rPr lang="en-IN" sz="2000" b="1" dirty="0">
                <a:solidFill>
                  <a:srgbClr val="FF0000"/>
                </a:solidFill>
              </a:rPr>
              <a:t>access time</a:t>
            </a:r>
            <a:r>
              <a:rPr lang="en-IN" sz="2000" dirty="0"/>
              <a:t>. </a:t>
            </a:r>
            <a:endParaRPr lang="en-IN" sz="2000" dirty="0" smtClean="0"/>
          </a:p>
          <a:p>
            <a:pPr algn="just"/>
            <a:r>
              <a:rPr lang="en-IN" sz="2000" dirty="0" smtClean="0"/>
              <a:t>In electromechanical </a:t>
            </a:r>
            <a:r>
              <a:rPr lang="en-IN" sz="2000" dirty="0"/>
              <a:t>devices with moving parts such as disks and tapes, the access time </a:t>
            </a:r>
            <a:r>
              <a:rPr lang="en-IN" sz="2000" dirty="0" smtClean="0"/>
              <a:t>consists of </a:t>
            </a:r>
            <a:r>
              <a:rPr lang="en-IN" sz="2000" dirty="0"/>
              <a:t>a </a:t>
            </a:r>
            <a:r>
              <a:rPr lang="en-IN" sz="2000" b="1" dirty="0">
                <a:solidFill>
                  <a:srgbClr val="FF0000"/>
                </a:solidFill>
              </a:rPr>
              <a:t>seek time </a:t>
            </a:r>
            <a:r>
              <a:rPr lang="en-IN" sz="2000" dirty="0"/>
              <a:t>required to position the read-write head to a location and a </a:t>
            </a:r>
            <a:r>
              <a:rPr lang="en-IN" sz="2000" b="1" dirty="0">
                <a:solidFill>
                  <a:srgbClr val="FF0000"/>
                </a:solidFill>
              </a:rPr>
              <a:t>transfer </a:t>
            </a:r>
            <a:r>
              <a:rPr lang="en-IN" sz="2000" b="1" dirty="0" smtClean="0">
                <a:solidFill>
                  <a:srgbClr val="FF0000"/>
                </a:solidFill>
              </a:rPr>
              <a:t>time </a:t>
            </a:r>
            <a:r>
              <a:rPr lang="en-IN" sz="2000" dirty="0" smtClean="0"/>
              <a:t>required </a:t>
            </a:r>
            <a:r>
              <a:rPr lang="en-IN" sz="2000" dirty="0"/>
              <a:t>to transfer data to or from the device. </a:t>
            </a:r>
            <a:endParaRPr lang="en-IN" sz="2000" dirty="0" smtClean="0"/>
          </a:p>
          <a:p>
            <a:pPr algn="just"/>
            <a:r>
              <a:rPr lang="en-IN" sz="2000" dirty="0" smtClean="0"/>
              <a:t>Because </a:t>
            </a:r>
            <a:r>
              <a:rPr lang="en-IN" sz="2000" dirty="0"/>
              <a:t>the seek time is usually much </a:t>
            </a:r>
            <a:r>
              <a:rPr lang="en-IN" sz="2000" dirty="0" smtClean="0"/>
              <a:t>longer than </a:t>
            </a:r>
            <a:r>
              <a:rPr lang="en-IN" sz="2000" dirty="0"/>
              <a:t>the transfer time, auxiliary storage is organized in records or blocks. </a:t>
            </a:r>
            <a:endParaRPr lang="en-IN" sz="2000" dirty="0" smtClean="0"/>
          </a:p>
          <a:p>
            <a:pPr algn="just"/>
            <a:r>
              <a:rPr lang="en-IN" sz="2000" dirty="0"/>
              <a:t>The transfer rate is the number of characters or words that the device can transfer per second</a:t>
            </a:r>
            <a:r>
              <a:rPr lang="en-IN" sz="2000" dirty="0" smtClean="0"/>
              <a:t>, after </a:t>
            </a:r>
            <a:r>
              <a:rPr lang="en-IN" sz="2000" dirty="0"/>
              <a:t>it has been positioned at the beginning of the record.</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794" y="198315"/>
            <a:ext cx="7117313" cy="667431"/>
          </a:xfrm>
        </p:spPr>
        <p:txBody>
          <a:bodyPr/>
          <a:lstStyle/>
          <a:p>
            <a:pPr algn="ctr"/>
            <a:r>
              <a:rPr lang="en-IN" dirty="0"/>
              <a:t>Magnetic Disks</a:t>
            </a:r>
            <a:endParaRPr lang="en-IN" b="1" dirty="0">
              <a:solidFill>
                <a:srgbClr val="C00000"/>
              </a:solidFill>
            </a:endParaRPr>
          </a:p>
        </p:txBody>
      </p:sp>
      <p:sp>
        <p:nvSpPr>
          <p:cNvPr id="3" name="Content Placeholder 2"/>
          <p:cNvSpPr>
            <a:spLocks noGrp="1"/>
          </p:cNvSpPr>
          <p:nvPr>
            <p:ph idx="1"/>
          </p:nvPr>
        </p:nvSpPr>
        <p:spPr>
          <a:xfrm>
            <a:off x="424819" y="986430"/>
            <a:ext cx="5671181" cy="5521737"/>
          </a:xfrm>
        </p:spPr>
        <p:txBody>
          <a:bodyPr>
            <a:noAutofit/>
          </a:bodyPr>
          <a:lstStyle/>
          <a:p>
            <a:pPr algn="just"/>
            <a:r>
              <a:rPr lang="en-IN" sz="2000" dirty="0"/>
              <a:t>A magnetic disk is a circular plate constructed of metal or plastic coated </a:t>
            </a:r>
            <a:r>
              <a:rPr lang="en-IN" sz="2000" dirty="0" smtClean="0"/>
              <a:t>with magnetized </a:t>
            </a:r>
            <a:r>
              <a:rPr lang="en-IN" sz="2000" dirty="0"/>
              <a:t>material. </a:t>
            </a:r>
            <a:endParaRPr lang="en-IN" sz="2000" dirty="0" smtClean="0"/>
          </a:p>
          <a:p>
            <a:pPr algn="just"/>
            <a:r>
              <a:rPr lang="en-IN" sz="2000" dirty="0" smtClean="0"/>
              <a:t>Often </a:t>
            </a:r>
            <a:r>
              <a:rPr lang="en-IN" sz="2000" dirty="0"/>
              <a:t>both sides of the disk are used and several disks may be </a:t>
            </a:r>
            <a:r>
              <a:rPr lang="en-IN" sz="2000" dirty="0" smtClean="0"/>
              <a:t>stacked on </a:t>
            </a:r>
            <a:r>
              <a:rPr lang="en-IN" sz="2000" dirty="0"/>
              <a:t>one spindle with read/write heads available on each surface. </a:t>
            </a:r>
            <a:endParaRPr lang="en-IN" sz="2000" dirty="0" smtClean="0"/>
          </a:p>
          <a:p>
            <a:pPr algn="just"/>
            <a:r>
              <a:rPr lang="en-IN" sz="2000" dirty="0" smtClean="0"/>
              <a:t>All </a:t>
            </a:r>
            <a:r>
              <a:rPr lang="en-IN" sz="2000" dirty="0"/>
              <a:t>disks rotate together </a:t>
            </a:r>
            <a:r>
              <a:rPr lang="en-IN" sz="2000" dirty="0" smtClean="0"/>
              <a:t>at high </a:t>
            </a:r>
            <a:r>
              <a:rPr lang="en-IN" sz="2000" dirty="0"/>
              <a:t>speed and are not stopped or started for access purposes. </a:t>
            </a:r>
            <a:endParaRPr lang="en-IN" sz="2000" dirty="0" smtClean="0"/>
          </a:p>
          <a:p>
            <a:pPr algn="just"/>
            <a:r>
              <a:rPr lang="en-IN" sz="2000" dirty="0" smtClean="0"/>
              <a:t>Bits </a:t>
            </a:r>
            <a:r>
              <a:rPr lang="en-IN" sz="2000" dirty="0"/>
              <a:t>are stored in </a:t>
            </a:r>
            <a:r>
              <a:rPr lang="en-IN" sz="2000" dirty="0" smtClean="0"/>
              <a:t>the magnetized </a:t>
            </a:r>
            <a:r>
              <a:rPr lang="en-IN" sz="2000" dirty="0"/>
              <a:t>surface in spots along concentric circles called tracks. The tracks are </a:t>
            </a:r>
            <a:r>
              <a:rPr lang="en-IN" sz="2000" dirty="0" smtClean="0"/>
              <a:t>commonly divided </a:t>
            </a:r>
            <a:r>
              <a:rPr lang="en-IN" sz="2000" dirty="0"/>
              <a:t>into sections called sectors. </a:t>
            </a:r>
            <a:endParaRPr lang="en-IN" sz="2000" dirty="0" smtClean="0"/>
          </a:p>
          <a:p>
            <a:pPr algn="just"/>
            <a:r>
              <a:rPr lang="en-IN" sz="2000" dirty="0" smtClean="0"/>
              <a:t>In </a:t>
            </a:r>
            <a:r>
              <a:rPr lang="en-IN" sz="2000" dirty="0"/>
              <a:t>most systems, the minimum quantity of </a:t>
            </a:r>
            <a:r>
              <a:rPr lang="en-IN" sz="2000" dirty="0" smtClean="0"/>
              <a:t>information which </a:t>
            </a:r>
            <a:r>
              <a:rPr lang="en-IN" sz="2000" dirty="0"/>
              <a:t>can be transferred is a sector</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4" name="Picture 3"/>
          <p:cNvPicPr>
            <a:picLocks noChangeAspect="1"/>
          </p:cNvPicPr>
          <p:nvPr/>
        </p:nvPicPr>
        <p:blipFill>
          <a:blip r:embed="rId4"/>
          <a:stretch>
            <a:fillRect/>
          </a:stretch>
        </p:blipFill>
        <p:spPr>
          <a:xfrm>
            <a:off x="6467475" y="2057400"/>
            <a:ext cx="2676525" cy="2619375"/>
          </a:xfrm>
          <a:prstGeom prst="rect">
            <a:avLst/>
          </a:prstGeom>
        </p:spPr>
      </p:pic>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6521400" y="2133720"/>
              <a:ext cx="1886400" cy="1035360"/>
            </p14:xfrm>
          </p:contentPart>
        </mc:Choice>
        <mc:Fallback xmlns="">
          <p:pic>
            <p:nvPicPr>
              <p:cNvPr id="5" name="Ink 4"/>
            </p:nvPicPr>
            <p:blipFill>
              <a:blip r:embed="rId6"/>
            </p:blipFill>
            <p:spPr>
              <a:xfrm>
                <a:off x="6521400" y="2133720"/>
                <a:ext cx="1886400" cy="1035360"/>
              </a:xfrm>
              <a:prstGeom prst="rect"/>
            </p:spPr>
          </p:pic>
        </mc:Fallback>
      </mc:AlternateContent>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794" y="198315"/>
            <a:ext cx="7117313" cy="667431"/>
          </a:xfrm>
        </p:spPr>
        <p:txBody>
          <a:bodyPr/>
          <a:lstStyle/>
          <a:p>
            <a:pPr algn="ctr"/>
            <a:r>
              <a:rPr lang="en-IN" dirty="0"/>
              <a:t>Magnetic Disks</a:t>
            </a:r>
            <a:endParaRPr lang="en-IN" b="1" dirty="0">
              <a:solidFill>
                <a:srgbClr val="C00000"/>
              </a:solidFill>
            </a:endParaRPr>
          </a:p>
        </p:txBody>
      </p:sp>
      <p:sp>
        <p:nvSpPr>
          <p:cNvPr id="3" name="Content Placeholder 2"/>
          <p:cNvSpPr>
            <a:spLocks noGrp="1"/>
          </p:cNvSpPr>
          <p:nvPr>
            <p:ph idx="1"/>
          </p:nvPr>
        </p:nvSpPr>
        <p:spPr>
          <a:xfrm>
            <a:off x="424819" y="986430"/>
            <a:ext cx="5671181" cy="5521737"/>
          </a:xfrm>
        </p:spPr>
        <p:txBody>
          <a:bodyPr>
            <a:noAutofit/>
          </a:bodyPr>
          <a:lstStyle/>
          <a:p>
            <a:pPr algn="just"/>
            <a:r>
              <a:rPr lang="en-IN" sz="2000" dirty="0"/>
              <a:t>Some units use a single read/write head for each disk surface. In this type of unit, the </a:t>
            </a:r>
            <a:r>
              <a:rPr lang="en-IN" sz="2000" dirty="0" smtClean="0"/>
              <a:t>track address </a:t>
            </a:r>
            <a:r>
              <a:rPr lang="en-IN" sz="2000" dirty="0"/>
              <a:t>bits are used by a mechanical assembly to move the head into the specified </a:t>
            </a:r>
            <a:r>
              <a:rPr lang="en-IN" sz="2000" dirty="0" smtClean="0"/>
              <a:t>track position </a:t>
            </a:r>
            <a:r>
              <a:rPr lang="en-IN" sz="2000" dirty="0"/>
              <a:t>before reading or writing. </a:t>
            </a:r>
            <a:endParaRPr lang="en-IN" sz="2000" dirty="0" smtClean="0"/>
          </a:p>
          <a:p>
            <a:pPr algn="just"/>
            <a:r>
              <a:rPr lang="en-IN" sz="2000" dirty="0" smtClean="0"/>
              <a:t>In </a:t>
            </a:r>
            <a:r>
              <a:rPr lang="en-IN" sz="2000" dirty="0"/>
              <a:t>other disk systems, separate read/write heads </a:t>
            </a:r>
            <a:r>
              <a:rPr lang="en-IN" sz="2000" dirty="0" smtClean="0"/>
              <a:t>are provided </a:t>
            </a:r>
            <a:r>
              <a:rPr lang="en-IN" sz="2000" dirty="0"/>
              <a:t>for each track in each surface. </a:t>
            </a:r>
            <a:endParaRPr lang="en-IN" sz="2000" dirty="0" smtClean="0"/>
          </a:p>
          <a:p>
            <a:pPr algn="just"/>
            <a:r>
              <a:rPr lang="en-IN" sz="2000" dirty="0" smtClean="0"/>
              <a:t>The </a:t>
            </a:r>
            <a:r>
              <a:rPr lang="en-IN" sz="2000" dirty="0"/>
              <a:t>address bits can then select a particular </a:t>
            </a:r>
            <a:r>
              <a:rPr lang="en-IN" sz="2000" dirty="0" smtClean="0"/>
              <a:t>track electronically </a:t>
            </a:r>
            <a:r>
              <a:rPr lang="en-IN" sz="2000" dirty="0"/>
              <a:t>through a decoder circuit. This type of unit is more expensive and is found </a:t>
            </a:r>
            <a:r>
              <a:rPr lang="en-IN" sz="2000" dirty="0" smtClean="0"/>
              <a:t>only in </a:t>
            </a:r>
            <a:r>
              <a:rPr lang="en-IN" sz="2000" dirty="0"/>
              <a:t>very large computer systems.</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4" name="Picture 3"/>
          <p:cNvPicPr>
            <a:picLocks noChangeAspect="1"/>
          </p:cNvPicPr>
          <p:nvPr/>
        </p:nvPicPr>
        <p:blipFill>
          <a:blip r:embed="rId4"/>
          <a:stretch>
            <a:fillRect/>
          </a:stretch>
        </p:blipFill>
        <p:spPr>
          <a:xfrm>
            <a:off x="6467475" y="2057400"/>
            <a:ext cx="2676525" cy="2619375"/>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794" y="198315"/>
            <a:ext cx="7117313" cy="667431"/>
          </a:xfrm>
        </p:spPr>
        <p:txBody>
          <a:bodyPr/>
          <a:lstStyle/>
          <a:p>
            <a:pPr algn="ctr"/>
            <a:r>
              <a:rPr lang="en-IN" dirty="0"/>
              <a:t>Magnetic Disks</a:t>
            </a:r>
            <a:endParaRPr lang="en-IN" b="1" dirty="0">
              <a:solidFill>
                <a:srgbClr val="C00000"/>
              </a:solidFill>
            </a:endParaRPr>
          </a:p>
        </p:txBody>
      </p:sp>
      <p:sp>
        <p:nvSpPr>
          <p:cNvPr id="3" name="Content Placeholder 2"/>
          <p:cNvSpPr>
            <a:spLocks noGrp="1"/>
          </p:cNvSpPr>
          <p:nvPr>
            <p:ph idx="1"/>
          </p:nvPr>
        </p:nvSpPr>
        <p:spPr>
          <a:xfrm>
            <a:off x="424819" y="986430"/>
            <a:ext cx="5671181" cy="5521737"/>
          </a:xfrm>
        </p:spPr>
        <p:txBody>
          <a:bodyPr>
            <a:noAutofit/>
          </a:bodyPr>
          <a:lstStyle/>
          <a:p>
            <a:pPr algn="just"/>
            <a:r>
              <a:rPr lang="en-IN" sz="2000" dirty="0"/>
              <a:t>Permanent timing tracks are used in disks to synchronize the bits and recognize the sectors</a:t>
            </a:r>
            <a:r>
              <a:rPr lang="en-IN" sz="2000" dirty="0" smtClean="0"/>
              <a:t>.</a:t>
            </a:r>
          </a:p>
          <a:p>
            <a:pPr algn="just"/>
            <a:r>
              <a:rPr lang="en-IN" sz="2000" dirty="0" smtClean="0"/>
              <a:t>A disk </a:t>
            </a:r>
            <a:r>
              <a:rPr lang="en-IN" sz="2000" dirty="0"/>
              <a:t>system is addressed by address bits that specify the disk number, the disk surface, </a:t>
            </a:r>
            <a:r>
              <a:rPr lang="en-IN" sz="2000" dirty="0" smtClean="0"/>
              <a:t>the sector </a:t>
            </a:r>
            <a:r>
              <a:rPr lang="en-IN" sz="2000" dirty="0"/>
              <a:t>number and the track within the sector. </a:t>
            </a:r>
            <a:endParaRPr lang="en-IN" sz="2000" dirty="0" smtClean="0"/>
          </a:p>
          <a:p>
            <a:pPr algn="just"/>
            <a:r>
              <a:rPr lang="en-IN" sz="2000" dirty="0" smtClean="0"/>
              <a:t>After </a:t>
            </a:r>
            <a:r>
              <a:rPr lang="en-IN" sz="2000" dirty="0"/>
              <a:t>the read/write heads are positioned in </a:t>
            </a:r>
            <a:r>
              <a:rPr lang="en-IN" sz="2000" dirty="0" smtClean="0"/>
              <a:t>the specified </a:t>
            </a:r>
            <a:r>
              <a:rPr lang="en-IN" sz="2000" dirty="0"/>
              <a:t>track, the system has to wait until the rotating disk reaches the specified </a:t>
            </a:r>
            <a:r>
              <a:rPr lang="en-IN" sz="2000" dirty="0" smtClean="0"/>
              <a:t>sector under </a:t>
            </a:r>
            <a:r>
              <a:rPr lang="en-IN" sz="2000" dirty="0"/>
              <a:t>the read/write head</a:t>
            </a:r>
            <a:r>
              <a:rPr lang="en-IN" sz="2000" dirty="0" smtClean="0"/>
              <a:t>.</a:t>
            </a:r>
          </a:p>
          <a:p>
            <a:pPr algn="just"/>
            <a:r>
              <a:rPr lang="en-IN" sz="2000" dirty="0" smtClean="0"/>
              <a:t>Information </a:t>
            </a:r>
            <a:r>
              <a:rPr lang="en-IN" sz="2000" dirty="0"/>
              <a:t>transfer is very fast once the beginning of a sector </a:t>
            </a:r>
            <a:r>
              <a:rPr lang="en-IN" sz="2000" dirty="0" smtClean="0"/>
              <a:t>has been </a:t>
            </a:r>
            <a:r>
              <a:rPr lang="en-IN" sz="2000" dirty="0"/>
              <a:t>reached. </a:t>
            </a:r>
            <a:endParaRPr lang="en-IN" sz="2000" dirty="0" smtClean="0"/>
          </a:p>
          <a:p>
            <a:pPr algn="just"/>
            <a:r>
              <a:rPr lang="en-IN" sz="2000" dirty="0" smtClean="0"/>
              <a:t>Disks </a:t>
            </a:r>
            <a:r>
              <a:rPr lang="en-IN" sz="2000" dirty="0"/>
              <a:t>may have multiple heads and simultaneous transfer of bits from </a:t>
            </a:r>
            <a:r>
              <a:rPr lang="en-IN" sz="2000" dirty="0" smtClean="0"/>
              <a:t>several tracks </a:t>
            </a:r>
            <a:r>
              <a:rPr lang="en-IN" sz="2000" dirty="0"/>
              <a:t>at the same time.</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4" name="Picture 3"/>
          <p:cNvPicPr>
            <a:picLocks noChangeAspect="1"/>
          </p:cNvPicPr>
          <p:nvPr/>
        </p:nvPicPr>
        <p:blipFill>
          <a:blip r:embed="rId4"/>
          <a:stretch>
            <a:fillRect/>
          </a:stretch>
        </p:blipFill>
        <p:spPr>
          <a:xfrm>
            <a:off x="6467475" y="2057400"/>
            <a:ext cx="2676525" cy="261937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117313" cy="667431"/>
          </a:xfrm>
        </p:spPr>
        <p:txBody>
          <a:bodyPr>
            <a:normAutofit fontScale="90000"/>
          </a:bodyPr>
          <a:lstStyle/>
          <a:p>
            <a:pPr algn="ctr"/>
            <a:r>
              <a:rPr lang="en-IN" sz="2400" b="0" dirty="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t>Memory Organization in Computer Architecture</a:t>
            </a:r>
            <a:r>
              <a:rPr lang="en-IN" sz="3400" b="0" dirty="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t/>
            </a:r>
            <a:br>
              <a:rPr lang="en-IN" sz="3400" b="0" dirty="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br>
            <a:endParaRPr lang="en-IN" b="1" dirty="0">
              <a:solidFill>
                <a:srgbClr val="C00000"/>
              </a:solidFill>
            </a:endParaRPr>
          </a:p>
        </p:txBody>
      </p:sp>
      <p:sp>
        <p:nvSpPr>
          <p:cNvPr id="3" name="Content Placeholder 2"/>
          <p:cNvSpPr>
            <a:spLocks noGrp="1"/>
          </p:cNvSpPr>
          <p:nvPr>
            <p:ph idx="1"/>
          </p:nvPr>
        </p:nvSpPr>
        <p:spPr>
          <a:xfrm>
            <a:off x="533400" y="1464067"/>
            <a:ext cx="7681420" cy="4349469"/>
          </a:xfrm>
        </p:spPr>
        <p:txBody>
          <a:bodyPr>
            <a:noAutofit/>
          </a:bodyPr>
          <a:lstStyle/>
          <a:p>
            <a:pPr>
              <a:buNone/>
            </a:pPr>
            <a:endParaRPr lang="en-IN" dirty="0" smtClean="0"/>
          </a:p>
          <a:p>
            <a:r>
              <a:rPr lang="en-IN" dirty="0" smtClean="0"/>
              <a:t> In the Computer System Design, Memory Hierarchy is an enhancement to organize the memory such that it can minimize the access time. </a:t>
            </a:r>
          </a:p>
          <a:p>
            <a:r>
              <a:rPr lang="en-IN" dirty="0" smtClean="0"/>
              <a:t>The Memory Hierarchy was developed </a:t>
            </a:r>
            <a:r>
              <a:rPr lang="en-IN" dirty="0" smtClean="0">
                <a:solidFill>
                  <a:srgbClr val="FF0000"/>
                </a:solidFill>
              </a:rPr>
              <a:t>based on a program behaviour</a:t>
            </a:r>
            <a:r>
              <a:rPr lang="en-IN" dirty="0" smtClean="0"/>
              <a:t> known as locality of </a:t>
            </a:r>
            <a:r>
              <a:rPr lang="en-IN" dirty="0" err="1" smtClean="0"/>
              <a:t>reference</a:t>
            </a:r>
            <a:r>
              <a:rPr lang="en-IN" dirty="0" smtClean="0"/>
              <a:t>.</a:t>
            </a:r>
          </a:p>
          <a:p>
            <a:r>
              <a:rPr lang="en-IN" dirty="0" smtClean="0"/>
              <a:t>The figure below clearly demonstrates the different levels of memory hierarchy :</a:t>
            </a:r>
            <a:endParaRPr lang="en-IN" dirty="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794" y="198315"/>
            <a:ext cx="7117313" cy="667431"/>
          </a:xfrm>
        </p:spPr>
        <p:txBody>
          <a:bodyPr/>
          <a:lstStyle/>
          <a:p>
            <a:pPr algn="ctr"/>
            <a:r>
              <a:rPr lang="en-IN" dirty="0"/>
              <a:t>Magnetic Disks</a:t>
            </a:r>
            <a:endParaRPr lang="en-IN" b="1" dirty="0">
              <a:solidFill>
                <a:srgbClr val="C00000"/>
              </a:solidFill>
            </a:endParaRPr>
          </a:p>
        </p:txBody>
      </p:sp>
      <p:sp>
        <p:nvSpPr>
          <p:cNvPr id="3" name="Content Placeholder 2"/>
          <p:cNvSpPr>
            <a:spLocks noGrp="1"/>
          </p:cNvSpPr>
          <p:nvPr>
            <p:ph idx="1"/>
          </p:nvPr>
        </p:nvSpPr>
        <p:spPr>
          <a:xfrm>
            <a:off x="424819" y="986430"/>
            <a:ext cx="5671181" cy="5521737"/>
          </a:xfrm>
        </p:spPr>
        <p:txBody>
          <a:bodyPr>
            <a:noAutofit/>
          </a:bodyPr>
          <a:lstStyle/>
          <a:p>
            <a:pPr algn="just"/>
            <a:r>
              <a:rPr lang="en-IN" sz="2000" dirty="0"/>
              <a:t>A track in a given sector near the circumference is longer than a track near the </a:t>
            </a:r>
            <a:r>
              <a:rPr lang="en-IN" sz="2000" dirty="0" err="1" smtClean="0"/>
              <a:t>center</a:t>
            </a:r>
            <a:r>
              <a:rPr lang="en-IN" sz="2000" dirty="0" smtClean="0"/>
              <a:t> of </a:t>
            </a:r>
            <a:r>
              <a:rPr lang="en-IN" sz="2000" dirty="0"/>
              <a:t>the disk. </a:t>
            </a:r>
            <a:endParaRPr lang="en-IN" sz="2000" dirty="0" smtClean="0"/>
          </a:p>
          <a:p>
            <a:pPr algn="just"/>
            <a:r>
              <a:rPr lang="en-IN" sz="2000" dirty="0" smtClean="0"/>
              <a:t>If </a:t>
            </a:r>
            <a:r>
              <a:rPr lang="en-IN" sz="2000" dirty="0"/>
              <a:t>bits are recorded with equal density, some tracks will contain more </a:t>
            </a:r>
            <a:r>
              <a:rPr lang="en-IN" sz="2000" dirty="0" smtClean="0"/>
              <a:t>recorded bits </a:t>
            </a:r>
            <a:r>
              <a:rPr lang="en-IN" sz="2000" dirty="0"/>
              <a:t>than others. </a:t>
            </a:r>
            <a:endParaRPr lang="en-IN" sz="2000" dirty="0" smtClean="0"/>
          </a:p>
          <a:p>
            <a:pPr algn="just"/>
            <a:r>
              <a:rPr lang="en-IN" sz="2000" dirty="0" smtClean="0"/>
              <a:t>To </a:t>
            </a:r>
            <a:r>
              <a:rPr lang="en-IN" sz="2000" dirty="0"/>
              <a:t>make all the records in a sector of equal length, some disks use a </a:t>
            </a:r>
            <a:r>
              <a:rPr lang="en-IN" sz="2000" dirty="0" smtClean="0"/>
              <a:t>variable recording </a:t>
            </a:r>
            <a:r>
              <a:rPr lang="en-IN" sz="2000" dirty="0"/>
              <a:t>density with higher density on tracks near the </a:t>
            </a:r>
            <a:r>
              <a:rPr lang="en-IN" sz="2000" dirty="0" err="1"/>
              <a:t>center</a:t>
            </a:r>
            <a:r>
              <a:rPr lang="en-IN" sz="2000" dirty="0"/>
              <a:t> than on tracks near </a:t>
            </a:r>
            <a:r>
              <a:rPr lang="en-IN" sz="2000" dirty="0" smtClean="0"/>
              <a:t>the circumference</a:t>
            </a:r>
            <a:r>
              <a:rPr lang="en-IN" sz="2000" dirty="0"/>
              <a:t>. This equalizes the number of bits on all tracks of a given sector.</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4" name="Picture 3"/>
          <p:cNvPicPr>
            <a:picLocks noChangeAspect="1"/>
          </p:cNvPicPr>
          <p:nvPr/>
        </p:nvPicPr>
        <p:blipFill>
          <a:blip r:embed="rId4"/>
          <a:stretch>
            <a:fillRect/>
          </a:stretch>
        </p:blipFill>
        <p:spPr>
          <a:xfrm>
            <a:off x="6467475" y="2057400"/>
            <a:ext cx="2676525" cy="2619375"/>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794" y="198315"/>
            <a:ext cx="7117313" cy="667431"/>
          </a:xfrm>
        </p:spPr>
        <p:txBody>
          <a:bodyPr/>
          <a:lstStyle/>
          <a:p>
            <a:pPr algn="ctr"/>
            <a:r>
              <a:rPr lang="en-IN" dirty="0"/>
              <a:t>Magnetic Disks</a:t>
            </a:r>
            <a:endParaRPr lang="en-IN" b="1" dirty="0">
              <a:solidFill>
                <a:srgbClr val="C00000"/>
              </a:solidFill>
            </a:endParaRPr>
          </a:p>
        </p:txBody>
      </p:sp>
      <p:sp>
        <p:nvSpPr>
          <p:cNvPr id="3" name="Content Placeholder 2"/>
          <p:cNvSpPr>
            <a:spLocks noGrp="1"/>
          </p:cNvSpPr>
          <p:nvPr>
            <p:ph idx="1"/>
          </p:nvPr>
        </p:nvSpPr>
        <p:spPr>
          <a:xfrm>
            <a:off x="424819" y="986430"/>
            <a:ext cx="5671181" cy="5521737"/>
          </a:xfrm>
        </p:spPr>
        <p:txBody>
          <a:bodyPr>
            <a:noAutofit/>
          </a:bodyPr>
          <a:lstStyle/>
          <a:p>
            <a:pPr algn="just"/>
            <a:r>
              <a:rPr lang="en-IN" sz="2000" dirty="0"/>
              <a:t>Disks that are permanently attached to the unit assembly and cannot be removed </a:t>
            </a:r>
            <a:r>
              <a:rPr lang="en-IN" sz="2000" dirty="0" smtClean="0"/>
              <a:t>by the </a:t>
            </a:r>
            <a:r>
              <a:rPr lang="en-IN" sz="2000" dirty="0"/>
              <a:t>occasional user are called </a:t>
            </a:r>
            <a:r>
              <a:rPr lang="en-IN" sz="2000" b="1" dirty="0">
                <a:solidFill>
                  <a:srgbClr val="FF0000"/>
                </a:solidFill>
              </a:rPr>
              <a:t>hard disks</a:t>
            </a:r>
            <a:r>
              <a:rPr lang="en-IN" sz="2000" dirty="0"/>
              <a:t>. </a:t>
            </a:r>
            <a:endParaRPr lang="en-IN" sz="2000" dirty="0" smtClean="0"/>
          </a:p>
          <a:p>
            <a:pPr algn="just"/>
            <a:r>
              <a:rPr lang="en-IN" sz="2000" dirty="0" smtClean="0"/>
              <a:t>A </a:t>
            </a:r>
            <a:r>
              <a:rPr lang="en-IN" sz="2000" dirty="0"/>
              <a:t>disk drive with removable disks is called a </a:t>
            </a:r>
            <a:r>
              <a:rPr lang="en-IN" sz="2000" b="1" dirty="0" smtClean="0">
                <a:solidFill>
                  <a:srgbClr val="FF0000"/>
                </a:solidFill>
              </a:rPr>
              <a:t>floppy disk</a:t>
            </a:r>
            <a:r>
              <a:rPr lang="en-IN" sz="2000" dirty="0"/>
              <a:t>. </a:t>
            </a:r>
            <a:endParaRPr lang="en-IN" sz="2000" dirty="0" smtClean="0"/>
          </a:p>
          <a:p>
            <a:pPr algn="just"/>
            <a:r>
              <a:rPr lang="en-IN" sz="2000" dirty="0" smtClean="0"/>
              <a:t>The </a:t>
            </a:r>
            <a:r>
              <a:rPr lang="en-IN" sz="2000" dirty="0"/>
              <a:t>disks used with a floppy disk drive are small removable disks made of </a:t>
            </a:r>
            <a:r>
              <a:rPr lang="en-IN" sz="2000" dirty="0" smtClean="0"/>
              <a:t>plastic coated </a:t>
            </a:r>
            <a:r>
              <a:rPr lang="en-IN" sz="2000" dirty="0"/>
              <a:t>with magnetic recording material. There are two sizes commonly used, with </a:t>
            </a:r>
            <a:r>
              <a:rPr lang="en-IN" sz="2000" dirty="0" smtClean="0"/>
              <a:t>diameters of </a:t>
            </a:r>
            <a:r>
              <a:rPr lang="en-IN" sz="2000" dirty="0"/>
              <a:t>5.25 and 3.5 inches. </a:t>
            </a:r>
            <a:endParaRPr lang="en-IN" sz="2000" dirty="0" smtClean="0"/>
          </a:p>
          <a:p>
            <a:pPr algn="just"/>
            <a:r>
              <a:rPr lang="en-IN" sz="2000" dirty="0" smtClean="0"/>
              <a:t>The </a:t>
            </a:r>
            <a:r>
              <a:rPr lang="en-IN" sz="2000" dirty="0"/>
              <a:t>3.5-inch disks are smaller and can store more data than can </a:t>
            </a:r>
            <a:r>
              <a:rPr lang="en-IN" sz="2000" dirty="0" smtClean="0"/>
              <a:t>the 5.25-inch </a:t>
            </a:r>
            <a:r>
              <a:rPr lang="en-IN" sz="2000" dirty="0"/>
              <a:t>disks. Floppy disks are extensively used in personal computers as a medium </a:t>
            </a:r>
            <a:r>
              <a:rPr lang="en-IN" sz="2000" dirty="0" smtClean="0"/>
              <a:t>for distributing </a:t>
            </a:r>
            <a:r>
              <a:rPr lang="en-IN" sz="2000" dirty="0"/>
              <a:t>software to computer users.</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4" name="Picture 3"/>
          <p:cNvPicPr>
            <a:picLocks noChangeAspect="1"/>
          </p:cNvPicPr>
          <p:nvPr/>
        </p:nvPicPr>
        <p:blipFill>
          <a:blip r:embed="rId4"/>
          <a:stretch>
            <a:fillRect/>
          </a:stretch>
        </p:blipFill>
        <p:spPr>
          <a:xfrm>
            <a:off x="6467475" y="2057400"/>
            <a:ext cx="2676525" cy="2619375"/>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918" y="72684"/>
            <a:ext cx="7117313" cy="667431"/>
          </a:xfrm>
        </p:spPr>
        <p:txBody>
          <a:bodyPr/>
          <a:lstStyle/>
          <a:p>
            <a:pPr algn="ctr"/>
            <a:r>
              <a:rPr lang="en-IN" dirty="0" smtClean="0"/>
              <a:t>MAGNETIC TAPE</a:t>
            </a:r>
            <a:endParaRPr lang="en-IN" b="1" dirty="0">
              <a:solidFill>
                <a:srgbClr val="C00000"/>
              </a:solidFill>
            </a:endParaRPr>
          </a:p>
        </p:txBody>
      </p:sp>
      <p:sp>
        <p:nvSpPr>
          <p:cNvPr id="3" name="Content Placeholder 2"/>
          <p:cNvSpPr>
            <a:spLocks noGrp="1"/>
          </p:cNvSpPr>
          <p:nvPr>
            <p:ph idx="1"/>
          </p:nvPr>
        </p:nvSpPr>
        <p:spPr>
          <a:xfrm>
            <a:off x="424819" y="845674"/>
            <a:ext cx="7681420" cy="5521737"/>
          </a:xfrm>
        </p:spPr>
        <p:txBody>
          <a:bodyPr>
            <a:noAutofit/>
          </a:bodyPr>
          <a:lstStyle/>
          <a:p>
            <a:pPr algn="just"/>
            <a:r>
              <a:rPr lang="en-IN" sz="2000" dirty="0"/>
              <a:t>A magnetic tape transport consists of the electrical, mechanical, and electronic components </a:t>
            </a:r>
            <a:r>
              <a:rPr lang="en-IN" sz="2000" dirty="0" smtClean="0"/>
              <a:t>to provide </a:t>
            </a:r>
            <a:r>
              <a:rPr lang="en-IN" sz="2000" dirty="0"/>
              <a:t>the parts and control mechanism for a magnetic-tape unit. </a:t>
            </a:r>
            <a:endParaRPr lang="en-IN" sz="2000" dirty="0" smtClean="0"/>
          </a:p>
          <a:p>
            <a:pPr algn="just"/>
            <a:r>
              <a:rPr lang="en-IN" sz="2000" dirty="0" smtClean="0"/>
              <a:t>The </a:t>
            </a:r>
            <a:r>
              <a:rPr lang="en-IN" sz="2000" dirty="0"/>
              <a:t>tape itself is a strip </a:t>
            </a:r>
            <a:r>
              <a:rPr lang="en-IN" sz="2000" dirty="0" smtClean="0"/>
              <a:t>of plastic </a:t>
            </a:r>
            <a:r>
              <a:rPr lang="en-IN" sz="2000" dirty="0"/>
              <a:t>coated with a magnetic recording medium. Bits are recorded as magnetic spots on </a:t>
            </a:r>
            <a:r>
              <a:rPr lang="en-IN" sz="2000" dirty="0" smtClean="0"/>
              <a:t>the tape </a:t>
            </a:r>
            <a:r>
              <a:rPr lang="en-IN" sz="2000" dirty="0"/>
              <a:t>along several tracks. </a:t>
            </a:r>
            <a:endParaRPr lang="en-IN" sz="2000" dirty="0" smtClean="0"/>
          </a:p>
          <a:p>
            <a:pPr algn="just"/>
            <a:r>
              <a:rPr lang="en-IN" sz="2000" dirty="0" smtClean="0"/>
              <a:t>Usually</a:t>
            </a:r>
            <a:r>
              <a:rPr lang="en-IN" sz="2000" dirty="0"/>
              <a:t>, seven or nine bits are recorded simultaneously to form </a:t>
            </a:r>
            <a:r>
              <a:rPr lang="en-IN" sz="2000" dirty="0" smtClean="0"/>
              <a:t>a character </a:t>
            </a:r>
            <a:r>
              <a:rPr lang="en-IN" sz="2000" dirty="0"/>
              <a:t>together with a parity bit. </a:t>
            </a:r>
            <a:endParaRPr lang="en-IN" sz="2000" dirty="0" smtClean="0"/>
          </a:p>
          <a:p>
            <a:pPr algn="just"/>
            <a:r>
              <a:rPr lang="en-IN" sz="2000" dirty="0" smtClean="0"/>
              <a:t>Read/write </a:t>
            </a:r>
            <a:r>
              <a:rPr lang="en-IN" sz="2000" dirty="0"/>
              <a:t>heads are mounted one in each track so </a:t>
            </a:r>
            <a:r>
              <a:rPr lang="en-IN" sz="2000" dirty="0" smtClean="0"/>
              <a:t>that data </a:t>
            </a:r>
            <a:r>
              <a:rPr lang="en-IN" sz="2000" dirty="0"/>
              <a:t>can be recorded and-read as a sequence of characters</a:t>
            </a:r>
            <a:r>
              <a:rPr lang="en-IN" sz="2000" dirty="0" smtClean="0"/>
              <a:t>.</a:t>
            </a:r>
          </a:p>
          <a:p>
            <a:pPr algn="just"/>
            <a:r>
              <a:rPr lang="en-IN" sz="2000" dirty="0"/>
              <a:t>Magnetic tape units can </a:t>
            </a:r>
            <a:r>
              <a:rPr lang="en-IN" sz="2000" dirty="0" smtClean="0"/>
              <a:t>be </a:t>
            </a:r>
            <a:r>
              <a:rPr lang="en-IN" sz="2000" dirty="0"/>
              <a:t>stopped, started to move forward or in reverse, or can be rewound.</a:t>
            </a:r>
          </a:p>
          <a:p>
            <a:pPr algn="just"/>
            <a:r>
              <a:rPr lang="en-IN" sz="2000" dirty="0"/>
              <a:t>However, they cannot be started or stopped fast enough between individual characters.</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918" y="72684"/>
            <a:ext cx="7117313" cy="667431"/>
          </a:xfrm>
        </p:spPr>
        <p:txBody>
          <a:bodyPr/>
          <a:lstStyle/>
          <a:p>
            <a:pPr algn="ctr"/>
            <a:r>
              <a:rPr lang="en-IN" dirty="0" smtClean="0"/>
              <a:t>MAGNETIC TAPE</a:t>
            </a:r>
            <a:endParaRPr lang="en-IN" b="1" dirty="0">
              <a:solidFill>
                <a:srgbClr val="C00000"/>
              </a:solidFill>
            </a:endParaRPr>
          </a:p>
        </p:txBody>
      </p:sp>
      <p:sp>
        <p:nvSpPr>
          <p:cNvPr id="3" name="Content Placeholder 2"/>
          <p:cNvSpPr>
            <a:spLocks noGrp="1"/>
          </p:cNvSpPr>
          <p:nvPr>
            <p:ph idx="1"/>
          </p:nvPr>
        </p:nvSpPr>
        <p:spPr>
          <a:xfrm>
            <a:off x="424819" y="845674"/>
            <a:ext cx="7681420" cy="5521737"/>
          </a:xfrm>
        </p:spPr>
        <p:txBody>
          <a:bodyPr>
            <a:noAutofit/>
          </a:bodyPr>
          <a:lstStyle/>
          <a:p>
            <a:pPr algn="just"/>
            <a:r>
              <a:rPr lang="en-IN" sz="2000" dirty="0" smtClean="0"/>
              <a:t>For this </a:t>
            </a:r>
            <a:r>
              <a:rPr lang="en-IN" sz="2000" dirty="0"/>
              <a:t>reason, information is recorded </a:t>
            </a:r>
            <a:r>
              <a:rPr lang="en-IN" sz="2000" dirty="0" smtClean="0"/>
              <a:t>in </a:t>
            </a:r>
            <a:r>
              <a:rPr lang="en-IN" sz="2000" dirty="0"/>
              <a:t>blocks referred to as records. Gaps of unrecorded </a:t>
            </a:r>
            <a:r>
              <a:rPr lang="en-IN" sz="2000" dirty="0" smtClean="0"/>
              <a:t>tape are </a:t>
            </a:r>
            <a:r>
              <a:rPr lang="en-IN" sz="2000" dirty="0"/>
              <a:t>inserted between records where the tape can be stopped. </a:t>
            </a:r>
            <a:endParaRPr lang="en-IN" sz="2000" dirty="0" smtClean="0"/>
          </a:p>
          <a:p>
            <a:pPr algn="just"/>
            <a:r>
              <a:rPr lang="en-IN" sz="2000" dirty="0" smtClean="0"/>
              <a:t>The </a:t>
            </a:r>
            <a:r>
              <a:rPr lang="en-IN" sz="2000" dirty="0"/>
              <a:t>tape starts moving while in </a:t>
            </a:r>
            <a:r>
              <a:rPr lang="en-IN" sz="2000" dirty="0" smtClean="0"/>
              <a:t>a gap </a:t>
            </a:r>
            <a:r>
              <a:rPr lang="en-IN" sz="2000" dirty="0"/>
              <a:t>and attains its constant speed by the time it reaches the next record. </a:t>
            </a:r>
            <a:endParaRPr lang="en-IN" sz="2000" dirty="0" smtClean="0"/>
          </a:p>
          <a:p>
            <a:pPr algn="just"/>
            <a:r>
              <a:rPr lang="en-IN" sz="2000" dirty="0" smtClean="0"/>
              <a:t>Each </a:t>
            </a:r>
            <a:r>
              <a:rPr lang="en-IN" sz="2000" dirty="0"/>
              <a:t>record on </a:t>
            </a:r>
            <a:r>
              <a:rPr lang="en-IN" sz="2000" dirty="0" smtClean="0"/>
              <a:t>tape has </a:t>
            </a:r>
            <a:r>
              <a:rPr lang="en-IN" sz="2000" dirty="0"/>
              <a:t>an identification bit pattern at the beginning and end. </a:t>
            </a:r>
            <a:endParaRPr lang="en-IN" sz="2000" dirty="0" smtClean="0"/>
          </a:p>
          <a:p>
            <a:pPr algn="just"/>
            <a:r>
              <a:rPr lang="en-IN" sz="2000" dirty="0" smtClean="0"/>
              <a:t>By </a:t>
            </a:r>
            <a:r>
              <a:rPr lang="en-IN" sz="2000" dirty="0"/>
              <a:t>reading the bit pattern at </a:t>
            </a:r>
            <a:r>
              <a:rPr lang="en-IN" sz="2000" dirty="0" smtClean="0"/>
              <a:t>the beginning</a:t>
            </a:r>
            <a:r>
              <a:rPr lang="en-IN" sz="2000" dirty="0"/>
              <a:t>, the tape control identifies the record number. </a:t>
            </a:r>
            <a:endParaRPr lang="en-IN" sz="2000" dirty="0" smtClean="0"/>
          </a:p>
          <a:p>
            <a:pPr algn="just"/>
            <a:r>
              <a:rPr lang="en-IN" sz="2000" dirty="0" smtClean="0"/>
              <a:t>By </a:t>
            </a:r>
            <a:r>
              <a:rPr lang="en-IN" sz="2000" dirty="0"/>
              <a:t>reading the bit pattern at the </a:t>
            </a:r>
            <a:r>
              <a:rPr lang="en-IN" sz="2000" dirty="0" smtClean="0"/>
              <a:t>end of </a:t>
            </a:r>
            <a:r>
              <a:rPr lang="en-IN" sz="2000" dirty="0"/>
              <a:t>the record, the control recognizes the beginning of a gap. </a:t>
            </a:r>
            <a:endParaRPr lang="en-IN" sz="2000" dirty="0" smtClean="0"/>
          </a:p>
          <a:p>
            <a:pPr algn="just"/>
            <a:r>
              <a:rPr lang="en-IN" sz="2000" dirty="0" smtClean="0"/>
              <a:t>A </a:t>
            </a:r>
            <a:r>
              <a:rPr lang="en-IN" sz="2000" dirty="0"/>
              <a:t>tape unit is addressed </a:t>
            </a:r>
            <a:r>
              <a:rPr lang="en-IN" sz="2000" dirty="0" smtClean="0"/>
              <a:t>by specifying </a:t>
            </a:r>
            <a:r>
              <a:rPr lang="en-IN" sz="2000" dirty="0"/>
              <a:t>the record number and the number of characters in the record. Records may be </a:t>
            </a:r>
            <a:r>
              <a:rPr lang="en-IN" sz="2000" dirty="0" smtClean="0"/>
              <a:t>of fixed </a:t>
            </a:r>
            <a:r>
              <a:rPr lang="en-IN" sz="2000" dirty="0"/>
              <a:t>or variable length.</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918" y="72684"/>
            <a:ext cx="7117313" cy="667431"/>
          </a:xfrm>
        </p:spPr>
        <p:txBody>
          <a:bodyPr>
            <a:normAutofit fontScale="90000"/>
          </a:bodyPr>
          <a:lstStyle/>
          <a:p>
            <a:pPr algn="ctr"/>
            <a:r>
              <a:rPr lang="en-IN" b="0" dirty="0"/>
              <a:t/>
            </a:r>
            <a:br>
              <a:rPr lang="en-IN" b="0" dirty="0"/>
            </a:br>
            <a:r>
              <a:rPr lang="en-IN" b="0" dirty="0"/>
              <a:t>Associative Memory</a:t>
            </a:r>
          </a:p>
        </p:txBody>
      </p:sp>
      <p:sp>
        <p:nvSpPr>
          <p:cNvPr id="3" name="Content Placeholder 2"/>
          <p:cNvSpPr>
            <a:spLocks noGrp="1"/>
          </p:cNvSpPr>
          <p:nvPr>
            <p:ph idx="1"/>
          </p:nvPr>
        </p:nvSpPr>
        <p:spPr>
          <a:xfrm>
            <a:off x="457200" y="1447800"/>
            <a:ext cx="7681420" cy="4259726"/>
          </a:xfrm>
        </p:spPr>
        <p:txBody>
          <a:bodyPr>
            <a:noAutofit/>
          </a:bodyPr>
          <a:lstStyle/>
          <a:p>
            <a:pPr algn="just"/>
            <a:r>
              <a:rPr lang="en-IN" sz="2000" b="1" dirty="0">
                <a:solidFill>
                  <a:srgbClr val="FF0000"/>
                </a:solidFill>
              </a:rPr>
              <a:t>A memory unit accessed by content is called an associative memory or </a:t>
            </a:r>
            <a:r>
              <a:rPr lang="en-IN" sz="2000" b="1" dirty="0" smtClean="0">
                <a:solidFill>
                  <a:srgbClr val="FF0000"/>
                </a:solidFill>
              </a:rPr>
              <a:t>content addressable </a:t>
            </a:r>
            <a:r>
              <a:rPr lang="en-IN" sz="2000" b="1" dirty="0">
                <a:solidFill>
                  <a:srgbClr val="FF0000"/>
                </a:solidFill>
              </a:rPr>
              <a:t>memory (CAM). </a:t>
            </a:r>
            <a:endParaRPr lang="en-IN" sz="2000" b="1" dirty="0" smtClean="0">
              <a:solidFill>
                <a:srgbClr val="FF0000"/>
              </a:solidFill>
            </a:endParaRPr>
          </a:p>
          <a:p>
            <a:pPr algn="just"/>
            <a:r>
              <a:rPr lang="en-IN" sz="2000" dirty="0" smtClean="0"/>
              <a:t>This </a:t>
            </a:r>
            <a:r>
              <a:rPr lang="en-IN" sz="2000" dirty="0"/>
              <a:t>type of memory is accessed simultaneously and in </a:t>
            </a:r>
            <a:r>
              <a:rPr lang="en-IN" sz="2000" dirty="0" smtClean="0"/>
              <a:t>parallel on </a:t>
            </a:r>
            <a:r>
              <a:rPr lang="en-IN" sz="2000" dirty="0"/>
              <a:t>the basis of data content rather than by specific address or location. </a:t>
            </a:r>
            <a:endParaRPr lang="en-IN" sz="2000" dirty="0" smtClean="0"/>
          </a:p>
          <a:p>
            <a:pPr algn="just"/>
            <a:r>
              <a:rPr lang="en-IN" sz="2000" dirty="0" smtClean="0"/>
              <a:t>When </a:t>
            </a:r>
            <a:r>
              <a:rPr lang="en-IN" sz="2000" dirty="0"/>
              <a:t>a word </a:t>
            </a:r>
            <a:r>
              <a:rPr lang="en-IN" sz="2000" dirty="0" smtClean="0"/>
              <a:t>is written </a:t>
            </a:r>
            <a:r>
              <a:rPr lang="en-IN" sz="2000" dirty="0"/>
              <a:t>in an associative memory, no address is given. </a:t>
            </a:r>
            <a:endParaRPr lang="en-IN" sz="2000" dirty="0" smtClean="0"/>
          </a:p>
          <a:p>
            <a:pPr algn="just"/>
            <a:r>
              <a:rPr lang="en-IN" sz="2000" dirty="0" smtClean="0"/>
              <a:t>The </a:t>
            </a:r>
            <a:r>
              <a:rPr lang="en-IN" sz="2000" dirty="0"/>
              <a:t>memory is capable of finding </a:t>
            </a:r>
            <a:r>
              <a:rPr lang="en-IN" sz="2000" dirty="0" smtClean="0"/>
              <a:t>an empty </a:t>
            </a:r>
            <a:r>
              <a:rPr lang="en-IN" sz="2000" dirty="0"/>
              <a:t>unused location to store the word.</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143640" y="4285080"/>
              <a:ext cx="2490840" cy="2265480"/>
            </p14:xfrm>
          </p:contentPart>
        </mc:Choice>
        <mc:Fallback xmlns="">
          <p:pic>
            <p:nvPicPr>
              <p:cNvPr id="4" name="Ink 3"/>
            </p:nvPicPr>
            <p:blipFill>
              <a:blip r:embed="rId5"/>
            </p:blipFill>
            <p:spPr>
              <a:xfrm>
                <a:off x="143640" y="4285080"/>
                <a:ext cx="2490840" cy="2265480"/>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5" name="Ink 4"/>
              <p14:cNvContentPartPr/>
              <p14:nvPr/>
            </p14:nvContentPartPr>
            <p14:xfrm>
              <a:off x="227160" y="314640"/>
              <a:ext cx="547920" cy="633240"/>
            </p14:xfrm>
          </p:contentPart>
        </mc:Choice>
        <mc:Fallback xmlns="">
          <p:pic>
            <p:nvPicPr>
              <p:cNvPr id="5" name="Ink 4"/>
            </p:nvPicPr>
            <p:blipFill>
              <a:blip r:embed="rId7"/>
            </p:blipFill>
            <p:spPr>
              <a:xfrm>
                <a:off x="227160" y="314640"/>
                <a:ext cx="547920" cy="633240"/>
              </a:xfrm>
              <a:prstGeom prst="rect"/>
            </p:spPr>
          </p:pic>
        </mc:Fallback>
      </mc:AlternateContent>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42350"/>
            <a:ext cx="7117313" cy="1090091"/>
          </a:xfrm>
        </p:spPr>
        <p:txBody>
          <a:bodyPr>
            <a:normAutofit fontScale="90000"/>
          </a:bodyPr>
          <a:lstStyle/>
          <a:p>
            <a:pPr algn="ctr"/>
            <a:r>
              <a:rPr lang="en-IN" b="0" dirty="0"/>
              <a:t/>
            </a:r>
            <a:br>
              <a:rPr lang="en-IN" b="0" dirty="0"/>
            </a:br>
            <a:r>
              <a:rPr lang="en-IN" dirty="0"/>
              <a:t>Hardware </a:t>
            </a:r>
            <a:r>
              <a:rPr lang="en-IN" dirty="0" smtClean="0"/>
              <a:t>Organization of </a:t>
            </a:r>
            <a:r>
              <a:rPr lang="en-IN" b="0" dirty="0" smtClean="0"/>
              <a:t>Associative </a:t>
            </a:r>
            <a:r>
              <a:rPr lang="en-IN" b="0" dirty="0"/>
              <a:t>Memory</a:t>
            </a:r>
          </a:p>
        </p:txBody>
      </p:sp>
      <p:sp>
        <p:nvSpPr>
          <p:cNvPr id="3" name="Content Placeholder 2"/>
          <p:cNvSpPr>
            <a:spLocks noGrp="1"/>
          </p:cNvSpPr>
          <p:nvPr>
            <p:ph idx="1"/>
          </p:nvPr>
        </p:nvSpPr>
        <p:spPr>
          <a:xfrm>
            <a:off x="370380" y="1600200"/>
            <a:ext cx="5192220" cy="4488326"/>
          </a:xfrm>
        </p:spPr>
        <p:txBody>
          <a:bodyPr>
            <a:noAutofit/>
          </a:bodyPr>
          <a:lstStyle/>
          <a:p>
            <a:pPr algn="just"/>
            <a:r>
              <a:rPr lang="en-IN" sz="2000" dirty="0">
                <a:solidFill>
                  <a:srgbClr val="FF0000"/>
                </a:solidFill>
              </a:rPr>
              <a:t>It consists of a </a:t>
            </a:r>
            <a:r>
              <a:rPr lang="en-IN" sz="2000" dirty="0" smtClean="0">
                <a:solidFill>
                  <a:srgbClr val="FF0000"/>
                </a:solidFill>
              </a:rPr>
              <a:t>memory array </a:t>
            </a:r>
            <a:r>
              <a:rPr lang="en-IN" sz="2000" dirty="0">
                <a:solidFill>
                  <a:srgbClr val="FF0000"/>
                </a:solidFill>
              </a:rPr>
              <a:t>and logic for m words with n bits per word. </a:t>
            </a:r>
            <a:endParaRPr lang="en-IN" sz="2000" dirty="0" smtClean="0">
              <a:solidFill>
                <a:srgbClr val="FF0000"/>
              </a:solidFill>
            </a:endParaRPr>
          </a:p>
          <a:p>
            <a:pPr algn="just"/>
            <a:r>
              <a:rPr lang="en-IN" sz="2000" dirty="0" smtClean="0">
                <a:solidFill>
                  <a:srgbClr val="FF0000"/>
                </a:solidFill>
              </a:rPr>
              <a:t>The </a:t>
            </a:r>
            <a:r>
              <a:rPr lang="en-IN" sz="2000" dirty="0">
                <a:solidFill>
                  <a:srgbClr val="FF0000"/>
                </a:solidFill>
              </a:rPr>
              <a:t>argument register A and key register </a:t>
            </a:r>
            <a:r>
              <a:rPr lang="en-IN" sz="2000" dirty="0" smtClean="0">
                <a:solidFill>
                  <a:srgbClr val="FF0000"/>
                </a:solidFill>
              </a:rPr>
              <a:t>K each </a:t>
            </a:r>
            <a:r>
              <a:rPr lang="en-IN" sz="2000" dirty="0">
                <a:solidFill>
                  <a:srgbClr val="FF0000"/>
                </a:solidFill>
              </a:rPr>
              <a:t>have n bits, one for each bit of a word. </a:t>
            </a:r>
            <a:endParaRPr lang="en-IN" sz="2000" dirty="0" smtClean="0">
              <a:solidFill>
                <a:srgbClr val="FF0000"/>
              </a:solidFill>
            </a:endParaRPr>
          </a:p>
          <a:p>
            <a:pPr algn="just"/>
            <a:r>
              <a:rPr lang="en-IN" sz="2000" dirty="0" smtClean="0">
                <a:solidFill>
                  <a:srgbClr val="FF0000"/>
                </a:solidFill>
              </a:rPr>
              <a:t>The </a:t>
            </a:r>
            <a:r>
              <a:rPr lang="en-IN" sz="2000" dirty="0">
                <a:solidFill>
                  <a:srgbClr val="FF0000"/>
                </a:solidFill>
              </a:rPr>
              <a:t>match register M has m bits, one for </a:t>
            </a:r>
            <a:r>
              <a:rPr lang="en-IN" sz="2000" dirty="0" smtClean="0">
                <a:solidFill>
                  <a:srgbClr val="FF0000"/>
                </a:solidFill>
              </a:rPr>
              <a:t>each memory </a:t>
            </a:r>
            <a:r>
              <a:rPr lang="en-IN" sz="2000" dirty="0">
                <a:solidFill>
                  <a:srgbClr val="FF0000"/>
                </a:solidFill>
              </a:rPr>
              <a:t>word. </a:t>
            </a:r>
            <a:endParaRPr lang="en-IN" sz="2000" dirty="0" smtClean="0">
              <a:solidFill>
                <a:srgbClr val="FF0000"/>
              </a:solidFill>
            </a:endParaRPr>
          </a:p>
          <a:p>
            <a:pPr algn="just"/>
            <a:r>
              <a:rPr lang="en-IN" sz="2000" dirty="0" smtClean="0">
                <a:solidFill>
                  <a:srgbClr val="FF0000"/>
                </a:solidFill>
              </a:rPr>
              <a:t>Each </a:t>
            </a:r>
            <a:r>
              <a:rPr lang="en-IN" sz="2000" dirty="0">
                <a:solidFill>
                  <a:srgbClr val="FF0000"/>
                </a:solidFill>
              </a:rPr>
              <a:t>word in memory is compared in parallel with the content of </a:t>
            </a:r>
            <a:r>
              <a:rPr lang="en-IN" sz="2000" dirty="0" smtClean="0">
                <a:solidFill>
                  <a:srgbClr val="FF0000"/>
                </a:solidFill>
              </a:rPr>
              <a:t>the argument </a:t>
            </a:r>
            <a:r>
              <a:rPr lang="en-IN" sz="2000" dirty="0">
                <a:solidFill>
                  <a:srgbClr val="FF0000"/>
                </a:solidFill>
              </a:rPr>
              <a:t>register</a:t>
            </a:r>
            <a:r>
              <a:rPr lang="en-IN" sz="2000" dirty="0" smtClean="0">
                <a:solidFill>
                  <a:srgbClr val="FF0000"/>
                </a:solidFill>
              </a:rPr>
              <a:t>.</a:t>
            </a:r>
          </a:p>
          <a:p>
            <a:pPr algn="just"/>
            <a:r>
              <a:rPr lang="en-IN" sz="2000" dirty="0">
                <a:solidFill>
                  <a:srgbClr val="FF0000"/>
                </a:solidFill>
              </a:rPr>
              <a:t>The words that match the bits of the argument register set a </a:t>
            </a:r>
            <a:r>
              <a:rPr lang="en-IN" sz="2000" dirty="0" smtClean="0">
                <a:solidFill>
                  <a:srgbClr val="FF0000"/>
                </a:solidFill>
              </a:rPr>
              <a:t>corresponding bit </a:t>
            </a:r>
            <a:r>
              <a:rPr lang="en-IN" sz="2000" dirty="0">
                <a:solidFill>
                  <a:srgbClr val="FF0000"/>
                </a:solidFill>
              </a:rPr>
              <a:t>in the match register.</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4" name="Picture 3"/>
          <p:cNvPicPr>
            <a:picLocks noChangeAspect="1"/>
          </p:cNvPicPr>
          <p:nvPr/>
        </p:nvPicPr>
        <p:blipFill>
          <a:blip r:embed="rId4"/>
          <a:stretch>
            <a:fillRect/>
          </a:stretch>
        </p:blipFill>
        <p:spPr>
          <a:xfrm>
            <a:off x="5764369" y="2209800"/>
            <a:ext cx="3346450" cy="3410314"/>
          </a:xfrm>
          <a:prstGeom prst="rect">
            <a:avLst/>
          </a:prstGeom>
        </p:spPr>
      </p:pic>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59760" y="20880"/>
              <a:ext cx="1461960" cy="1819440"/>
            </p14:xfrm>
          </p:contentPart>
        </mc:Choice>
        <mc:Fallback xmlns="">
          <p:pic>
            <p:nvPicPr>
              <p:cNvPr id="5" name="Ink 4"/>
            </p:nvPicPr>
            <p:blipFill>
              <a:blip r:embed="rId6"/>
            </p:blipFill>
            <p:spPr>
              <a:xfrm>
                <a:off x="59760" y="20880"/>
                <a:ext cx="1461960" cy="1819440"/>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6" name="Ink 5"/>
              <p14:cNvContentPartPr/>
              <p14:nvPr/>
            </p14:nvContentPartPr>
            <p14:xfrm>
              <a:off x="136440" y="1539000"/>
              <a:ext cx="6422400" cy="913320"/>
            </p14:xfrm>
          </p:contentPart>
        </mc:Choice>
        <mc:Fallback xmlns="">
          <p:pic>
            <p:nvPicPr>
              <p:cNvPr id="6" name="Ink 5"/>
            </p:nvPicPr>
            <p:blipFill>
              <a:blip r:embed="rId8"/>
            </p:blipFill>
            <p:spPr>
              <a:xfrm>
                <a:off x="136440" y="1539000"/>
                <a:ext cx="6422400" cy="913320"/>
              </a:xfrm>
              <a:prstGeom prst="rect"/>
            </p:spPr>
          </p:pic>
        </mc:Fallback>
      </mc:AlternateContent>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42350"/>
            <a:ext cx="7117313" cy="1090091"/>
          </a:xfrm>
        </p:spPr>
        <p:txBody>
          <a:bodyPr>
            <a:normAutofit fontScale="90000"/>
          </a:bodyPr>
          <a:lstStyle/>
          <a:p>
            <a:pPr algn="ctr"/>
            <a:r>
              <a:rPr lang="en-IN" b="0" dirty="0"/>
              <a:t/>
            </a:r>
            <a:br>
              <a:rPr lang="en-IN" b="0" dirty="0"/>
            </a:br>
            <a:r>
              <a:rPr lang="en-IN" dirty="0"/>
              <a:t>Hardware </a:t>
            </a:r>
            <a:r>
              <a:rPr lang="en-IN" dirty="0" smtClean="0"/>
              <a:t>Organization of </a:t>
            </a:r>
            <a:r>
              <a:rPr lang="en-IN" b="0" dirty="0" smtClean="0"/>
              <a:t>Associative </a:t>
            </a:r>
            <a:r>
              <a:rPr lang="en-IN" b="0" dirty="0"/>
              <a:t>Memory</a:t>
            </a:r>
          </a:p>
        </p:txBody>
      </p:sp>
      <p:sp>
        <p:nvSpPr>
          <p:cNvPr id="3" name="Content Placeholder 2"/>
          <p:cNvSpPr>
            <a:spLocks noGrp="1"/>
          </p:cNvSpPr>
          <p:nvPr>
            <p:ph idx="1"/>
          </p:nvPr>
        </p:nvSpPr>
        <p:spPr>
          <a:xfrm>
            <a:off x="370380" y="1600200"/>
            <a:ext cx="5192220" cy="4488326"/>
          </a:xfrm>
        </p:spPr>
        <p:txBody>
          <a:bodyPr>
            <a:noAutofit/>
          </a:bodyPr>
          <a:lstStyle/>
          <a:p>
            <a:pPr algn="just"/>
            <a:r>
              <a:rPr lang="en-IN" sz="2000" dirty="0"/>
              <a:t>After the matching process, those bits in the match register </a:t>
            </a:r>
            <a:r>
              <a:rPr lang="en-IN" sz="2000" dirty="0" smtClean="0"/>
              <a:t>that have </a:t>
            </a:r>
            <a:r>
              <a:rPr lang="en-IN" sz="2000" dirty="0"/>
              <a:t>been set indicate the fact that their corresponding words have been matched. </a:t>
            </a:r>
            <a:endParaRPr lang="en-IN" sz="2000" dirty="0" smtClean="0"/>
          </a:p>
          <a:p>
            <a:pPr algn="just"/>
            <a:r>
              <a:rPr lang="en-IN" sz="2000" dirty="0" smtClean="0"/>
              <a:t>Reading is accomplished </a:t>
            </a:r>
            <a:r>
              <a:rPr lang="en-IN" sz="2000" dirty="0"/>
              <a:t>by a sequential access to memory for those words whose corresponding bits </a:t>
            </a:r>
            <a:r>
              <a:rPr lang="en-IN" sz="2000" dirty="0" smtClean="0"/>
              <a:t>in the </a:t>
            </a:r>
            <a:r>
              <a:rPr lang="en-IN" sz="2000" dirty="0"/>
              <a:t>match register have been set.</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4" name="Picture 3"/>
          <p:cNvPicPr>
            <a:picLocks noChangeAspect="1"/>
          </p:cNvPicPr>
          <p:nvPr/>
        </p:nvPicPr>
        <p:blipFill>
          <a:blip r:embed="rId4"/>
          <a:stretch>
            <a:fillRect/>
          </a:stretch>
        </p:blipFill>
        <p:spPr>
          <a:xfrm>
            <a:off x="5764369" y="2209800"/>
            <a:ext cx="3346450" cy="3410314"/>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42350"/>
            <a:ext cx="7117313" cy="1090091"/>
          </a:xfrm>
        </p:spPr>
        <p:txBody>
          <a:bodyPr>
            <a:normAutofit fontScale="90000"/>
          </a:bodyPr>
          <a:lstStyle/>
          <a:p>
            <a:pPr algn="ctr"/>
            <a:r>
              <a:rPr lang="en-IN" b="0" dirty="0"/>
              <a:t/>
            </a:r>
            <a:br>
              <a:rPr lang="en-IN" b="0" dirty="0"/>
            </a:br>
            <a:r>
              <a:rPr lang="en-IN" dirty="0"/>
              <a:t>Hardware </a:t>
            </a:r>
            <a:r>
              <a:rPr lang="en-IN" dirty="0" smtClean="0"/>
              <a:t>Organization of </a:t>
            </a:r>
            <a:r>
              <a:rPr lang="en-IN" b="0" dirty="0" smtClean="0"/>
              <a:t>Associative </a:t>
            </a:r>
            <a:r>
              <a:rPr lang="en-IN" b="0" dirty="0"/>
              <a:t>Memory</a:t>
            </a:r>
          </a:p>
        </p:txBody>
      </p:sp>
      <p:sp>
        <p:nvSpPr>
          <p:cNvPr id="3" name="Content Placeholder 2"/>
          <p:cNvSpPr>
            <a:spLocks noGrp="1"/>
          </p:cNvSpPr>
          <p:nvPr>
            <p:ph idx="1"/>
          </p:nvPr>
        </p:nvSpPr>
        <p:spPr>
          <a:xfrm>
            <a:off x="370380" y="1600200"/>
            <a:ext cx="5192220" cy="4488326"/>
          </a:xfrm>
        </p:spPr>
        <p:txBody>
          <a:bodyPr>
            <a:noAutofit/>
          </a:bodyPr>
          <a:lstStyle/>
          <a:p>
            <a:pPr algn="just"/>
            <a:r>
              <a:rPr lang="en-IN" sz="2000" dirty="0"/>
              <a:t>The key register provides a mask for choosing a particular field or key in </a:t>
            </a:r>
            <a:r>
              <a:rPr lang="en-IN" sz="2000" dirty="0" smtClean="0"/>
              <a:t>the argument </a:t>
            </a:r>
            <a:r>
              <a:rPr lang="en-IN" sz="2000" dirty="0"/>
              <a:t>word.</a:t>
            </a:r>
          </a:p>
          <a:p>
            <a:pPr algn="just"/>
            <a:r>
              <a:rPr lang="en-IN" sz="2000" dirty="0"/>
              <a:t>The entire argument is compared with each memory word if the key register contains </a:t>
            </a:r>
            <a:r>
              <a:rPr lang="en-IN" sz="2000" dirty="0" smtClean="0"/>
              <a:t>all 1's</a:t>
            </a:r>
            <a:r>
              <a:rPr lang="en-IN" sz="2000" dirty="0"/>
              <a:t>.</a:t>
            </a:r>
          </a:p>
          <a:p>
            <a:pPr algn="just"/>
            <a:r>
              <a:rPr lang="en-IN" sz="2000" dirty="0"/>
              <a:t>Thus the key provides a mask or identifying piece of information which specifies how </a:t>
            </a:r>
            <a:r>
              <a:rPr lang="en-IN" sz="2000" dirty="0" smtClean="0"/>
              <a:t>the reference </a:t>
            </a:r>
            <a:r>
              <a:rPr lang="en-IN" sz="2000" dirty="0"/>
              <a:t>to memory is made.</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4" name="Picture 3"/>
          <p:cNvPicPr>
            <a:picLocks noChangeAspect="1"/>
          </p:cNvPicPr>
          <p:nvPr/>
        </p:nvPicPr>
        <p:blipFill>
          <a:blip r:embed="rId4"/>
          <a:stretch>
            <a:fillRect/>
          </a:stretch>
        </p:blipFill>
        <p:spPr>
          <a:xfrm>
            <a:off x="5764369" y="2209800"/>
            <a:ext cx="3346450" cy="3410314"/>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42350"/>
            <a:ext cx="7117313" cy="1090091"/>
          </a:xfrm>
        </p:spPr>
        <p:txBody>
          <a:bodyPr>
            <a:normAutofit fontScale="90000"/>
          </a:bodyPr>
          <a:lstStyle/>
          <a:p>
            <a:pPr algn="ctr"/>
            <a:r>
              <a:rPr lang="en-IN" b="0" dirty="0"/>
              <a:t/>
            </a:r>
            <a:br>
              <a:rPr lang="en-IN" b="0" dirty="0"/>
            </a:br>
            <a:r>
              <a:rPr lang="en-IN" dirty="0"/>
              <a:t>Hardware </a:t>
            </a:r>
            <a:r>
              <a:rPr lang="en-IN" dirty="0" smtClean="0"/>
              <a:t>Organization of </a:t>
            </a:r>
            <a:r>
              <a:rPr lang="en-IN" b="0" dirty="0" smtClean="0"/>
              <a:t>Associative </a:t>
            </a:r>
            <a:r>
              <a:rPr lang="en-IN" b="0" dirty="0"/>
              <a:t>Memory</a:t>
            </a:r>
          </a:p>
        </p:txBody>
      </p:sp>
      <p:sp>
        <p:nvSpPr>
          <p:cNvPr id="3" name="Content Placeholder 2"/>
          <p:cNvSpPr>
            <a:spLocks noGrp="1"/>
          </p:cNvSpPr>
          <p:nvPr>
            <p:ph idx="1"/>
          </p:nvPr>
        </p:nvSpPr>
        <p:spPr>
          <a:xfrm>
            <a:off x="370380" y="1600200"/>
            <a:ext cx="7706820" cy="4488326"/>
          </a:xfrm>
        </p:spPr>
        <p:txBody>
          <a:bodyPr>
            <a:noAutofit/>
          </a:bodyPr>
          <a:lstStyle/>
          <a:p>
            <a:pPr algn="just"/>
            <a:r>
              <a:rPr lang="en-IN" sz="2000" dirty="0" smtClean="0"/>
              <a:t>Numerical example: </a:t>
            </a:r>
            <a:r>
              <a:rPr lang="en-IN" sz="2000" dirty="0"/>
              <a:t>Only the three </a:t>
            </a:r>
            <a:r>
              <a:rPr lang="en-IN" sz="2000" dirty="0" smtClean="0"/>
              <a:t>leftmost </a:t>
            </a:r>
            <a:r>
              <a:rPr lang="en-IN" sz="2000" dirty="0"/>
              <a:t>bits of A </a:t>
            </a:r>
            <a:r>
              <a:rPr lang="en-IN" sz="2000" dirty="0" smtClean="0"/>
              <a:t>are compared </a:t>
            </a:r>
            <a:r>
              <a:rPr lang="en-IN" sz="2000" dirty="0"/>
              <a:t>with memory words because K has </a:t>
            </a:r>
            <a:r>
              <a:rPr lang="en-IN" sz="2000" dirty="0" smtClean="0"/>
              <a:t>1's </a:t>
            </a:r>
            <a:r>
              <a:rPr lang="en-IN" sz="2000" dirty="0"/>
              <a:t>in these positions</a:t>
            </a:r>
            <a:r>
              <a:rPr lang="en-IN" sz="2000" dirty="0" smtClean="0"/>
              <a:t>.</a:t>
            </a:r>
          </a:p>
          <a:p>
            <a:pPr algn="just"/>
            <a:endParaRPr lang="en-IN" sz="2000" dirty="0"/>
          </a:p>
          <a:p>
            <a:pPr algn="just"/>
            <a:endParaRPr lang="en-IN" sz="2000" dirty="0" smtClean="0"/>
          </a:p>
          <a:p>
            <a:pPr algn="just"/>
            <a:endParaRPr lang="en-IN" sz="2000" dirty="0"/>
          </a:p>
          <a:p>
            <a:pPr algn="just"/>
            <a:endParaRPr lang="en-IN" sz="2000" dirty="0" smtClean="0"/>
          </a:p>
          <a:p>
            <a:pPr algn="just"/>
            <a:endParaRPr lang="en-IN" sz="2000" dirty="0"/>
          </a:p>
          <a:p>
            <a:pPr algn="just"/>
            <a:r>
              <a:rPr lang="en-IN" sz="2000" dirty="0"/>
              <a:t>Word 2 matches the unmasked argument field because the three leftmost bits of the </a:t>
            </a:r>
            <a:r>
              <a:rPr lang="en-IN" sz="2000" dirty="0" smtClean="0"/>
              <a:t>argument and </a:t>
            </a:r>
            <a:r>
              <a:rPr lang="en-IN" sz="2000" dirty="0"/>
              <a:t>the word are equal.</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5" name="Picture 4"/>
          <p:cNvPicPr>
            <a:picLocks noChangeAspect="1"/>
          </p:cNvPicPr>
          <p:nvPr/>
        </p:nvPicPr>
        <p:blipFill>
          <a:blip r:embed="rId4"/>
          <a:stretch>
            <a:fillRect/>
          </a:stretch>
        </p:blipFill>
        <p:spPr>
          <a:xfrm>
            <a:off x="1905000" y="2819400"/>
            <a:ext cx="4572000" cy="1542495"/>
          </a:xfrm>
          <a:prstGeom prst="rect">
            <a:avLst/>
          </a:prstGeom>
        </p:spPr>
      </p:pic>
      <mc:AlternateContent xmlns:mc="http://schemas.openxmlformats.org/markup-compatibility/2006" xmlns:p14="http://schemas.microsoft.com/office/powerpoint/2010/main">
        <mc:Choice Requires="p14">
          <p:contentPart p14:bwMode="auto" r:id="rId5">
            <p14:nvContentPartPr>
              <p14:cNvPr id="4" name="Ink 3"/>
              <p14:cNvContentPartPr/>
              <p14:nvPr/>
            </p14:nvContentPartPr>
            <p14:xfrm>
              <a:off x="1353960" y="2555640"/>
              <a:ext cx="739800" cy="567720"/>
            </p14:xfrm>
          </p:contentPart>
        </mc:Choice>
        <mc:Fallback xmlns="">
          <p:pic>
            <p:nvPicPr>
              <p:cNvPr id="4" name="Ink 3"/>
            </p:nvPicPr>
            <p:blipFill>
              <a:blip r:embed="rId6"/>
            </p:blipFill>
            <p:spPr>
              <a:xfrm>
                <a:off x="1353960" y="2555640"/>
                <a:ext cx="739800" cy="567720"/>
              </a:xfrm>
              <a:prstGeom prst="rect"/>
            </p:spPr>
          </p:pic>
        </mc:Fallback>
      </mc:AlternateContent>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42350"/>
            <a:ext cx="7117313" cy="1090091"/>
          </a:xfrm>
        </p:spPr>
        <p:txBody>
          <a:bodyPr>
            <a:normAutofit fontScale="90000"/>
          </a:bodyPr>
          <a:lstStyle/>
          <a:p>
            <a:pPr algn="ctr"/>
            <a:r>
              <a:rPr lang="en-IN" b="0" dirty="0"/>
              <a:t/>
            </a:r>
            <a:br>
              <a:rPr lang="en-IN" b="0" dirty="0"/>
            </a:br>
            <a:r>
              <a:rPr lang="en-IN" dirty="0"/>
              <a:t>Hardware </a:t>
            </a:r>
            <a:r>
              <a:rPr lang="en-IN" dirty="0" smtClean="0"/>
              <a:t>Organization of </a:t>
            </a:r>
            <a:r>
              <a:rPr lang="en-IN" b="0" dirty="0" smtClean="0"/>
              <a:t>Associative </a:t>
            </a:r>
            <a:r>
              <a:rPr lang="en-IN" b="0" dirty="0"/>
              <a:t>Memory</a:t>
            </a:r>
          </a:p>
        </p:txBody>
      </p:sp>
      <p:sp>
        <p:nvSpPr>
          <p:cNvPr id="3" name="Content Placeholder 2"/>
          <p:cNvSpPr>
            <a:spLocks noGrp="1"/>
          </p:cNvSpPr>
          <p:nvPr>
            <p:ph idx="1"/>
          </p:nvPr>
        </p:nvSpPr>
        <p:spPr>
          <a:xfrm>
            <a:off x="127715" y="1515230"/>
            <a:ext cx="4368085" cy="4488326"/>
          </a:xfrm>
        </p:spPr>
        <p:txBody>
          <a:bodyPr>
            <a:noAutofit/>
          </a:bodyPr>
          <a:lstStyle/>
          <a:p>
            <a:pPr algn="just"/>
            <a:r>
              <a:rPr lang="en-IN" sz="2000" dirty="0"/>
              <a:t>The relation between the memory array and external registers in an </a:t>
            </a:r>
            <a:r>
              <a:rPr lang="en-IN" sz="2000" dirty="0" smtClean="0"/>
              <a:t>associative memory </a:t>
            </a:r>
            <a:r>
              <a:rPr lang="en-IN" sz="2000" dirty="0"/>
              <a:t>is shown in Fig</a:t>
            </a:r>
            <a:r>
              <a:rPr lang="en-IN" sz="2000" dirty="0" smtClean="0"/>
              <a:t>.</a:t>
            </a:r>
          </a:p>
          <a:p>
            <a:pPr algn="just"/>
            <a:r>
              <a:rPr lang="en-IN" sz="2000" dirty="0"/>
              <a:t>The cells in the array are marked by the letter C with </a:t>
            </a:r>
            <a:r>
              <a:rPr lang="en-IN" sz="2000" dirty="0" smtClean="0"/>
              <a:t>two subscripts.</a:t>
            </a:r>
          </a:p>
          <a:p>
            <a:pPr algn="just"/>
            <a:r>
              <a:rPr lang="en-IN" sz="2000" dirty="0" smtClean="0"/>
              <a:t>The </a:t>
            </a:r>
            <a:r>
              <a:rPr lang="en-IN" sz="2000" dirty="0"/>
              <a:t>first subscript gives the word number and the second specifies the </a:t>
            </a:r>
            <a:r>
              <a:rPr lang="en-IN" sz="2000" dirty="0" smtClean="0"/>
              <a:t>bit position </a:t>
            </a:r>
            <a:r>
              <a:rPr lang="en-IN" sz="2000" dirty="0"/>
              <a:t>in the word. </a:t>
            </a:r>
            <a:endParaRPr lang="en-IN" sz="2000" dirty="0" smtClean="0"/>
          </a:p>
          <a:p>
            <a:pPr algn="just"/>
            <a:r>
              <a:rPr lang="en-IN" sz="2000" dirty="0" smtClean="0"/>
              <a:t>Thus </a:t>
            </a:r>
            <a:r>
              <a:rPr lang="en-IN" sz="2000" dirty="0"/>
              <a:t>cell </a:t>
            </a:r>
            <a:r>
              <a:rPr lang="en-IN" sz="2000" dirty="0" err="1"/>
              <a:t>Cij</a:t>
            </a:r>
            <a:r>
              <a:rPr lang="en-IN" sz="2000" dirty="0"/>
              <a:t> is the cell for bit j in word </a:t>
            </a:r>
            <a:r>
              <a:rPr lang="en-IN" sz="2000" dirty="0" err="1"/>
              <a:t>i</a:t>
            </a:r>
            <a:r>
              <a:rPr lang="en-IN" sz="2000" dirty="0"/>
              <a:t>.</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6" name="Picture 5"/>
          <p:cNvPicPr>
            <a:picLocks noChangeAspect="1"/>
          </p:cNvPicPr>
          <p:nvPr/>
        </p:nvPicPr>
        <p:blipFill>
          <a:blip r:embed="rId4"/>
          <a:stretch>
            <a:fillRect/>
          </a:stretch>
        </p:blipFill>
        <p:spPr>
          <a:xfrm>
            <a:off x="4632325" y="2244918"/>
            <a:ext cx="4505325" cy="3028950"/>
          </a:xfrm>
          <a:prstGeom prst="rect">
            <a:avLst/>
          </a:prstGeom>
        </p:spPr>
      </p:pic>
      <mc:AlternateContent xmlns:mc="http://schemas.openxmlformats.org/markup-compatibility/2006" xmlns:p14="http://schemas.microsoft.com/office/powerpoint/2010/main">
        <mc:Choice Requires="p14">
          <p:contentPart p14:bwMode="auto" r:id="rId5">
            <p14:nvContentPartPr>
              <p14:cNvPr id="7" name="Ink 6"/>
              <p14:cNvContentPartPr/>
              <p14:nvPr/>
            </p14:nvContentPartPr>
            <p14:xfrm>
              <a:off x="370080" y="5007600"/>
              <a:ext cx="3283200" cy="1328400"/>
            </p14:xfrm>
          </p:contentPart>
        </mc:Choice>
        <mc:Fallback xmlns="">
          <p:pic>
            <p:nvPicPr>
              <p:cNvPr id="7" name="Ink 6"/>
            </p:nvPicPr>
            <p:blipFill>
              <a:blip r:embed="rId6"/>
            </p:blipFill>
            <p:spPr>
              <a:xfrm>
                <a:off x="370080" y="5007600"/>
                <a:ext cx="3283200" cy="1328400"/>
              </a:xfrm>
              <a:prstGeom prst="rect"/>
            </p:spPr>
          </p:pic>
        </mc:Fallback>
      </mc:AlternateContent>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117313" cy="667431"/>
          </a:xfrm>
        </p:spPr>
        <p:txBody>
          <a:bodyPr>
            <a:normAutofit/>
          </a:bodyPr>
          <a:lstStyle/>
          <a:p>
            <a:pPr algn="ctr"/>
            <a:r>
              <a:rPr lang="en-IN" sz="4000" b="0" dirty="0">
                <a:solidFill>
                  <a:srgbClr val="FF0000"/>
                </a:solidFill>
              </a:rPr>
              <a:t>Memory </a:t>
            </a:r>
            <a:r>
              <a:rPr lang="en-IN" sz="4000" b="0" dirty="0" smtClean="0">
                <a:solidFill>
                  <a:srgbClr val="FF0000"/>
                </a:solidFill>
              </a:rPr>
              <a:t>Hierarchy</a:t>
            </a:r>
            <a:endParaRPr lang="en-IN" b="1" dirty="0">
              <a:solidFill>
                <a:srgbClr val="FF0000"/>
              </a:solidFill>
            </a:endParaRPr>
          </a:p>
        </p:txBody>
      </p:sp>
      <p:sp>
        <p:nvSpPr>
          <p:cNvPr id="3" name="Content Placeholder 2"/>
          <p:cNvSpPr>
            <a:spLocks noGrp="1"/>
          </p:cNvSpPr>
          <p:nvPr>
            <p:ph idx="1"/>
          </p:nvPr>
        </p:nvSpPr>
        <p:spPr>
          <a:xfrm>
            <a:off x="533400" y="1752600"/>
            <a:ext cx="7681420" cy="4349469"/>
          </a:xfrm>
        </p:spPr>
        <p:txBody>
          <a:bodyPr>
            <a:noAutofit/>
          </a:bodyPr>
          <a:lstStyle/>
          <a:p>
            <a:pPr marL="0" indent="0" algn="just">
              <a:buNone/>
            </a:pPr>
            <a:r>
              <a:rPr lang="en-IN" dirty="0" smtClean="0"/>
              <a:t>	</a:t>
            </a:r>
            <a:endParaRPr lang="en-IN" dirty="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1026" name="Picture 2"/>
          <p:cNvPicPr>
            <a:picLocks noChangeAspect="1" noChangeArrowheads="1"/>
          </p:cNvPicPr>
          <p:nvPr/>
        </p:nvPicPr>
        <p:blipFill>
          <a:blip r:embed="rId4"/>
          <a:srcRect/>
          <a:stretch>
            <a:fillRect/>
          </a:stretch>
        </p:blipFill>
        <p:spPr bwMode="auto">
          <a:xfrm>
            <a:off x="457200" y="1600200"/>
            <a:ext cx="7431906" cy="4562475"/>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5">
            <p14:nvContentPartPr>
              <p14:cNvPr id="4" name="Ink 3"/>
              <p14:cNvContentPartPr/>
              <p14:nvPr/>
            </p14:nvContentPartPr>
            <p14:xfrm>
              <a:off x="119160" y="1262160"/>
              <a:ext cx="607320" cy="453600"/>
            </p14:xfrm>
          </p:contentPart>
        </mc:Choice>
        <mc:Fallback xmlns="">
          <p:pic>
            <p:nvPicPr>
              <p:cNvPr id="4" name="Ink 3"/>
            </p:nvPicPr>
            <p:blipFill>
              <a:blip r:embed="rId6"/>
            </p:blipFill>
            <p:spPr>
              <a:xfrm>
                <a:off x="119160" y="1262160"/>
                <a:ext cx="607320" cy="453600"/>
              </a:xfrm>
              <a:prstGeom prst="rect"/>
            </p:spPr>
          </p:pic>
        </mc:Fallback>
      </mc:AlternateContent>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42350"/>
            <a:ext cx="7117313" cy="1090091"/>
          </a:xfrm>
        </p:spPr>
        <p:txBody>
          <a:bodyPr>
            <a:normAutofit fontScale="90000"/>
          </a:bodyPr>
          <a:lstStyle/>
          <a:p>
            <a:pPr algn="ctr"/>
            <a:r>
              <a:rPr lang="en-IN" b="0" dirty="0"/>
              <a:t/>
            </a:r>
            <a:br>
              <a:rPr lang="en-IN" b="0" dirty="0"/>
            </a:br>
            <a:r>
              <a:rPr lang="en-IN" dirty="0"/>
              <a:t>Hardware </a:t>
            </a:r>
            <a:r>
              <a:rPr lang="en-IN" dirty="0" smtClean="0"/>
              <a:t>Organization of </a:t>
            </a:r>
            <a:r>
              <a:rPr lang="en-IN" b="0" dirty="0" smtClean="0"/>
              <a:t>Associative </a:t>
            </a:r>
            <a:r>
              <a:rPr lang="en-IN" b="0" dirty="0"/>
              <a:t>Memory</a:t>
            </a:r>
          </a:p>
        </p:txBody>
      </p:sp>
      <p:sp>
        <p:nvSpPr>
          <p:cNvPr id="3" name="Content Placeholder 2"/>
          <p:cNvSpPr>
            <a:spLocks noGrp="1"/>
          </p:cNvSpPr>
          <p:nvPr>
            <p:ph idx="1"/>
          </p:nvPr>
        </p:nvSpPr>
        <p:spPr>
          <a:xfrm>
            <a:off x="127715" y="1515230"/>
            <a:ext cx="4368085" cy="4488326"/>
          </a:xfrm>
        </p:spPr>
        <p:txBody>
          <a:bodyPr>
            <a:noAutofit/>
          </a:bodyPr>
          <a:lstStyle/>
          <a:p>
            <a:pPr algn="just"/>
            <a:r>
              <a:rPr lang="en-IN" sz="2000" dirty="0"/>
              <a:t>A bit </a:t>
            </a:r>
            <a:r>
              <a:rPr lang="en-IN" sz="2000" dirty="0" err="1"/>
              <a:t>Aj</a:t>
            </a:r>
            <a:r>
              <a:rPr lang="en-IN" sz="2000" dirty="0"/>
              <a:t> in the </a:t>
            </a:r>
            <a:r>
              <a:rPr lang="en-IN" sz="2000" dirty="0" smtClean="0"/>
              <a:t>argument register </a:t>
            </a:r>
            <a:r>
              <a:rPr lang="en-IN" sz="2000" dirty="0"/>
              <a:t>is compared with all the bits in column j of the array provided that </a:t>
            </a:r>
            <a:r>
              <a:rPr lang="en-IN" sz="2000" dirty="0" err="1"/>
              <a:t>Kj</a:t>
            </a:r>
            <a:r>
              <a:rPr lang="en-IN" sz="2000" dirty="0"/>
              <a:t> = 1. This </a:t>
            </a:r>
            <a:r>
              <a:rPr lang="en-IN" sz="2000" dirty="0" smtClean="0"/>
              <a:t>is done </a:t>
            </a:r>
            <a:r>
              <a:rPr lang="en-IN" sz="2000" dirty="0"/>
              <a:t>for all columns j = 1, 2, . . . , n. </a:t>
            </a:r>
            <a:endParaRPr lang="en-IN" sz="2000" dirty="0" smtClean="0"/>
          </a:p>
          <a:p>
            <a:pPr algn="just"/>
            <a:r>
              <a:rPr lang="en-IN" sz="2000" dirty="0" smtClean="0"/>
              <a:t>If </a:t>
            </a:r>
            <a:r>
              <a:rPr lang="en-IN" sz="2000" dirty="0"/>
              <a:t>a match occurs between all the unmasked bits of </a:t>
            </a:r>
            <a:r>
              <a:rPr lang="en-IN" sz="2000" dirty="0" smtClean="0"/>
              <a:t>the argument </a:t>
            </a:r>
            <a:r>
              <a:rPr lang="en-IN" sz="2000" dirty="0"/>
              <a:t>and the bits in word </a:t>
            </a:r>
            <a:r>
              <a:rPr lang="en-IN" sz="2000" dirty="0" err="1" smtClean="0"/>
              <a:t>i</a:t>
            </a:r>
            <a:r>
              <a:rPr lang="en-IN" sz="2000" dirty="0" smtClean="0"/>
              <a:t>, </a:t>
            </a:r>
            <a:r>
              <a:rPr lang="en-IN" sz="2000" dirty="0"/>
              <a:t>the corresponding bit in the match register is set to 1. </a:t>
            </a:r>
            <a:endParaRPr lang="en-IN" sz="2000" dirty="0" smtClean="0"/>
          </a:p>
          <a:p>
            <a:pPr algn="just"/>
            <a:r>
              <a:rPr lang="en-IN" sz="2000" dirty="0" smtClean="0"/>
              <a:t>If one or </a:t>
            </a:r>
            <a:r>
              <a:rPr lang="en-IN" sz="2000" dirty="0"/>
              <a:t>more unmasked bits of the argument and the word do not match, </a:t>
            </a:r>
            <a:r>
              <a:rPr lang="en-IN" sz="2000" dirty="0" err="1"/>
              <a:t>Mi</a:t>
            </a:r>
            <a:r>
              <a:rPr lang="en-IN" sz="2000" dirty="0"/>
              <a:t> is cleared to 0.</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6" name="Picture 5"/>
          <p:cNvPicPr>
            <a:picLocks noChangeAspect="1"/>
          </p:cNvPicPr>
          <p:nvPr/>
        </p:nvPicPr>
        <p:blipFill>
          <a:blip r:embed="rId4"/>
          <a:stretch>
            <a:fillRect/>
          </a:stretch>
        </p:blipFill>
        <p:spPr>
          <a:xfrm>
            <a:off x="4632325" y="2244918"/>
            <a:ext cx="4505325" cy="3028950"/>
          </a:xfrm>
          <a:prstGeom prst="rect">
            <a:avLst/>
          </a:prstGeom>
        </p:spPr>
      </p:pic>
      <mc:AlternateContent xmlns:mc="http://schemas.openxmlformats.org/markup-compatibility/2006" xmlns:p14="http://schemas.microsoft.com/office/powerpoint/2010/main">
        <mc:Choice Requires="p14">
          <p:contentPart p14:bwMode="auto" r:id="rId5">
            <p14:nvContentPartPr>
              <p14:cNvPr id="4" name="Ink 3"/>
              <p14:cNvContentPartPr/>
              <p14:nvPr/>
            </p14:nvContentPartPr>
            <p14:xfrm>
              <a:off x="628200" y="2031840"/>
              <a:ext cx="8458920" cy="4466880"/>
            </p14:xfrm>
          </p:contentPart>
        </mc:Choice>
        <mc:Fallback xmlns="">
          <p:pic>
            <p:nvPicPr>
              <p:cNvPr id="4" name="Ink 3"/>
            </p:nvPicPr>
            <p:blipFill>
              <a:blip r:embed="rId6"/>
            </p:blipFill>
            <p:spPr>
              <a:xfrm>
                <a:off x="628200" y="2031840"/>
                <a:ext cx="8458920" cy="4466880"/>
              </a:xfrm>
              <a:prstGeom prst="rect"/>
            </p:spPr>
          </p:pic>
        </mc:Fallback>
      </mc:AlternateContent>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42350"/>
            <a:ext cx="7117313" cy="1090091"/>
          </a:xfrm>
        </p:spPr>
        <p:txBody>
          <a:bodyPr>
            <a:normAutofit fontScale="90000"/>
          </a:bodyPr>
          <a:lstStyle/>
          <a:p>
            <a:pPr algn="ctr"/>
            <a:r>
              <a:rPr lang="en-IN" b="0" dirty="0" smtClean="0"/>
              <a:t>Associative Memory- </a:t>
            </a:r>
            <a:r>
              <a:rPr lang="en-IN" dirty="0"/>
              <a:t>Match Logic</a:t>
            </a:r>
            <a:endParaRPr lang="en-IN" b="0" dirty="0"/>
          </a:p>
        </p:txBody>
      </p:sp>
      <p:sp>
        <p:nvSpPr>
          <p:cNvPr id="3" name="Content Placeholder 2"/>
          <p:cNvSpPr>
            <a:spLocks noGrp="1"/>
          </p:cNvSpPr>
          <p:nvPr>
            <p:ph idx="1"/>
          </p:nvPr>
        </p:nvSpPr>
        <p:spPr>
          <a:xfrm>
            <a:off x="127715" y="1515230"/>
            <a:ext cx="8025685" cy="4488326"/>
          </a:xfrm>
        </p:spPr>
        <p:txBody>
          <a:bodyPr>
            <a:noAutofit/>
          </a:bodyPr>
          <a:lstStyle/>
          <a:p>
            <a:pPr algn="just"/>
            <a:r>
              <a:rPr lang="en-IN" sz="2000" dirty="0"/>
              <a:t>The match logic for each word can be derived from the comparison </a:t>
            </a:r>
            <a:r>
              <a:rPr lang="en-IN" sz="2000" dirty="0" smtClean="0"/>
              <a:t>algorithm for </a:t>
            </a:r>
            <a:r>
              <a:rPr lang="en-IN" sz="2000" dirty="0"/>
              <a:t>two </a:t>
            </a:r>
            <a:r>
              <a:rPr lang="en-IN" sz="2000" dirty="0" smtClean="0"/>
              <a:t>binary numbers</a:t>
            </a:r>
            <a:r>
              <a:rPr lang="en-IN" sz="2000" dirty="0"/>
              <a:t>. </a:t>
            </a:r>
            <a:endParaRPr lang="en-IN" sz="2000" dirty="0" smtClean="0"/>
          </a:p>
          <a:p>
            <a:pPr algn="just"/>
            <a:r>
              <a:rPr lang="en-IN" sz="2000" dirty="0" smtClean="0"/>
              <a:t>First</a:t>
            </a:r>
            <a:r>
              <a:rPr lang="en-IN" sz="2000" dirty="0"/>
              <a:t>, we </a:t>
            </a:r>
            <a:r>
              <a:rPr lang="en-IN" sz="2000" i="1" dirty="0"/>
              <a:t>neglect t</a:t>
            </a:r>
            <a:r>
              <a:rPr lang="en-IN" sz="2000" dirty="0"/>
              <a:t>he key bits and compare the argument in A with the bits stored </a:t>
            </a:r>
            <a:r>
              <a:rPr lang="en-IN" sz="2000" dirty="0" smtClean="0"/>
              <a:t>in the </a:t>
            </a:r>
            <a:r>
              <a:rPr lang="en-IN" sz="2000" dirty="0"/>
              <a:t>cells of the words. </a:t>
            </a:r>
            <a:endParaRPr lang="en-IN" sz="2000" dirty="0" smtClean="0"/>
          </a:p>
          <a:p>
            <a:pPr algn="just"/>
            <a:r>
              <a:rPr lang="en-IN" sz="2000" dirty="0" smtClean="0"/>
              <a:t>Word </a:t>
            </a:r>
            <a:r>
              <a:rPr lang="en-IN" sz="2000" dirty="0" err="1"/>
              <a:t>i</a:t>
            </a:r>
            <a:r>
              <a:rPr lang="en-IN" sz="2000" dirty="0"/>
              <a:t> is equal to the argument in A if </a:t>
            </a:r>
            <a:r>
              <a:rPr lang="en-IN" sz="2000" dirty="0" err="1" smtClean="0"/>
              <a:t>Aj</a:t>
            </a:r>
            <a:r>
              <a:rPr lang="en-IN" sz="2000" dirty="0" smtClean="0"/>
              <a:t>=</a:t>
            </a:r>
            <a:r>
              <a:rPr lang="en-IN" sz="2000" dirty="0" err="1" smtClean="0"/>
              <a:t>Fij</a:t>
            </a:r>
            <a:r>
              <a:rPr lang="en-IN" sz="2000" dirty="0" smtClean="0"/>
              <a:t> for </a:t>
            </a:r>
            <a:r>
              <a:rPr lang="en-IN" sz="2000" dirty="0"/>
              <a:t>j = 1, 2, . . . , n </a:t>
            </a:r>
            <a:r>
              <a:rPr lang="en-IN" sz="2000" dirty="0" smtClean="0"/>
              <a:t>.</a:t>
            </a:r>
          </a:p>
          <a:p>
            <a:pPr algn="just"/>
            <a:r>
              <a:rPr lang="en-IN" sz="2000" dirty="0" smtClean="0"/>
              <a:t>Two bits </a:t>
            </a:r>
            <a:r>
              <a:rPr lang="en-IN" sz="2000" dirty="0"/>
              <a:t>are equal if they are both 1 or both 0. The equality of two bits can be expressed </a:t>
            </a:r>
            <a:r>
              <a:rPr lang="en-IN" sz="2000" dirty="0" smtClean="0"/>
              <a:t>logically by </a:t>
            </a:r>
            <a:r>
              <a:rPr lang="en-IN" sz="2000" dirty="0"/>
              <a:t>the Boolean </a:t>
            </a:r>
            <a:r>
              <a:rPr lang="en-IN" sz="2000" dirty="0" smtClean="0"/>
              <a:t>function</a:t>
            </a:r>
          </a:p>
          <a:p>
            <a:pPr algn="just"/>
            <a:endParaRPr lang="en-IN" sz="2000" dirty="0"/>
          </a:p>
          <a:p>
            <a:pPr algn="just"/>
            <a:endParaRPr lang="en-IN" sz="2000" dirty="0" smtClean="0"/>
          </a:p>
          <a:p>
            <a:pPr marL="0" indent="0" algn="just">
              <a:buNone/>
            </a:pPr>
            <a:r>
              <a:rPr lang="en-IN" sz="2000" dirty="0" smtClean="0"/>
              <a:t>	Where </a:t>
            </a:r>
            <a:r>
              <a:rPr lang="en-IN" sz="2000" dirty="0" err="1" smtClean="0"/>
              <a:t>xj</a:t>
            </a:r>
            <a:r>
              <a:rPr lang="en-IN" sz="2000" dirty="0" smtClean="0"/>
              <a:t> </a:t>
            </a:r>
            <a:r>
              <a:rPr lang="en-IN" sz="2000" dirty="0"/>
              <a:t>= 1 if the pair of bits in position j are equal; otherwise, </a:t>
            </a:r>
            <a:r>
              <a:rPr lang="en-IN" sz="2000" dirty="0" err="1"/>
              <a:t>xj</a:t>
            </a:r>
            <a:r>
              <a:rPr lang="en-IN" sz="2000" dirty="0"/>
              <a:t> = 0.</a:t>
            </a:r>
          </a:p>
          <a:p>
            <a:pPr marL="0" indent="0" algn="just">
              <a:buNone/>
            </a:pPr>
            <a:endParaRPr lang="en-IN" sz="2000" dirty="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4" name="Picture 3"/>
          <p:cNvPicPr>
            <a:picLocks noChangeAspect="1"/>
          </p:cNvPicPr>
          <p:nvPr/>
        </p:nvPicPr>
        <p:blipFill>
          <a:blip r:embed="rId4"/>
          <a:stretch>
            <a:fillRect/>
          </a:stretch>
        </p:blipFill>
        <p:spPr>
          <a:xfrm>
            <a:off x="3200400" y="4267200"/>
            <a:ext cx="1625600" cy="304800"/>
          </a:xfrm>
          <a:prstGeom prst="rect">
            <a:avLst/>
          </a:prstGeom>
        </p:spPr>
      </p:pic>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342360" y="3783600"/>
              <a:ext cx="4748040" cy="2618280"/>
            </p14:xfrm>
          </p:contentPart>
        </mc:Choice>
        <mc:Fallback xmlns="">
          <p:pic>
            <p:nvPicPr>
              <p:cNvPr id="5" name="Ink 4"/>
            </p:nvPicPr>
            <p:blipFill>
              <a:blip r:embed="rId6"/>
            </p:blipFill>
            <p:spPr>
              <a:xfrm>
                <a:off x="342360" y="3783600"/>
                <a:ext cx="4748040" cy="2618280"/>
              </a:xfrm>
              <a:prstGeom prst="rect"/>
            </p:spPr>
          </p:pic>
        </mc:Fallback>
      </mc:AlternateContent>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42350"/>
            <a:ext cx="7117313" cy="1090091"/>
          </a:xfrm>
        </p:spPr>
        <p:txBody>
          <a:bodyPr>
            <a:normAutofit fontScale="90000"/>
          </a:bodyPr>
          <a:lstStyle/>
          <a:p>
            <a:pPr algn="ctr"/>
            <a:r>
              <a:rPr lang="en-IN" b="0" dirty="0" smtClean="0"/>
              <a:t>Associative Memory- </a:t>
            </a:r>
            <a:r>
              <a:rPr lang="en-IN" dirty="0"/>
              <a:t>Match Logic</a:t>
            </a:r>
            <a:endParaRPr lang="en-IN" b="0" dirty="0"/>
          </a:p>
        </p:txBody>
      </p:sp>
      <p:sp>
        <p:nvSpPr>
          <p:cNvPr id="3" name="Content Placeholder 2"/>
          <p:cNvSpPr>
            <a:spLocks noGrp="1"/>
          </p:cNvSpPr>
          <p:nvPr>
            <p:ph idx="1"/>
          </p:nvPr>
        </p:nvSpPr>
        <p:spPr>
          <a:xfrm>
            <a:off x="257380" y="1992810"/>
            <a:ext cx="5434885" cy="4488326"/>
          </a:xfrm>
        </p:spPr>
        <p:txBody>
          <a:bodyPr>
            <a:noAutofit/>
          </a:bodyPr>
          <a:lstStyle/>
          <a:p>
            <a:pPr algn="just"/>
            <a:r>
              <a:rPr lang="en-IN" sz="2000" dirty="0"/>
              <a:t>For a word </a:t>
            </a:r>
            <a:r>
              <a:rPr lang="en-IN" sz="2000" dirty="0" err="1"/>
              <a:t>i</a:t>
            </a:r>
            <a:r>
              <a:rPr lang="en-IN" sz="2000" dirty="0"/>
              <a:t> to be equal to the argument in A we must have all </a:t>
            </a:r>
            <a:r>
              <a:rPr lang="en-IN" sz="2000" dirty="0" err="1"/>
              <a:t>xj</a:t>
            </a:r>
            <a:r>
              <a:rPr lang="en-IN" sz="2000" dirty="0"/>
              <a:t> variables equal to 1</a:t>
            </a:r>
            <a:r>
              <a:rPr lang="en-IN" sz="2000" dirty="0" smtClean="0"/>
              <a:t>. </a:t>
            </a:r>
            <a:endParaRPr lang="en-IN" sz="2000" dirty="0"/>
          </a:p>
          <a:p>
            <a:pPr algn="just"/>
            <a:r>
              <a:rPr lang="en-IN" sz="2000" dirty="0"/>
              <a:t>This is the condition for setting the corresponding match bit </a:t>
            </a:r>
            <a:r>
              <a:rPr lang="en-IN" sz="2000" dirty="0" err="1" smtClean="0"/>
              <a:t>Mi</a:t>
            </a:r>
            <a:r>
              <a:rPr lang="en-IN" sz="2000" dirty="0" smtClean="0"/>
              <a:t> </a:t>
            </a:r>
            <a:r>
              <a:rPr lang="en-IN" sz="2000" dirty="0"/>
              <a:t>to 1. </a:t>
            </a:r>
            <a:endParaRPr lang="en-IN" sz="2000" dirty="0" smtClean="0"/>
          </a:p>
          <a:p>
            <a:pPr algn="just"/>
            <a:r>
              <a:rPr lang="en-IN" sz="2000" dirty="0" smtClean="0"/>
              <a:t>The </a:t>
            </a:r>
            <a:r>
              <a:rPr lang="en-IN" sz="2000" dirty="0"/>
              <a:t>Boolean </a:t>
            </a:r>
            <a:r>
              <a:rPr lang="en-IN" sz="2000" dirty="0" smtClean="0"/>
              <a:t>function for </a:t>
            </a:r>
            <a:r>
              <a:rPr lang="en-IN" sz="2000" dirty="0"/>
              <a:t>this condition </a:t>
            </a:r>
            <a:r>
              <a:rPr lang="en-IN" sz="2000" dirty="0" smtClean="0"/>
              <a:t>is </a:t>
            </a:r>
            <a:r>
              <a:rPr lang="en-IN" sz="2000" dirty="0" err="1" smtClean="0"/>
              <a:t>Mi</a:t>
            </a:r>
            <a:r>
              <a:rPr lang="en-IN" sz="2000" dirty="0" smtClean="0"/>
              <a:t> </a:t>
            </a:r>
            <a:r>
              <a:rPr lang="en-IN" sz="2000" dirty="0"/>
              <a:t>= 𝑥</a:t>
            </a:r>
            <a:r>
              <a:rPr lang="en-IN" sz="2000" dirty="0" smtClean="0"/>
              <a:t>1 𝑥2 𝑥</a:t>
            </a:r>
            <a:r>
              <a:rPr lang="en-IN" sz="2000" dirty="0"/>
              <a:t>3 … … … </a:t>
            </a:r>
            <a:r>
              <a:rPr lang="en-IN" sz="2000" dirty="0" smtClean="0"/>
              <a:t>𝑥𝑛 </a:t>
            </a:r>
            <a:r>
              <a:rPr lang="en-IN" sz="2000" dirty="0"/>
              <a:t>and constitutes the AND operation of all pairs of matched bits in a word.</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5" name="Picture 4"/>
          <p:cNvPicPr>
            <a:picLocks noChangeAspect="1"/>
          </p:cNvPicPr>
          <p:nvPr/>
        </p:nvPicPr>
        <p:blipFill>
          <a:blip r:embed="rId4"/>
          <a:stretch>
            <a:fillRect/>
          </a:stretch>
        </p:blipFill>
        <p:spPr>
          <a:xfrm>
            <a:off x="5851303" y="2378268"/>
            <a:ext cx="3272396" cy="3031932"/>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42350"/>
            <a:ext cx="7117313" cy="1090091"/>
          </a:xfrm>
        </p:spPr>
        <p:txBody>
          <a:bodyPr>
            <a:normAutofit fontScale="90000"/>
          </a:bodyPr>
          <a:lstStyle/>
          <a:p>
            <a:pPr algn="ctr"/>
            <a:r>
              <a:rPr lang="en-IN" b="0" dirty="0" smtClean="0"/>
              <a:t>Associative Memory- </a:t>
            </a:r>
            <a:r>
              <a:rPr lang="en-IN" dirty="0"/>
              <a:t>Match Logic</a:t>
            </a:r>
            <a:endParaRPr lang="en-IN" b="0" dirty="0"/>
          </a:p>
        </p:txBody>
      </p:sp>
      <p:sp>
        <p:nvSpPr>
          <p:cNvPr id="3" name="Content Placeholder 2"/>
          <p:cNvSpPr>
            <a:spLocks noGrp="1"/>
          </p:cNvSpPr>
          <p:nvPr>
            <p:ph idx="1"/>
          </p:nvPr>
        </p:nvSpPr>
        <p:spPr>
          <a:xfrm>
            <a:off x="254160" y="1329526"/>
            <a:ext cx="7746840" cy="5151609"/>
          </a:xfrm>
        </p:spPr>
        <p:txBody>
          <a:bodyPr>
            <a:noAutofit/>
          </a:bodyPr>
          <a:lstStyle/>
          <a:p>
            <a:pPr algn="just"/>
            <a:r>
              <a:rPr lang="en-IN" sz="2000" dirty="0"/>
              <a:t>We now include the key bit K; in the comparison logic. </a:t>
            </a:r>
            <a:endParaRPr lang="en-IN" sz="2000" dirty="0" smtClean="0"/>
          </a:p>
          <a:p>
            <a:pPr algn="just"/>
            <a:r>
              <a:rPr lang="en-IN" sz="2000" dirty="0" smtClean="0"/>
              <a:t>The requirement is </a:t>
            </a:r>
            <a:r>
              <a:rPr lang="en-IN" sz="2000" dirty="0"/>
              <a:t>that if </a:t>
            </a:r>
            <a:r>
              <a:rPr lang="en-IN" sz="2000" dirty="0" err="1" smtClean="0"/>
              <a:t>Kj</a:t>
            </a:r>
            <a:r>
              <a:rPr lang="en-IN" sz="2000" dirty="0" smtClean="0"/>
              <a:t> </a:t>
            </a:r>
            <a:r>
              <a:rPr lang="en-IN" sz="2000" dirty="0"/>
              <a:t>= 0, the corresponding bits of A; and </a:t>
            </a:r>
            <a:r>
              <a:rPr lang="en-IN" sz="2000" dirty="0" err="1" smtClean="0"/>
              <a:t>Fij</a:t>
            </a:r>
            <a:r>
              <a:rPr lang="en-IN" sz="2000" dirty="0" smtClean="0"/>
              <a:t> </a:t>
            </a:r>
            <a:r>
              <a:rPr lang="en-IN" sz="2000" dirty="0"/>
              <a:t>need no comparison. </a:t>
            </a:r>
            <a:endParaRPr lang="en-IN" sz="2000" dirty="0" smtClean="0"/>
          </a:p>
          <a:p>
            <a:pPr algn="just"/>
            <a:r>
              <a:rPr lang="en-IN" sz="2000" dirty="0" smtClean="0"/>
              <a:t>Only when </a:t>
            </a:r>
            <a:r>
              <a:rPr lang="en-IN" sz="2000" dirty="0" err="1" smtClean="0"/>
              <a:t>Kj</a:t>
            </a:r>
            <a:r>
              <a:rPr lang="en-IN" sz="2000" dirty="0" smtClean="0"/>
              <a:t> </a:t>
            </a:r>
            <a:r>
              <a:rPr lang="en-IN" sz="2000" dirty="0"/>
              <a:t>= 1 must they be compared</a:t>
            </a:r>
            <a:r>
              <a:rPr lang="en-IN" sz="2000" dirty="0" smtClean="0"/>
              <a:t>.</a:t>
            </a:r>
          </a:p>
          <a:p>
            <a:pPr algn="just"/>
            <a:r>
              <a:rPr lang="en-IN" sz="2000" dirty="0" smtClean="0"/>
              <a:t>This </a:t>
            </a:r>
            <a:r>
              <a:rPr lang="en-IN" sz="2000" dirty="0"/>
              <a:t>requirement is achieved by </a:t>
            </a:r>
            <a:r>
              <a:rPr lang="en-IN" sz="2000" dirty="0" err="1" smtClean="0"/>
              <a:t>Oring</a:t>
            </a:r>
            <a:r>
              <a:rPr lang="en-IN" sz="2000" dirty="0" smtClean="0"/>
              <a:t> each </a:t>
            </a:r>
            <a:r>
              <a:rPr lang="en-IN" sz="2000" dirty="0"/>
              <a:t>term with </a:t>
            </a:r>
            <a:r>
              <a:rPr lang="en-IN" sz="2000" dirty="0" err="1" smtClean="0"/>
              <a:t>Kj</a:t>
            </a:r>
            <a:r>
              <a:rPr lang="en-IN" sz="2000" dirty="0" smtClean="0"/>
              <a:t>’, </a:t>
            </a:r>
            <a:r>
              <a:rPr lang="en-IN" sz="2000" dirty="0"/>
              <a:t>thus</a:t>
            </a:r>
            <a:r>
              <a:rPr lang="en-IN" sz="2000" dirty="0" smtClean="0"/>
              <a:t>:</a:t>
            </a:r>
          </a:p>
          <a:p>
            <a:pPr algn="just"/>
            <a:endParaRPr lang="en-IN" sz="2000" dirty="0"/>
          </a:p>
          <a:p>
            <a:pPr algn="just"/>
            <a:endParaRPr lang="en-IN" sz="2000" dirty="0" smtClean="0"/>
          </a:p>
          <a:p>
            <a:pPr algn="just"/>
            <a:r>
              <a:rPr lang="en-IN" sz="2000" dirty="0"/>
              <a:t>When </a:t>
            </a:r>
            <a:r>
              <a:rPr lang="en-IN" sz="2000" dirty="0" err="1" smtClean="0"/>
              <a:t>Kj</a:t>
            </a:r>
            <a:r>
              <a:rPr lang="en-IN" sz="2000" dirty="0" smtClean="0"/>
              <a:t> </a:t>
            </a:r>
            <a:r>
              <a:rPr lang="en-IN" sz="2000" dirty="0"/>
              <a:t>= 1, we have </a:t>
            </a:r>
            <a:r>
              <a:rPr lang="en-IN" sz="2000" dirty="0" err="1" smtClean="0"/>
              <a:t>Kj</a:t>
            </a:r>
            <a:r>
              <a:rPr lang="en-IN" sz="2000" dirty="0" smtClean="0"/>
              <a:t>’ </a:t>
            </a:r>
            <a:r>
              <a:rPr lang="en-IN" sz="2000" dirty="0"/>
              <a:t>= 0 and </a:t>
            </a:r>
            <a:r>
              <a:rPr lang="en-IN" sz="2000" dirty="0" smtClean="0"/>
              <a:t>xj+0 </a:t>
            </a:r>
            <a:r>
              <a:rPr lang="en-IN" sz="2000" dirty="0"/>
              <a:t>= </a:t>
            </a:r>
            <a:r>
              <a:rPr lang="en-IN" sz="2000" dirty="0" err="1" smtClean="0"/>
              <a:t>xj</a:t>
            </a:r>
            <a:r>
              <a:rPr lang="en-IN" sz="2000" dirty="0" smtClean="0"/>
              <a:t>. </a:t>
            </a:r>
            <a:r>
              <a:rPr lang="en-IN" sz="2000" dirty="0"/>
              <a:t>When </a:t>
            </a:r>
            <a:r>
              <a:rPr lang="en-IN" sz="2000" dirty="0" err="1" smtClean="0"/>
              <a:t>Kj</a:t>
            </a:r>
            <a:r>
              <a:rPr lang="en-IN" sz="2000" dirty="0" smtClean="0"/>
              <a:t> </a:t>
            </a:r>
            <a:r>
              <a:rPr lang="en-IN" sz="2000" dirty="0"/>
              <a:t>= 0, then </a:t>
            </a:r>
            <a:r>
              <a:rPr lang="en-IN" sz="2000" dirty="0" err="1" smtClean="0"/>
              <a:t>Kj</a:t>
            </a:r>
            <a:r>
              <a:rPr lang="en-IN" sz="2000" dirty="0" smtClean="0"/>
              <a:t>’ </a:t>
            </a:r>
            <a:r>
              <a:rPr lang="en-IN" sz="2000" dirty="0"/>
              <a:t>= 1 </a:t>
            </a:r>
            <a:r>
              <a:rPr lang="en-IN" sz="2000" dirty="0" smtClean="0"/>
              <a:t>and </a:t>
            </a:r>
            <a:r>
              <a:rPr lang="en-IN" sz="2000" dirty="0" err="1" smtClean="0"/>
              <a:t>xj</a:t>
            </a:r>
            <a:r>
              <a:rPr lang="en-IN" sz="2000" dirty="0" smtClean="0"/>
              <a:t>+ </a:t>
            </a:r>
            <a:r>
              <a:rPr lang="en-IN" sz="2000" dirty="0"/>
              <a:t>1 = 1</a:t>
            </a:r>
            <a:r>
              <a:rPr lang="en-IN" sz="2000" dirty="0" smtClean="0"/>
              <a:t>.</a:t>
            </a:r>
          </a:p>
          <a:p>
            <a:pPr algn="just"/>
            <a:r>
              <a:rPr lang="en-IN" sz="2000" dirty="0" smtClean="0"/>
              <a:t> </a:t>
            </a:r>
            <a:r>
              <a:rPr lang="en-IN" sz="2000" dirty="0"/>
              <a:t>A term (</a:t>
            </a:r>
            <a:r>
              <a:rPr lang="en-IN" sz="2000" dirty="0" err="1" smtClean="0"/>
              <a:t>xj</a:t>
            </a:r>
            <a:r>
              <a:rPr lang="en-IN" sz="2000" dirty="0" smtClean="0"/>
              <a:t> </a:t>
            </a:r>
            <a:r>
              <a:rPr lang="en-IN" sz="2000" dirty="0"/>
              <a:t>+ </a:t>
            </a:r>
            <a:r>
              <a:rPr lang="en-IN" sz="2000" dirty="0" err="1" smtClean="0"/>
              <a:t>Kj</a:t>
            </a:r>
            <a:r>
              <a:rPr lang="en-IN" sz="2000" dirty="0" smtClean="0"/>
              <a:t>’) </a:t>
            </a:r>
            <a:r>
              <a:rPr lang="en-IN" sz="2000" dirty="0"/>
              <a:t>will be in the 1 state if its pair of bits is </a:t>
            </a:r>
            <a:r>
              <a:rPr lang="en-IN" sz="2000" dirty="0" smtClean="0"/>
              <a:t>not compared.</a:t>
            </a:r>
          </a:p>
          <a:p>
            <a:pPr algn="just"/>
            <a:r>
              <a:rPr lang="en-IN" sz="2000" dirty="0"/>
              <a:t>This is necessary because each term is </a:t>
            </a:r>
            <a:r>
              <a:rPr lang="en-IN" sz="2000" dirty="0" err="1"/>
              <a:t>ANDed</a:t>
            </a:r>
            <a:r>
              <a:rPr lang="en-IN" sz="2000" dirty="0"/>
              <a:t> with all other </a:t>
            </a:r>
            <a:r>
              <a:rPr lang="en-IN" sz="2000" dirty="0" smtClean="0"/>
              <a:t>terms so </a:t>
            </a:r>
            <a:r>
              <a:rPr lang="en-IN" sz="2000" dirty="0"/>
              <a:t>that an output of 1 will have no effect. The comparison of the bits has </a:t>
            </a:r>
            <a:r>
              <a:rPr lang="en-IN" sz="2000" dirty="0" smtClean="0"/>
              <a:t>an effect </a:t>
            </a:r>
            <a:r>
              <a:rPr lang="en-IN" sz="2000" dirty="0"/>
              <a:t>only when </a:t>
            </a:r>
            <a:r>
              <a:rPr lang="en-IN" sz="2000" dirty="0" err="1" smtClean="0"/>
              <a:t>Kj</a:t>
            </a:r>
            <a:r>
              <a:rPr lang="en-IN" sz="2000" dirty="0" smtClean="0"/>
              <a:t> </a:t>
            </a:r>
            <a:r>
              <a:rPr lang="en-IN" sz="2000" dirty="0"/>
              <a:t>= 1 .</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4" name="Picture 3"/>
          <p:cNvPicPr>
            <a:picLocks noChangeAspect="1"/>
          </p:cNvPicPr>
          <p:nvPr/>
        </p:nvPicPr>
        <p:blipFill>
          <a:blip r:embed="rId4"/>
          <a:stretch>
            <a:fillRect/>
          </a:stretch>
        </p:blipFill>
        <p:spPr>
          <a:xfrm>
            <a:off x="1981200" y="3254439"/>
            <a:ext cx="2514600" cy="617621"/>
          </a:xfrm>
          <a:prstGeom prst="rect">
            <a:avLst/>
          </a:prstGeom>
        </p:spPr>
      </p:pic>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178200" y="3105720"/>
              <a:ext cx="3942360" cy="2334600"/>
            </p14:xfrm>
          </p:contentPart>
        </mc:Choice>
        <mc:Fallback xmlns="">
          <p:pic>
            <p:nvPicPr>
              <p:cNvPr id="6" name="Ink 5"/>
            </p:nvPicPr>
            <p:blipFill>
              <a:blip r:embed="rId6"/>
            </p:blipFill>
            <p:spPr>
              <a:xfrm>
                <a:off x="178200" y="3105720"/>
                <a:ext cx="3942360" cy="2334600"/>
              </a:xfrm>
              <a:prstGeom prst="rect"/>
            </p:spPr>
          </p:pic>
        </mc:Fallback>
      </mc:AlternateContent>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94545"/>
            <a:ext cx="7117313" cy="1090091"/>
          </a:xfrm>
        </p:spPr>
        <p:txBody>
          <a:bodyPr>
            <a:normAutofit fontScale="90000"/>
          </a:bodyPr>
          <a:lstStyle/>
          <a:p>
            <a:pPr algn="ctr"/>
            <a:r>
              <a:rPr lang="en-IN" b="0" dirty="0" smtClean="0"/>
              <a:t>Associative Memory- </a:t>
            </a:r>
            <a:r>
              <a:rPr lang="en-IN" dirty="0"/>
              <a:t>Match Logic</a:t>
            </a:r>
            <a:endParaRPr lang="en-IN" b="0" dirty="0"/>
          </a:p>
        </p:txBody>
      </p:sp>
      <p:sp>
        <p:nvSpPr>
          <p:cNvPr id="3" name="Content Placeholder 2"/>
          <p:cNvSpPr>
            <a:spLocks noGrp="1"/>
          </p:cNvSpPr>
          <p:nvPr>
            <p:ph idx="1"/>
          </p:nvPr>
        </p:nvSpPr>
        <p:spPr>
          <a:xfrm>
            <a:off x="152400" y="1098656"/>
            <a:ext cx="7746840" cy="5606944"/>
          </a:xfrm>
        </p:spPr>
        <p:txBody>
          <a:bodyPr>
            <a:noAutofit/>
          </a:bodyPr>
          <a:lstStyle/>
          <a:p>
            <a:pPr algn="just"/>
            <a:r>
              <a:rPr lang="en-IN" sz="2000" dirty="0"/>
              <a:t>The match logic for word </a:t>
            </a:r>
            <a:r>
              <a:rPr lang="en-IN" sz="2000" dirty="0" err="1"/>
              <a:t>i</a:t>
            </a:r>
            <a:r>
              <a:rPr lang="en-IN" sz="2000" dirty="0"/>
              <a:t> in an associative memory can now be </a:t>
            </a:r>
            <a:r>
              <a:rPr lang="en-IN" sz="2000" dirty="0" smtClean="0"/>
              <a:t>expressed by </a:t>
            </a:r>
            <a:r>
              <a:rPr lang="en-IN" sz="2000" dirty="0"/>
              <a:t>the following Boolean function</a:t>
            </a:r>
            <a:r>
              <a:rPr lang="en-IN" sz="2000" dirty="0" smtClean="0"/>
              <a:t>:</a:t>
            </a:r>
          </a:p>
          <a:p>
            <a:pPr algn="just"/>
            <a:endParaRPr lang="en-IN" sz="2000" dirty="0"/>
          </a:p>
          <a:p>
            <a:pPr algn="just"/>
            <a:r>
              <a:rPr lang="en-IN" sz="2000" dirty="0"/>
              <a:t>Each term in the expression will be equal to 1 if its corresponding </a:t>
            </a:r>
            <a:r>
              <a:rPr lang="en-IN" sz="2000" dirty="0" err="1" smtClean="0"/>
              <a:t>Kj</a:t>
            </a:r>
            <a:r>
              <a:rPr lang="en-IN" sz="2000" dirty="0" smtClean="0"/>
              <a:t> </a:t>
            </a:r>
            <a:r>
              <a:rPr lang="en-IN" sz="2000" dirty="0"/>
              <a:t>= 0. </a:t>
            </a:r>
            <a:endParaRPr lang="en-IN" sz="2000" dirty="0" smtClean="0"/>
          </a:p>
          <a:p>
            <a:pPr algn="just"/>
            <a:r>
              <a:rPr lang="en-IN" sz="2000" dirty="0" smtClean="0"/>
              <a:t>If </a:t>
            </a:r>
            <a:r>
              <a:rPr lang="en-IN" sz="2000" dirty="0" err="1" smtClean="0"/>
              <a:t>K</a:t>
            </a:r>
            <a:r>
              <a:rPr lang="en-IN" sz="2000" dirty="0" err="1"/>
              <a:t>j</a:t>
            </a:r>
            <a:r>
              <a:rPr lang="en-IN" sz="2000" dirty="0" smtClean="0"/>
              <a:t> </a:t>
            </a:r>
            <a:r>
              <a:rPr lang="en-IN" sz="2000" dirty="0"/>
              <a:t>= 1, the term will be either 0 or 1 depending on the value of </a:t>
            </a:r>
            <a:r>
              <a:rPr lang="en-IN" sz="2000" dirty="0" err="1" smtClean="0"/>
              <a:t>Xj</a:t>
            </a:r>
            <a:r>
              <a:rPr lang="en-IN" sz="2000" dirty="0" smtClean="0"/>
              <a:t>. </a:t>
            </a:r>
          </a:p>
          <a:p>
            <a:pPr algn="just"/>
            <a:r>
              <a:rPr lang="en-IN" sz="2000" dirty="0" smtClean="0"/>
              <a:t>A </a:t>
            </a:r>
            <a:r>
              <a:rPr lang="en-IN" sz="2000" dirty="0"/>
              <a:t>match </a:t>
            </a:r>
            <a:r>
              <a:rPr lang="en-IN" sz="2000" dirty="0" smtClean="0"/>
              <a:t>will occur </a:t>
            </a:r>
            <a:r>
              <a:rPr lang="en-IN" sz="2000" dirty="0"/>
              <a:t>and </a:t>
            </a:r>
            <a:r>
              <a:rPr lang="en-IN" sz="2000" dirty="0" err="1" smtClean="0"/>
              <a:t>Mj</a:t>
            </a:r>
            <a:r>
              <a:rPr lang="en-IN" sz="2000" dirty="0" smtClean="0"/>
              <a:t>, </a:t>
            </a:r>
            <a:r>
              <a:rPr lang="en-IN" sz="2000" dirty="0"/>
              <a:t>will be equal to 1 if all terms are equal to </a:t>
            </a:r>
            <a:r>
              <a:rPr lang="en-IN" sz="2000" dirty="0" smtClean="0"/>
              <a:t>1.</a:t>
            </a:r>
            <a:endParaRPr lang="en-IN" sz="2000" dirty="0"/>
          </a:p>
          <a:p>
            <a:pPr algn="just"/>
            <a:r>
              <a:rPr lang="en-IN" sz="2000" dirty="0" smtClean="0"/>
              <a:t>If </a:t>
            </a:r>
            <a:r>
              <a:rPr lang="en-IN" sz="2000" dirty="0"/>
              <a:t>we substitute the original definition </a:t>
            </a:r>
            <a:r>
              <a:rPr lang="en-IN" sz="2000" dirty="0" smtClean="0"/>
              <a:t>of </a:t>
            </a:r>
            <a:r>
              <a:rPr lang="en-IN" sz="2000" dirty="0" err="1" smtClean="0"/>
              <a:t>xj</a:t>
            </a:r>
            <a:r>
              <a:rPr lang="en-IN" sz="2000" dirty="0" smtClean="0"/>
              <a:t>, </a:t>
            </a:r>
            <a:r>
              <a:rPr lang="en-IN" sz="2000" dirty="0"/>
              <a:t>the Boolean function </a:t>
            </a:r>
            <a:r>
              <a:rPr lang="en-IN" sz="2000" dirty="0" smtClean="0"/>
              <a:t>above can </a:t>
            </a:r>
            <a:r>
              <a:rPr lang="en-IN" sz="2000" dirty="0"/>
              <a:t>be expressed as follows</a:t>
            </a:r>
            <a:r>
              <a:rPr lang="en-IN" sz="2000" dirty="0" smtClean="0"/>
              <a:t>:</a:t>
            </a:r>
          </a:p>
          <a:p>
            <a:pPr algn="just"/>
            <a:endParaRPr lang="en-IN" sz="2000" dirty="0"/>
          </a:p>
          <a:p>
            <a:r>
              <a:rPr lang="en-IN" sz="2000" dirty="0"/>
              <a:t>where II is a product symbol designating the AND operation of all n terms. </a:t>
            </a:r>
            <a:r>
              <a:rPr lang="en-IN" sz="2000" dirty="0" smtClean="0"/>
              <a:t>We need </a:t>
            </a:r>
            <a:r>
              <a:rPr lang="en-IN" sz="2000" dirty="0"/>
              <a:t>m such functions, one for each word </a:t>
            </a:r>
            <a:r>
              <a:rPr lang="en-IN" sz="2000" dirty="0" err="1"/>
              <a:t>i</a:t>
            </a:r>
            <a:r>
              <a:rPr lang="en-IN" sz="2000" dirty="0"/>
              <a:t> = 1, 2, 3, . . . , m .</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5" name="Picture 4"/>
          <p:cNvPicPr>
            <a:picLocks noChangeAspect="1"/>
          </p:cNvPicPr>
          <p:nvPr/>
        </p:nvPicPr>
        <p:blipFill>
          <a:blip r:embed="rId4"/>
          <a:stretch>
            <a:fillRect/>
          </a:stretch>
        </p:blipFill>
        <p:spPr>
          <a:xfrm>
            <a:off x="1918413" y="1795935"/>
            <a:ext cx="4214813" cy="342900"/>
          </a:xfrm>
          <a:prstGeom prst="rect">
            <a:avLst/>
          </a:prstGeom>
        </p:spPr>
      </p:pic>
      <p:pic>
        <p:nvPicPr>
          <p:cNvPr id="6" name="Picture 5"/>
          <p:cNvPicPr>
            <a:picLocks noChangeAspect="1"/>
          </p:cNvPicPr>
          <p:nvPr/>
        </p:nvPicPr>
        <p:blipFill>
          <a:blip r:embed="rId5"/>
          <a:stretch>
            <a:fillRect/>
          </a:stretch>
        </p:blipFill>
        <p:spPr>
          <a:xfrm>
            <a:off x="2422583" y="4800600"/>
            <a:ext cx="2576945" cy="609600"/>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94545"/>
            <a:ext cx="7117313" cy="1090091"/>
          </a:xfrm>
        </p:spPr>
        <p:txBody>
          <a:bodyPr>
            <a:normAutofit fontScale="90000"/>
          </a:bodyPr>
          <a:lstStyle/>
          <a:p>
            <a:pPr algn="ctr"/>
            <a:r>
              <a:rPr lang="en-IN" b="0" dirty="0" smtClean="0"/>
              <a:t>Associative Memory- </a:t>
            </a:r>
            <a:r>
              <a:rPr lang="en-IN" dirty="0"/>
              <a:t>Match Logic</a:t>
            </a:r>
            <a:endParaRPr lang="en-IN" b="0" dirty="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6" name="Picture 5"/>
          <p:cNvPicPr>
            <a:picLocks noChangeAspect="1"/>
          </p:cNvPicPr>
          <p:nvPr/>
        </p:nvPicPr>
        <p:blipFill>
          <a:blip r:embed="rId4"/>
          <a:stretch>
            <a:fillRect/>
          </a:stretch>
        </p:blipFill>
        <p:spPr>
          <a:xfrm>
            <a:off x="1688584" y="1491626"/>
            <a:ext cx="2576945" cy="609600"/>
          </a:xfrm>
          <a:prstGeom prst="rect">
            <a:avLst/>
          </a:prstGeom>
        </p:spPr>
      </p:pic>
      <p:pic>
        <p:nvPicPr>
          <p:cNvPr id="4" name="Picture 3"/>
          <p:cNvPicPr>
            <a:picLocks noChangeAspect="1"/>
          </p:cNvPicPr>
          <p:nvPr/>
        </p:nvPicPr>
        <p:blipFill>
          <a:blip r:embed="rId5"/>
          <a:stretch>
            <a:fillRect/>
          </a:stretch>
        </p:blipFill>
        <p:spPr>
          <a:xfrm>
            <a:off x="1688584" y="2408215"/>
            <a:ext cx="4636016" cy="3725557"/>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94545"/>
            <a:ext cx="7117313" cy="1090091"/>
          </a:xfrm>
        </p:spPr>
        <p:txBody>
          <a:bodyPr>
            <a:normAutofit fontScale="90000"/>
          </a:bodyPr>
          <a:lstStyle/>
          <a:p>
            <a:pPr algn="ctr"/>
            <a:r>
              <a:rPr lang="en-IN" b="0" dirty="0" smtClean="0"/>
              <a:t>Associative Memory- </a:t>
            </a:r>
            <a:r>
              <a:rPr lang="en-IN" dirty="0" smtClean="0"/>
              <a:t>Read operation</a:t>
            </a:r>
            <a:endParaRPr lang="en-IN" b="0" dirty="0"/>
          </a:p>
        </p:txBody>
      </p:sp>
      <p:sp>
        <p:nvSpPr>
          <p:cNvPr id="3" name="Content Placeholder 2"/>
          <p:cNvSpPr>
            <a:spLocks noGrp="1"/>
          </p:cNvSpPr>
          <p:nvPr>
            <p:ph idx="1"/>
          </p:nvPr>
        </p:nvSpPr>
        <p:spPr>
          <a:xfrm>
            <a:off x="152400" y="1098656"/>
            <a:ext cx="8229600" cy="5606944"/>
          </a:xfrm>
        </p:spPr>
        <p:txBody>
          <a:bodyPr>
            <a:noAutofit/>
          </a:bodyPr>
          <a:lstStyle/>
          <a:p>
            <a:pPr algn="just"/>
            <a:r>
              <a:rPr lang="en-IN" sz="2000" dirty="0"/>
              <a:t>If more than one word in memory matches the unmasked argument field, </a:t>
            </a:r>
            <a:r>
              <a:rPr lang="en-IN" sz="2000" dirty="0" smtClean="0"/>
              <a:t>all the </a:t>
            </a:r>
            <a:r>
              <a:rPr lang="en-IN" sz="2000" dirty="0"/>
              <a:t>matched words will have 1's in the corresponding bit position of the </a:t>
            </a:r>
            <a:r>
              <a:rPr lang="en-IN" sz="2000" dirty="0" smtClean="0"/>
              <a:t>match register</a:t>
            </a:r>
            <a:r>
              <a:rPr lang="en-IN" sz="2000" dirty="0"/>
              <a:t>. </a:t>
            </a:r>
            <a:endParaRPr lang="en-IN" sz="2000" dirty="0" smtClean="0"/>
          </a:p>
          <a:p>
            <a:pPr algn="just"/>
            <a:r>
              <a:rPr lang="en-IN" sz="2000" dirty="0" smtClean="0"/>
              <a:t>It </a:t>
            </a:r>
            <a:r>
              <a:rPr lang="en-IN" sz="2000" dirty="0"/>
              <a:t>is then necessary to scan the bits of the match register one at a time.</a:t>
            </a:r>
          </a:p>
          <a:p>
            <a:pPr algn="just"/>
            <a:r>
              <a:rPr lang="en-IN" sz="2000" dirty="0"/>
              <a:t>The matched words are read in sequence by applying a read signal to each </a:t>
            </a:r>
            <a:r>
              <a:rPr lang="en-IN" sz="2000" dirty="0" smtClean="0"/>
              <a:t>word line </a:t>
            </a:r>
            <a:r>
              <a:rPr lang="en-IN" sz="2000" dirty="0"/>
              <a:t>whose corresponding </a:t>
            </a:r>
            <a:r>
              <a:rPr lang="en-IN" sz="2000" dirty="0" err="1" smtClean="0"/>
              <a:t>Mi</a:t>
            </a:r>
            <a:r>
              <a:rPr lang="en-IN" sz="2000" dirty="0" smtClean="0"/>
              <a:t>, </a:t>
            </a:r>
            <a:r>
              <a:rPr lang="en-IN" sz="2000" dirty="0"/>
              <a:t>bit is a </a:t>
            </a:r>
            <a:r>
              <a:rPr lang="en-IN" sz="2000" dirty="0" smtClean="0"/>
              <a:t>1.</a:t>
            </a:r>
          </a:p>
          <a:p>
            <a:pPr algn="just"/>
            <a:r>
              <a:rPr lang="en-IN" sz="2000" dirty="0"/>
              <a:t>In most applications, the associative memory stores a table with no </a:t>
            </a:r>
            <a:r>
              <a:rPr lang="en-IN" sz="2000" dirty="0" smtClean="0"/>
              <a:t>two identical items under </a:t>
            </a:r>
            <a:r>
              <a:rPr lang="en-IN" sz="2000" dirty="0"/>
              <a:t>a given key. </a:t>
            </a:r>
            <a:endParaRPr lang="en-IN" sz="2000" dirty="0" smtClean="0"/>
          </a:p>
          <a:p>
            <a:pPr algn="just"/>
            <a:r>
              <a:rPr lang="en-IN" sz="2000" dirty="0" smtClean="0"/>
              <a:t>In </a:t>
            </a:r>
            <a:r>
              <a:rPr lang="en-IN" sz="2000" dirty="0"/>
              <a:t>this case, only one word may match </a:t>
            </a:r>
            <a:r>
              <a:rPr lang="en-IN" sz="2000" dirty="0" smtClean="0"/>
              <a:t>the unmasked </a:t>
            </a:r>
            <a:r>
              <a:rPr lang="en-IN" sz="2000" dirty="0"/>
              <a:t>argument field. </a:t>
            </a:r>
            <a:endParaRPr lang="en-IN" sz="2000" dirty="0" smtClean="0"/>
          </a:p>
          <a:p>
            <a:pPr algn="just"/>
            <a:r>
              <a:rPr lang="en-IN" sz="2000" dirty="0" smtClean="0"/>
              <a:t>By </a:t>
            </a:r>
            <a:r>
              <a:rPr lang="en-IN" sz="2000" dirty="0"/>
              <a:t>connecting output </a:t>
            </a:r>
            <a:r>
              <a:rPr lang="en-IN" sz="2000" dirty="0" err="1" smtClean="0"/>
              <a:t>Mi</a:t>
            </a:r>
            <a:r>
              <a:rPr lang="en-IN" sz="2000" dirty="0" smtClean="0"/>
              <a:t> </a:t>
            </a:r>
            <a:r>
              <a:rPr lang="en-IN" sz="2000" dirty="0"/>
              <a:t>directly to the read line </a:t>
            </a:r>
            <a:r>
              <a:rPr lang="en-IN" sz="2000" dirty="0" smtClean="0"/>
              <a:t>in the </a:t>
            </a:r>
            <a:r>
              <a:rPr lang="en-IN" sz="2000" dirty="0"/>
              <a:t>same word </a:t>
            </a:r>
            <a:r>
              <a:rPr lang="en-IN" sz="2000" dirty="0" smtClean="0"/>
              <a:t>position, </a:t>
            </a:r>
            <a:r>
              <a:rPr lang="en-IN" sz="2000" dirty="0"/>
              <a:t>the content of the </a:t>
            </a:r>
            <a:r>
              <a:rPr lang="en-IN" sz="2000" dirty="0" smtClean="0"/>
              <a:t>matched word </a:t>
            </a:r>
            <a:r>
              <a:rPr lang="en-IN" sz="2000" dirty="0"/>
              <a:t>will be presented automatically at the output lines and no special </a:t>
            </a:r>
            <a:r>
              <a:rPr lang="en-IN" sz="2000" dirty="0" smtClean="0"/>
              <a:t>read command </a:t>
            </a:r>
            <a:r>
              <a:rPr lang="en-IN" sz="2000" dirty="0"/>
              <a:t>signal is needed.</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94545"/>
            <a:ext cx="7117313" cy="1090091"/>
          </a:xfrm>
        </p:spPr>
        <p:txBody>
          <a:bodyPr>
            <a:normAutofit fontScale="90000"/>
          </a:bodyPr>
          <a:lstStyle/>
          <a:p>
            <a:pPr algn="ctr"/>
            <a:r>
              <a:rPr lang="en-IN" b="0" dirty="0" smtClean="0"/>
              <a:t>Associative Memory- Write</a:t>
            </a:r>
            <a:r>
              <a:rPr lang="en-IN" dirty="0" smtClean="0"/>
              <a:t> operation</a:t>
            </a:r>
            <a:endParaRPr lang="en-IN" b="0" dirty="0"/>
          </a:p>
        </p:txBody>
      </p:sp>
      <p:sp>
        <p:nvSpPr>
          <p:cNvPr id="3" name="Content Placeholder 2"/>
          <p:cNvSpPr>
            <a:spLocks noGrp="1"/>
          </p:cNvSpPr>
          <p:nvPr>
            <p:ph idx="1"/>
          </p:nvPr>
        </p:nvSpPr>
        <p:spPr>
          <a:xfrm>
            <a:off x="152400" y="1098656"/>
            <a:ext cx="8001000" cy="5606944"/>
          </a:xfrm>
        </p:spPr>
        <p:txBody>
          <a:bodyPr>
            <a:noAutofit/>
          </a:bodyPr>
          <a:lstStyle/>
          <a:p>
            <a:pPr algn="just"/>
            <a:r>
              <a:rPr lang="en-IN" sz="2000" dirty="0"/>
              <a:t>An associative memory must have a write capability for storing the information to </a:t>
            </a:r>
            <a:r>
              <a:rPr lang="en-IN" sz="2000" dirty="0" smtClean="0"/>
              <a:t>be searched</a:t>
            </a:r>
            <a:r>
              <a:rPr lang="en-IN" sz="2000" dirty="0"/>
              <a:t>. </a:t>
            </a:r>
            <a:endParaRPr lang="en-IN" sz="2000" dirty="0" smtClean="0"/>
          </a:p>
          <a:p>
            <a:pPr algn="just"/>
            <a:r>
              <a:rPr lang="en-IN" sz="2000" dirty="0" smtClean="0"/>
              <a:t>If </a:t>
            </a:r>
            <a:r>
              <a:rPr lang="en-IN" sz="2000" dirty="0"/>
              <a:t>the entire memory is loaded with new information at once prior to a </a:t>
            </a:r>
            <a:r>
              <a:rPr lang="en-IN" sz="2000" dirty="0" smtClean="0"/>
              <a:t>search operation </a:t>
            </a:r>
            <a:r>
              <a:rPr lang="en-IN" sz="2000" dirty="0"/>
              <a:t>then the writing can be done by addressing each location in sequence instead </a:t>
            </a:r>
            <a:r>
              <a:rPr lang="en-IN" sz="2000" dirty="0" smtClean="0"/>
              <a:t>of having </a:t>
            </a:r>
            <a:r>
              <a:rPr lang="en-IN" sz="2000" dirty="0"/>
              <a:t>m address lines, one for each word in memory, the number address lines can </a:t>
            </a:r>
            <a:r>
              <a:rPr lang="en-IN" sz="2000" dirty="0" smtClean="0"/>
              <a:t>be reduced </a:t>
            </a:r>
            <a:r>
              <a:rPr lang="en-IN" sz="2000" dirty="0"/>
              <a:t>by the decoder to d lines, where m = 2</a:t>
            </a:r>
            <a:r>
              <a:rPr lang="en-IN" sz="2000" baseline="30000" dirty="0"/>
              <a:t>𝑑</a:t>
            </a:r>
            <a:r>
              <a:rPr lang="en-IN" sz="2000" dirty="0"/>
              <a:t> </a:t>
            </a:r>
            <a:r>
              <a:rPr lang="en-IN" sz="2000" dirty="0" smtClean="0"/>
              <a:t>.</a:t>
            </a:r>
          </a:p>
          <a:p>
            <a:pPr algn="just"/>
            <a:r>
              <a:rPr lang="en-IN" sz="2000" dirty="0" smtClean="0"/>
              <a:t>If </a:t>
            </a:r>
            <a:r>
              <a:rPr lang="en-IN" sz="2000" dirty="0"/>
              <a:t>unwanted words have to be deleted </a:t>
            </a:r>
            <a:r>
              <a:rPr lang="en-IN" sz="2000" dirty="0" smtClean="0"/>
              <a:t>and new </a:t>
            </a:r>
            <a:r>
              <a:rPr lang="en-IN" sz="2000" dirty="0"/>
              <a:t>words inserted one at a time, there is a need for a special register to distinguish </a:t>
            </a:r>
            <a:r>
              <a:rPr lang="en-IN" sz="2000" dirty="0" smtClean="0"/>
              <a:t>between active </a:t>
            </a:r>
            <a:r>
              <a:rPr lang="en-IN" sz="2000" dirty="0"/>
              <a:t>and inactive words</a:t>
            </a:r>
            <a:r>
              <a:rPr lang="en-IN" sz="2000" dirty="0" smtClean="0"/>
              <a:t>. </a:t>
            </a:r>
            <a:r>
              <a:rPr lang="en-IN" sz="2000" dirty="0"/>
              <a:t>This register, sometimes called a tag register, would have as </a:t>
            </a:r>
            <a:r>
              <a:rPr lang="en-IN" sz="2000" dirty="0" smtClean="0"/>
              <a:t>many bits </a:t>
            </a:r>
            <a:r>
              <a:rPr lang="en-IN" sz="2000" dirty="0"/>
              <a:t>as there are words in the memory. A word is deleted from memory by clearing its tag </a:t>
            </a:r>
            <a:r>
              <a:rPr lang="en-IN" sz="2000" dirty="0" smtClean="0"/>
              <a:t>bit to </a:t>
            </a:r>
            <a:r>
              <a:rPr lang="en-IN" sz="2000" dirty="0"/>
              <a:t>0</a:t>
            </a:r>
            <a:r>
              <a:rPr lang="en-IN" sz="2000" dirty="0" smtClean="0"/>
              <a:t>. </a:t>
            </a:r>
            <a:r>
              <a:rPr lang="en-IN" sz="2000" dirty="0"/>
              <a:t>Words are stored in memory by scanning the tag register until the first 0 bit </a:t>
            </a:r>
            <a:r>
              <a:rPr lang="en-IN" sz="2000" dirty="0" smtClean="0"/>
              <a:t>is encountered</a:t>
            </a:r>
            <a:r>
              <a:rPr lang="en-IN" sz="2000" dirty="0"/>
              <a:t>. The words that have a tag bit of 0 must be masked (together with the K, bits</a:t>
            </a:r>
            <a:r>
              <a:rPr lang="en-IN" sz="2000" dirty="0" smtClean="0"/>
              <a:t>) with </a:t>
            </a:r>
            <a:r>
              <a:rPr lang="en-IN" sz="2000" dirty="0"/>
              <a:t>the argument word so that only active words are compared.</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487" y="2819400"/>
            <a:ext cx="7117313" cy="667431"/>
          </a:xfrm>
        </p:spPr>
        <p:txBody>
          <a:bodyPr>
            <a:noAutofit/>
          </a:bodyPr>
          <a:lstStyle/>
          <a:p>
            <a:pPr algn="ctr"/>
            <a:r>
              <a:rPr lang="en-IN" sz="6000" b="0" i="1" dirty="0" smtClean="0"/>
              <a:t>THANK YOU</a:t>
            </a:r>
            <a:endParaRPr lang="en-IN" sz="6000" b="1" i="1" dirty="0">
              <a:solidFill>
                <a:srgbClr val="C00000"/>
              </a:solidFill>
            </a:endParaRPr>
          </a:p>
        </p:txBody>
      </p:sp>
      <p:sp>
        <p:nvSpPr>
          <p:cNvPr id="3" name="Content Placeholder 2"/>
          <p:cNvSpPr>
            <a:spLocks noGrp="1"/>
          </p:cNvSpPr>
          <p:nvPr>
            <p:ph idx="1"/>
          </p:nvPr>
        </p:nvSpPr>
        <p:spPr>
          <a:xfrm>
            <a:off x="533400" y="1752600"/>
            <a:ext cx="7681420" cy="4349469"/>
          </a:xfrm>
        </p:spPr>
        <p:txBody>
          <a:bodyPr>
            <a:noAutofit/>
          </a:bodyPr>
          <a:lstStyle/>
          <a:p>
            <a:pPr marL="0" indent="0" algn="just">
              <a:buNone/>
            </a:pPr>
            <a:r>
              <a:rPr lang="en-IN" dirty="0" smtClean="0"/>
              <a:t>	</a:t>
            </a:r>
            <a:endParaRPr lang="en-IN" dirty="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2197"/>
            <a:ext cx="7117313" cy="727436"/>
          </a:xfrm>
        </p:spPr>
        <p:txBody>
          <a:bodyPr>
            <a:normAutofit/>
          </a:bodyPr>
          <a:lstStyle/>
          <a:p>
            <a:pPr algn="ctr"/>
            <a:r>
              <a:rPr lang="en-IN" b="0" dirty="0" smtClean="0"/>
              <a:t>Cache Memory</a:t>
            </a:r>
            <a:endParaRPr lang="en-IN" b="0" dirty="0"/>
          </a:p>
        </p:txBody>
      </p:sp>
      <p:sp>
        <p:nvSpPr>
          <p:cNvPr id="3" name="Content Placeholder 2"/>
          <p:cNvSpPr>
            <a:spLocks noGrp="1"/>
          </p:cNvSpPr>
          <p:nvPr>
            <p:ph idx="1"/>
          </p:nvPr>
        </p:nvSpPr>
        <p:spPr>
          <a:xfrm>
            <a:off x="142143" y="759633"/>
            <a:ext cx="8001000" cy="5606944"/>
          </a:xfrm>
        </p:spPr>
        <p:txBody>
          <a:bodyPr>
            <a:noAutofit/>
          </a:bodyPr>
          <a:lstStyle/>
          <a:p>
            <a:pPr algn="just"/>
            <a:r>
              <a:rPr lang="en-IN" sz="2000" dirty="0"/>
              <a:t>Analysis of a large number of typical programs has shown that the references </a:t>
            </a:r>
            <a:r>
              <a:rPr lang="en-IN" sz="2000" dirty="0" smtClean="0"/>
              <a:t>memory at </a:t>
            </a:r>
            <a:r>
              <a:rPr lang="en-IN" sz="2000" dirty="0"/>
              <a:t>any given interval of time tend to be confined within a few localized areas in memory. </a:t>
            </a:r>
            <a:r>
              <a:rPr lang="en-IN" sz="2000" dirty="0" smtClean="0"/>
              <a:t>This phenomenon </a:t>
            </a:r>
            <a:r>
              <a:rPr lang="en-IN" sz="2000" dirty="0"/>
              <a:t>is known as </a:t>
            </a:r>
            <a:r>
              <a:rPr lang="en-IN" sz="2000" dirty="0" smtClean="0"/>
              <a:t>the </a:t>
            </a:r>
            <a:r>
              <a:rPr lang="en-IN" sz="2000" dirty="0"/>
              <a:t>property of locality of reference</a:t>
            </a:r>
            <a:r>
              <a:rPr lang="en-IN" sz="2000" dirty="0" smtClean="0"/>
              <a:t>.</a:t>
            </a:r>
          </a:p>
          <a:p>
            <a:pPr algn="just"/>
            <a:r>
              <a:rPr lang="en-IN" sz="2000" dirty="0" smtClean="0"/>
              <a:t>Ex: </a:t>
            </a:r>
            <a:r>
              <a:rPr lang="en-IN" sz="2000" dirty="0"/>
              <a:t>When a program loop </a:t>
            </a:r>
            <a:r>
              <a:rPr lang="en-IN" sz="2000" dirty="0" smtClean="0"/>
              <a:t>is executed </a:t>
            </a:r>
            <a:r>
              <a:rPr lang="en-IN" sz="2000" dirty="0" smtClean="0">
                <a:sym typeface="Wingdings" panose="05000000000000000000" pitchFamily="2" charset="2"/>
              </a:rPr>
              <a:t> </a:t>
            </a:r>
            <a:r>
              <a:rPr lang="en-IN" sz="2000" dirty="0" smtClean="0"/>
              <a:t>CPU repeatedly refers to the set of instructions in memory </a:t>
            </a:r>
          </a:p>
          <a:p>
            <a:pPr algn="just"/>
            <a:r>
              <a:rPr lang="en-IN" sz="2000" dirty="0" smtClean="0"/>
              <a:t>Every time a given subroutine is called, its set of instructions are fetched from memory.</a:t>
            </a:r>
          </a:p>
          <a:p>
            <a:pPr algn="just"/>
            <a:r>
              <a:rPr lang="en-IN" sz="2000" dirty="0" smtClean="0"/>
              <a:t>To </a:t>
            </a:r>
            <a:r>
              <a:rPr lang="en-IN" sz="2000" dirty="0"/>
              <a:t>a lesser degree, memory references to data also tend to be localized. </a:t>
            </a:r>
            <a:r>
              <a:rPr lang="en-IN" sz="2000" dirty="0" err="1" smtClean="0"/>
              <a:t>Tablelookup</a:t>
            </a:r>
            <a:r>
              <a:rPr lang="en-IN" sz="2000" dirty="0" smtClean="0"/>
              <a:t> procedures </a:t>
            </a:r>
            <a:r>
              <a:rPr lang="en-IN" sz="2000" dirty="0"/>
              <a:t>repeatedly refer to that portion in memory where the table is stored.</a:t>
            </a:r>
          </a:p>
          <a:p>
            <a:pPr algn="just"/>
            <a:r>
              <a:rPr lang="en-IN" sz="2000" dirty="0"/>
              <a:t>Iterative procedures refer to common memory locations and array of numbers are </a:t>
            </a:r>
            <a:r>
              <a:rPr lang="en-IN" sz="2000" dirty="0" smtClean="0"/>
              <a:t>confined within </a:t>
            </a:r>
            <a:r>
              <a:rPr lang="en-IN" sz="2000" dirty="0"/>
              <a:t>a local portion of memory. The result of all these observations is the locality </a:t>
            </a:r>
            <a:r>
              <a:rPr lang="en-IN" sz="2000" dirty="0" smtClean="0"/>
              <a:t>of reference </a:t>
            </a:r>
            <a:r>
              <a:rPr lang="en-IN" sz="2000" dirty="0"/>
              <a:t>property, which states that over a short interval of time, the addresses generated </a:t>
            </a:r>
            <a:r>
              <a:rPr lang="en-IN" sz="2000" dirty="0" smtClean="0"/>
              <a:t>by a </a:t>
            </a:r>
            <a:r>
              <a:rPr lang="en-IN" sz="2000" dirty="0"/>
              <a:t>typical program refer to a few localized areas of memory repeatedly, while the remainder </a:t>
            </a:r>
            <a:r>
              <a:rPr lang="en-IN" sz="2000" dirty="0" smtClean="0"/>
              <a:t>of memory </a:t>
            </a:r>
            <a:r>
              <a:rPr lang="en-IN" sz="2000" dirty="0"/>
              <a:t>is accessed relatively infrequently.</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117313" cy="667431"/>
          </a:xfrm>
        </p:spPr>
        <p:txBody>
          <a:bodyPr/>
          <a:lstStyle/>
          <a:p>
            <a:pPr algn="ctr"/>
            <a:r>
              <a:rPr lang="en-IN" sz="3600" b="0" dirty="0"/>
              <a:t>Memory Hierarchy</a:t>
            </a:r>
            <a:endParaRPr lang="en-IN" b="1" dirty="0">
              <a:solidFill>
                <a:srgbClr val="C00000"/>
              </a:solidFill>
            </a:endParaRPr>
          </a:p>
        </p:txBody>
      </p:sp>
      <p:sp>
        <p:nvSpPr>
          <p:cNvPr id="3" name="Content Placeholder 2"/>
          <p:cNvSpPr>
            <a:spLocks noGrp="1"/>
          </p:cNvSpPr>
          <p:nvPr>
            <p:ph idx="1"/>
          </p:nvPr>
        </p:nvSpPr>
        <p:spPr>
          <a:xfrm>
            <a:off x="381000" y="1524000"/>
            <a:ext cx="7681420" cy="4349469"/>
          </a:xfrm>
        </p:spPr>
        <p:txBody>
          <a:bodyPr>
            <a:noAutofit/>
          </a:bodyPr>
          <a:lstStyle/>
          <a:p>
            <a:pPr>
              <a:buNone/>
            </a:pPr>
            <a:endParaRPr lang="en-IN" dirty="0" smtClean="0"/>
          </a:p>
          <a:p>
            <a:r>
              <a:rPr lang="en-IN" dirty="0" smtClean="0"/>
              <a:t> This Memory Hierarchy Design is divided into 2 main types: </a:t>
            </a:r>
          </a:p>
          <a:p>
            <a:r>
              <a:rPr lang="en-IN" dirty="0" smtClean="0"/>
              <a:t>1. </a:t>
            </a:r>
            <a:r>
              <a:rPr lang="en-IN" b="1" dirty="0" smtClean="0"/>
              <a:t>External Memory or Secondary Memory –</a:t>
            </a:r>
            <a:r>
              <a:rPr lang="en-IN" dirty="0" smtClean="0"/>
              <a:t>Comprising of Magnetic Disk, Optical Disk, Magnetic Tape i.e. peripheral storage </a:t>
            </a:r>
            <a:r>
              <a:rPr lang="en-IN" dirty="0" err="1" smtClean="0"/>
              <a:t>devices</a:t>
            </a:r>
            <a:r>
              <a:rPr lang="en-IN" dirty="0" smtClean="0"/>
              <a:t> which are </a:t>
            </a:r>
            <a:r>
              <a:rPr lang="en-IN" dirty="0" err="1" smtClean="0"/>
              <a:t>accessible</a:t>
            </a:r>
            <a:r>
              <a:rPr lang="en-IN" dirty="0" smtClean="0"/>
              <a:t> by the </a:t>
            </a:r>
            <a:r>
              <a:rPr lang="en-IN" dirty="0" err="1" smtClean="0"/>
              <a:t>processor</a:t>
            </a:r>
            <a:r>
              <a:rPr lang="en-IN" dirty="0" smtClean="0"/>
              <a:t> via I/O Module. </a:t>
            </a:r>
          </a:p>
          <a:p>
            <a:r>
              <a:rPr lang="en-IN" dirty="0" smtClean="0"/>
              <a:t>2. </a:t>
            </a:r>
            <a:r>
              <a:rPr lang="en-IN" b="1" dirty="0" smtClean="0"/>
              <a:t>Internal Memory or Primary Memory –</a:t>
            </a:r>
            <a:r>
              <a:rPr lang="en-IN" dirty="0" smtClean="0"/>
              <a:t>Comprising of Main Memory, Cache Memory &amp; CPU registers. This is directly </a:t>
            </a:r>
            <a:r>
              <a:rPr lang="en-IN" dirty="0" err="1" smtClean="0"/>
              <a:t>accessible</a:t>
            </a:r>
            <a:r>
              <a:rPr lang="en-IN" dirty="0" smtClean="0"/>
              <a:t> by the </a:t>
            </a:r>
            <a:r>
              <a:rPr lang="en-IN" dirty="0" err="1" smtClean="0"/>
              <a:t>processor</a:t>
            </a:r>
            <a:r>
              <a:rPr lang="en-IN" dirty="0" smtClean="0"/>
              <a:t>. </a:t>
            </a:r>
          </a:p>
          <a:p>
            <a:pPr marL="0" indent="0" algn="just">
              <a:buNone/>
            </a:pPr>
            <a:endParaRPr lang="en-IN" dirty="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2197"/>
            <a:ext cx="7117313" cy="727436"/>
          </a:xfrm>
        </p:spPr>
        <p:txBody>
          <a:bodyPr>
            <a:normAutofit/>
          </a:bodyPr>
          <a:lstStyle/>
          <a:p>
            <a:pPr algn="ctr"/>
            <a:r>
              <a:rPr lang="en-IN" b="0" dirty="0" smtClean="0"/>
              <a:t>Cache Memory</a:t>
            </a:r>
            <a:endParaRPr lang="en-IN" b="0" dirty="0"/>
          </a:p>
        </p:txBody>
      </p:sp>
      <p:sp>
        <p:nvSpPr>
          <p:cNvPr id="3" name="Content Placeholder 2"/>
          <p:cNvSpPr>
            <a:spLocks noGrp="1"/>
          </p:cNvSpPr>
          <p:nvPr>
            <p:ph idx="1"/>
          </p:nvPr>
        </p:nvSpPr>
        <p:spPr>
          <a:xfrm>
            <a:off x="142143" y="1022456"/>
            <a:ext cx="8001000" cy="5606944"/>
          </a:xfrm>
        </p:spPr>
        <p:txBody>
          <a:bodyPr>
            <a:noAutofit/>
          </a:bodyPr>
          <a:lstStyle/>
          <a:p>
            <a:r>
              <a:rPr lang="en-IN" sz="2000" dirty="0"/>
              <a:t>If the active portions of the program and data are placed in a fast small memory, </a:t>
            </a:r>
            <a:r>
              <a:rPr lang="en-IN" sz="2000" dirty="0" smtClean="0"/>
              <a:t>the average </a:t>
            </a:r>
            <a:r>
              <a:rPr lang="en-IN" sz="2000" dirty="0"/>
              <a:t>memory access time can be reduced. Such a fast small memory is referred to as </a:t>
            </a:r>
            <a:r>
              <a:rPr lang="en-IN" sz="2000" dirty="0" smtClean="0"/>
              <a:t>a cache </a:t>
            </a:r>
            <a:r>
              <a:rPr lang="en-IN" sz="2000" dirty="0"/>
              <a:t>memory. </a:t>
            </a:r>
            <a:endParaRPr lang="en-IN" sz="2000" dirty="0" smtClean="0"/>
          </a:p>
          <a:p>
            <a:r>
              <a:rPr lang="en-IN" sz="2000" dirty="0" smtClean="0"/>
              <a:t>The </a:t>
            </a:r>
            <a:r>
              <a:rPr lang="en-IN" sz="2000" dirty="0"/>
              <a:t>cache is the fastest component in the memory hierarchy and </a:t>
            </a:r>
            <a:r>
              <a:rPr lang="en-IN" sz="2000" dirty="0" smtClean="0"/>
              <a:t>approaches the </a:t>
            </a:r>
            <a:r>
              <a:rPr lang="en-IN" sz="2000" dirty="0"/>
              <a:t>speed of CPU components</a:t>
            </a:r>
            <a:r>
              <a:rPr lang="en-IN" sz="2000" dirty="0" smtClean="0"/>
              <a:t>.</a:t>
            </a:r>
          </a:p>
          <a:p>
            <a:r>
              <a:rPr lang="en-IN" sz="2000" dirty="0"/>
              <a:t>The fundamental idea of cache organization is that by keeping the most </a:t>
            </a:r>
            <a:r>
              <a:rPr lang="en-IN" sz="2000" dirty="0" smtClean="0"/>
              <a:t>frequently accessed </a:t>
            </a:r>
            <a:r>
              <a:rPr lang="en-IN" sz="2000" dirty="0"/>
              <a:t>instructions and data in the fast cache memory, the average memory access </a:t>
            </a:r>
            <a:r>
              <a:rPr lang="en-IN" sz="2000" dirty="0" smtClean="0"/>
              <a:t>time will </a:t>
            </a:r>
            <a:r>
              <a:rPr lang="en-IN" sz="2000" dirty="0"/>
              <a:t>approach the access time of the cache</a:t>
            </a:r>
            <a:r>
              <a:rPr lang="en-IN" sz="2000" dirty="0" smtClean="0"/>
              <a:t>.</a:t>
            </a:r>
          </a:p>
          <a:p>
            <a:r>
              <a:rPr lang="en-IN" sz="2000" dirty="0" smtClean="0"/>
              <a:t> </a:t>
            </a:r>
            <a:r>
              <a:rPr lang="en-IN" sz="2000" dirty="0"/>
              <a:t>Although the cache is only a small fraction of </a:t>
            </a:r>
            <a:r>
              <a:rPr lang="en-IN" sz="2000" dirty="0" smtClean="0"/>
              <a:t>the size </a:t>
            </a:r>
            <a:r>
              <a:rPr lang="en-IN" sz="2000" dirty="0"/>
              <a:t>of main memory, a large fraction of memory requests will be found in the fast </a:t>
            </a:r>
            <a:r>
              <a:rPr lang="en-IN" sz="2000" dirty="0" smtClean="0"/>
              <a:t>cache memory </a:t>
            </a:r>
            <a:r>
              <a:rPr lang="en-IN" sz="2000" dirty="0"/>
              <a:t>because of the locality of reference property of programs</a:t>
            </a:r>
            <a:r>
              <a:rPr lang="en-IN" sz="2000" dirty="0" smtClean="0"/>
              <a:t>. </a:t>
            </a:r>
            <a:endParaRPr lang="en-IN" sz="2000" dirty="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2197"/>
            <a:ext cx="7117313" cy="727436"/>
          </a:xfrm>
        </p:spPr>
        <p:txBody>
          <a:bodyPr>
            <a:normAutofit/>
          </a:bodyPr>
          <a:lstStyle/>
          <a:p>
            <a:pPr algn="ctr"/>
            <a:r>
              <a:rPr lang="en-IN" b="0" dirty="0" smtClean="0"/>
              <a:t>Cache Memory operation</a:t>
            </a:r>
            <a:endParaRPr lang="en-IN" b="0" dirty="0"/>
          </a:p>
        </p:txBody>
      </p:sp>
      <p:sp>
        <p:nvSpPr>
          <p:cNvPr id="3" name="Content Placeholder 2"/>
          <p:cNvSpPr>
            <a:spLocks noGrp="1"/>
          </p:cNvSpPr>
          <p:nvPr>
            <p:ph idx="1"/>
          </p:nvPr>
        </p:nvSpPr>
        <p:spPr>
          <a:xfrm>
            <a:off x="152400" y="838200"/>
            <a:ext cx="8001000" cy="4267200"/>
          </a:xfrm>
        </p:spPr>
        <p:txBody>
          <a:bodyPr>
            <a:noAutofit/>
          </a:bodyPr>
          <a:lstStyle/>
          <a:p>
            <a:pPr algn="just"/>
            <a:r>
              <a:rPr lang="en-IN" sz="2000" dirty="0">
                <a:solidFill>
                  <a:srgbClr val="FF0000"/>
                </a:solidFill>
              </a:rPr>
              <a:t>When the CPU needs to </a:t>
            </a:r>
            <a:r>
              <a:rPr lang="en-IN" sz="2000" dirty="0" smtClean="0">
                <a:solidFill>
                  <a:srgbClr val="FF0000"/>
                </a:solidFill>
              </a:rPr>
              <a:t>access memory</a:t>
            </a:r>
            <a:r>
              <a:rPr lang="en-IN" sz="2000" dirty="0">
                <a:solidFill>
                  <a:srgbClr val="FF0000"/>
                </a:solidFill>
              </a:rPr>
              <a:t>, the cache is examined. </a:t>
            </a:r>
            <a:endParaRPr lang="en-IN" sz="2000" dirty="0" smtClean="0">
              <a:solidFill>
                <a:srgbClr val="FF0000"/>
              </a:solidFill>
            </a:endParaRPr>
          </a:p>
          <a:p>
            <a:pPr algn="just"/>
            <a:r>
              <a:rPr lang="en-IN" sz="2000" dirty="0" smtClean="0">
                <a:solidFill>
                  <a:srgbClr val="FF0000"/>
                </a:solidFill>
              </a:rPr>
              <a:t>If </a:t>
            </a:r>
            <a:r>
              <a:rPr lang="en-IN" sz="2000" dirty="0">
                <a:solidFill>
                  <a:srgbClr val="FF0000"/>
                </a:solidFill>
              </a:rPr>
              <a:t>the word is found in the cache, it is read from the </a:t>
            </a:r>
            <a:r>
              <a:rPr lang="en-IN" sz="2000" dirty="0" smtClean="0">
                <a:solidFill>
                  <a:srgbClr val="FF0000"/>
                </a:solidFill>
              </a:rPr>
              <a:t>fast memory.</a:t>
            </a:r>
          </a:p>
          <a:p>
            <a:pPr algn="just"/>
            <a:r>
              <a:rPr lang="en-IN" sz="2000" dirty="0" smtClean="0">
                <a:solidFill>
                  <a:srgbClr val="FF0000"/>
                </a:solidFill>
              </a:rPr>
              <a:t>If </a:t>
            </a:r>
            <a:r>
              <a:rPr lang="en-IN" sz="2000" dirty="0">
                <a:solidFill>
                  <a:srgbClr val="FF0000"/>
                </a:solidFill>
              </a:rPr>
              <a:t>the word addressed by the CPU is not found in the cache, the main memory </a:t>
            </a:r>
            <a:r>
              <a:rPr lang="en-IN" sz="2000" dirty="0" smtClean="0">
                <a:solidFill>
                  <a:srgbClr val="FF0000"/>
                </a:solidFill>
              </a:rPr>
              <a:t>is accessed </a:t>
            </a:r>
            <a:r>
              <a:rPr lang="en-IN" sz="2000" dirty="0">
                <a:solidFill>
                  <a:srgbClr val="FF0000"/>
                </a:solidFill>
              </a:rPr>
              <a:t>to read the word. </a:t>
            </a:r>
            <a:endParaRPr lang="en-IN" sz="2000" dirty="0" smtClean="0">
              <a:solidFill>
                <a:srgbClr val="FF0000"/>
              </a:solidFill>
            </a:endParaRPr>
          </a:p>
          <a:p>
            <a:pPr algn="just"/>
            <a:r>
              <a:rPr lang="en-IN" sz="2000" dirty="0" smtClean="0">
                <a:solidFill>
                  <a:srgbClr val="FF0000"/>
                </a:solidFill>
              </a:rPr>
              <a:t>A </a:t>
            </a:r>
            <a:r>
              <a:rPr lang="en-IN" sz="2000" dirty="0">
                <a:solidFill>
                  <a:srgbClr val="FF0000"/>
                </a:solidFill>
              </a:rPr>
              <a:t>block of words containing the one just accessed is </a:t>
            </a:r>
            <a:r>
              <a:rPr lang="en-IN" sz="2000" dirty="0" smtClean="0">
                <a:solidFill>
                  <a:srgbClr val="FF0000"/>
                </a:solidFill>
              </a:rPr>
              <a:t>then transferred </a:t>
            </a:r>
            <a:r>
              <a:rPr lang="en-IN" sz="2000" dirty="0">
                <a:solidFill>
                  <a:srgbClr val="FF0000"/>
                </a:solidFill>
              </a:rPr>
              <a:t>from main memory to cache memory. </a:t>
            </a:r>
            <a:endParaRPr lang="en-IN" sz="2000" dirty="0" smtClean="0">
              <a:solidFill>
                <a:srgbClr val="FF0000"/>
              </a:solidFill>
            </a:endParaRPr>
          </a:p>
          <a:p>
            <a:pPr algn="just"/>
            <a:r>
              <a:rPr lang="en-IN" sz="2000" dirty="0" smtClean="0"/>
              <a:t>The </a:t>
            </a:r>
            <a:r>
              <a:rPr lang="en-IN" sz="2000" dirty="0"/>
              <a:t>block size may vary from one word </a:t>
            </a:r>
            <a:r>
              <a:rPr lang="en-IN" sz="2000" dirty="0" smtClean="0"/>
              <a:t>to about </a:t>
            </a:r>
            <a:r>
              <a:rPr lang="en-IN" sz="2000" dirty="0"/>
              <a:t>16 words adjacent to the one just accessed.</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4" name="Picture 3"/>
          <p:cNvPicPr>
            <a:picLocks noChangeAspect="1"/>
          </p:cNvPicPr>
          <p:nvPr/>
        </p:nvPicPr>
        <p:blipFill>
          <a:blip r:embed="rId4"/>
          <a:stretch>
            <a:fillRect/>
          </a:stretch>
        </p:blipFill>
        <p:spPr>
          <a:xfrm>
            <a:off x="2209800" y="4038600"/>
            <a:ext cx="4533900" cy="1352550"/>
          </a:xfrm>
          <a:prstGeom prst="rect">
            <a:avLst/>
          </a:prstGeom>
        </p:spPr>
      </p:pic>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115560" y="3676320"/>
              <a:ext cx="5238000" cy="2562840"/>
            </p14:xfrm>
          </p:contentPart>
        </mc:Choice>
        <mc:Fallback xmlns="">
          <p:pic>
            <p:nvPicPr>
              <p:cNvPr id="5" name="Ink 4"/>
            </p:nvPicPr>
            <p:blipFill>
              <a:blip r:embed="rId6"/>
            </p:blipFill>
            <p:spPr>
              <a:xfrm>
                <a:off x="115560" y="3676320"/>
                <a:ext cx="5238000" cy="2562840"/>
              </a:xfrm>
              <a:prstGeom prst="rect"/>
            </p:spPr>
          </p:pic>
        </mc:Fallback>
      </mc:AlternateContent>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2197"/>
            <a:ext cx="7117313" cy="727436"/>
          </a:xfrm>
        </p:spPr>
        <p:txBody>
          <a:bodyPr>
            <a:normAutofit/>
          </a:bodyPr>
          <a:lstStyle/>
          <a:p>
            <a:pPr algn="ctr"/>
            <a:r>
              <a:rPr lang="en-IN" b="0" dirty="0" smtClean="0"/>
              <a:t>Cache Memory operation</a:t>
            </a:r>
            <a:endParaRPr lang="en-IN" b="0" dirty="0"/>
          </a:p>
        </p:txBody>
      </p:sp>
      <p:sp>
        <p:nvSpPr>
          <p:cNvPr id="3" name="Content Placeholder 2"/>
          <p:cNvSpPr>
            <a:spLocks noGrp="1"/>
          </p:cNvSpPr>
          <p:nvPr>
            <p:ph idx="1"/>
          </p:nvPr>
        </p:nvSpPr>
        <p:spPr>
          <a:xfrm>
            <a:off x="152400" y="759633"/>
            <a:ext cx="8001000" cy="4267200"/>
          </a:xfrm>
        </p:spPr>
        <p:txBody>
          <a:bodyPr>
            <a:noAutofit/>
          </a:bodyPr>
          <a:lstStyle/>
          <a:p>
            <a:pPr algn="just"/>
            <a:r>
              <a:rPr lang="en-IN" sz="2000" dirty="0"/>
              <a:t>The performance of cache memory is frequently measured in terms of a </a:t>
            </a:r>
            <a:r>
              <a:rPr lang="en-IN" sz="2000" dirty="0" smtClean="0"/>
              <a:t>quantity called </a:t>
            </a:r>
            <a:r>
              <a:rPr lang="en-IN" sz="2000" dirty="0"/>
              <a:t>hit ratio. </a:t>
            </a:r>
            <a:endParaRPr lang="en-IN" sz="2000" dirty="0" smtClean="0"/>
          </a:p>
          <a:p>
            <a:pPr algn="just"/>
            <a:r>
              <a:rPr lang="en-IN" sz="2000" dirty="0" smtClean="0">
                <a:solidFill>
                  <a:srgbClr val="FF0000"/>
                </a:solidFill>
              </a:rPr>
              <a:t>When </a:t>
            </a:r>
            <a:r>
              <a:rPr lang="en-IN" sz="2000" dirty="0">
                <a:solidFill>
                  <a:srgbClr val="FF0000"/>
                </a:solidFill>
              </a:rPr>
              <a:t>the CPU refers to memory and finds the word in cache, it is said </a:t>
            </a:r>
            <a:r>
              <a:rPr lang="en-IN" sz="2000" dirty="0" smtClean="0">
                <a:solidFill>
                  <a:srgbClr val="FF0000"/>
                </a:solidFill>
              </a:rPr>
              <a:t>to produce </a:t>
            </a:r>
            <a:r>
              <a:rPr lang="en-IN" sz="2000" dirty="0">
                <a:solidFill>
                  <a:srgbClr val="FF0000"/>
                </a:solidFill>
              </a:rPr>
              <a:t>a hit. </a:t>
            </a:r>
            <a:endParaRPr lang="en-IN" sz="2000" dirty="0" smtClean="0">
              <a:solidFill>
                <a:srgbClr val="FF0000"/>
              </a:solidFill>
            </a:endParaRPr>
          </a:p>
          <a:p>
            <a:pPr algn="just"/>
            <a:r>
              <a:rPr lang="en-IN" sz="2000" dirty="0" smtClean="0">
                <a:solidFill>
                  <a:srgbClr val="FF0000"/>
                </a:solidFill>
              </a:rPr>
              <a:t>If </a:t>
            </a:r>
            <a:r>
              <a:rPr lang="en-IN" sz="2000" dirty="0">
                <a:solidFill>
                  <a:srgbClr val="FF0000"/>
                </a:solidFill>
              </a:rPr>
              <a:t>the word is not found in cache, it is in main memory and it counts as a, </a:t>
            </a:r>
            <a:r>
              <a:rPr lang="en-IN" sz="2000" dirty="0" smtClean="0">
                <a:solidFill>
                  <a:srgbClr val="FF0000"/>
                </a:solidFill>
              </a:rPr>
              <a:t>miss.</a:t>
            </a:r>
            <a:endParaRPr lang="en-IN" sz="2000" dirty="0">
              <a:solidFill>
                <a:srgbClr val="FF0000"/>
              </a:solidFill>
            </a:endParaRPr>
          </a:p>
          <a:p>
            <a:pPr algn="just"/>
            <a:r>
              <a:rPr lang="en-IN" sz="2000" b="1" dirty="0" smtClean="0">
                <a:solidFill>
                  <a:srgbClr val="FF0000"/>
                </a:solidFill>
              </a:rPr>
              <a:t>Ratio </a:t>
            </a:r>
            <a:r>
              <a:rPr lang="en-IN" sz="2000" b="1" dirty="0">
                <a:solidFill>
                  <a:srgbClr val="FF0000"/>
                </a:solidFill>
              </a:rPr>
              <a:t>of the number of hits divided by the total CPU references to memory (hits plus misses</a:t>
            </a:r>
            <a:r>
              <a:rPr lang="en-IN" sz="2000" b="1" dirty="0" smtClean="0">
                <a:solidFill>
                  <a:srgbClr val="FF0000"/>
                </a:solidFill>
              </a:rPr>
              <a:t>) is </a:t>
            </a:r>
            <a:r>
              <a:rPr lang="en-IN" sz="2000" b="1" dirty="0">
                <a:solidFill>
                  <a:srgbClr val="FF0000"/>
                </a:solidFill>
              </a:rPr>
              <a:t>the hit ratio. </a:t>
            </a:r>
            <a:endParaRPr lang="en-IN" sz="2000" b="1" dirty="0" smtClean="0">
              <a:solidFill>
                <a:srgbClr val="FF0000"/>
              </a:solidFill>
            </a:endParaRPr>
          </a:p>
          <a:p>
            <a:pPr algn="just"/>
            <a:r>
              <a:rPr lang="en-IN" sz="2000" dirty="0" smtClean="0"/>
              <a:t>Hit </a:t>
            </a:r>
            <a:r>
              <a:rPr lang="en-IN" sz="2000" dirty="0"/>
              <a:t>ratios of 0.9 and higher have been reported. This high ratio verifies </a:t>
            </a:r>
            <a:r>
              <a:rPr lang="en-IN" sz="2000" dirty="0" smtClean="0"/>
              <a:t>the validity </a:t>
            </a:r>
            <a:r>
              <a:rPr lang="en-IN" sz="2000" dirty="0"/>
              <a:t>of the locality of reference property</a:t>
            </a:r>
            <a:r>
              <a:rPr lang="en-IN" sz="2000" dirty="0" smtClean="0"/>
              <a:t>.</a:t>
            </a:r>
            <a:endParaRPr lang="en-IN" sz="2000" dirty="0"/>
          </a:p>
          <a:p>
            <a:pPr algn="just"/>
            <a:r>
              <a:rPr lang="en-IN" sz="2000" dirty="0"/>
              <a:t>If the hit ratio is high enough so that most of the time the CPU </a:t>
            </a:r>
            <a:r>
              <a:rPr lang="en-IN" sz="2000" dirty="0" smtClean="0"/>
              <a:t>accesses the </a:t>
            </a:r>
            <a:r>
              <a:rPr lang="en-IN" sz="2000" dirty="0"/>
              <a:t>cache instead of main memory, the average access time is closer to the access time of </a:t>
            </a:r>
            <a:r>
              <a:rPr lang="en-IN" sz="2000" dirty="0" smtClean="0"/>
              <a:t>the fast </a:t>
            </a:r>
            <a:r>
              <a:rPr lang="en-IN" sz="2000" dirty="0"/>
              <a:t>cache memory.</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213120" y="5066640"/>
              <a:ext cx="3450600" cy="1186560"/>
            </p14:xfrm>
          </p:contentPart>
        </mc:Choice>
        <mc:Fallback xmlns="">
          <p:pic>
            <p:nvPicPr>
              <p:cNvPr id="4" name="Ink 3"/>
            </p:nvPicPr>
            <p:blipFill>
              <a:blip r:embed="rId5"/>
            </p:blipFill>
            <p:spPr>
              <a:xfrm>
                <a:off x="213120" y="5066640"/>
                <a:ext cx="3450600" cy="1186560"/>
              </a:xfrm>
              <a:prstGeom prst="rect"/>
            </p:spPr>
          </p:pic>
        </mc:Fallback>
      </mc:AlternateContent>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206" y="393301"/>
            <a:ext cx="7117313" cy="727436"/>
          </a:xfrm>
        </p:spPr>
        <p:txBody>
          <a:bodyPr>
            <a:normAutofit fontScale="90000"/>
          </a:bodyPr>
          <a:lstStyle/>
          <a:p>
            <a:pPr algn="ctr"/>
            <a:r>
              <a:rPr lang="en-IN" b="0" dirty="0" smtClean="0"/>
              <a:t>Cache Memory- Mapping procedures</a:t>
            </a:r>
            <a:endParaRPr lang="en-IN" b="0" dirty="0"/>
          </a:p>
        </p:txBody>
      </p:sp>
      <p:sp>
        <p:nvSpPr>
          <p:cNvPr id="3" name="Content Placeholder 2"/>
          <p:cNvSpPr>
            <a:spLocks noGrp="1"/>
          </p:cNvSpPr>
          <p:nvPr>
            <p:ph idx="1"/>
          </p:nvPr>
        </p:nvSpPr>
        <p:spPr>
          <a:xfrm>
            <a:off x="164206" y="1190388"/>
            <a:ext cx="8001000" cy="4267200"/>
          </a:xfrm>
        </p:spPr>
        <p:txBody>
          <a:bodyPr>
            <a:noAutofit/>
          </a:bodyPr>
          <a:lstStyle/>
          <a:p>
            <a:r>
              <a:rPr lang="en-IN" sz="2000" dirty="0"/>
              <a:t>The transformation of data from main memory to cache memory is referred to as </a:t>
            </a:r>
            <a:r>
              <a:rPr lang="en-IN" sz="2000" dirty="0" smtClean="0"/>
              <a:t>a </a:t>
            </a:r>
            <a:r>
              <a:rPr lang="en-IN" sz="2000" b="1" dirty="0" smtClean="0">
                <a:solidFill>
                  <a:srgbClr val="FF0000"/>
                </a:solidFill>
              </a:rPr>
              <a:t>mapping </a:t>
            </a:r>
            <a:r>
              <a:rPr lang="en-IN" sz="2000" b="1" dirty="0">
                <a:solidFill>
                  <a:srgbClr val="FF0000"/>
                </a:solidFill>
              </a:rPr>
              <a:t>process.</a:t>
            </a:r>
            <a:r>
              <a:rPr lang="en-IN" sz="2000" dirty="0"/>
              <a:t> </a:t>
            </a:r>
            <a:endParaRPr lang="en-IN" sz="2000" dirty="0" smtClean="0"/>
          </a:p>
          <a:p>
            <a:r>
              <a:rPr lang="en-IN" sz="2000" dirty="0" smtClean="0"/>
              <a:t>Three </a:t>
            </a:r>
            <a:r>
              <a:rPr lang="en-IN" sz="2000" dirty="0"/>
              <a:t>types of mapping procedures are of practical interest </a:t>
            </a:r>
            <a:r>
              <a:rPr lang="en-IN" sz="2000" dirty="0" smtClean="0"/>
              <a:t>when considering </a:t>
            </a:r>
            <a:r>
              <a:rPr lang="en-IN" sz="2000" dirty="0"/>
              <a:t>the organization of cache memory</a:t>
            </a:r>
            <a:r>
              <a:rPr lang="en-IN" sz="2000" dirty="0" smtClean="0"/>
              <a:t>:</a:t>
            </a:r>
          </a:p>
          <a:p>
            <a:r>
              <a:rPr lang="en-IN" sz="2000" dirty="0"/>
              <a:t>1. </a:t>
            </a:r>
            <a:r>
              <a:rPr lang="en-IN" sz="2000" dirty="0">
                <a:solidFill>
                  <a:srgbClr val="FF0000"/>
                </a:solidFill>
              </a:rPr>
              <a:t>Associative mapping</a:t>
            </a:r>
          </a:p>
          <a:p>
            <a:r>
              <a:rPr lang="en-IN" sz="2000" dirty="0">
                <a:solidFill>
                  <a:srgbClr val="FF0000"/>
                </a:solidFill>
              </a:rPr>
              <a:t>2. Direct mapping</a:t>
            </a:r>
          </a:p>
          <a:p>
            <a:r>
              <a:rPr lang="en-IN" sz="2000" dirty="0">
                <a:solidFill>
                  <a:srgbClr val="FF0000"/>
                </a:solidFill>
              </a:rPr>
              <a:t>3. Set-associative </a:t>
            </a:r>
            <a:r>
              <a:rPr lang="en-IN" sz="2000" dirty="0" smtClean="0">
                <a:solidFill>
                  <a:srgbClr val="FF0000"/>
                </a:solidFill>
              </a:rPr>
              <a:t>mapping</a:t>
            </a:r>
          </a:p>
          <a:p>
            <a:r>
              <a:rPr lang="en-IN" sz="2000" dirty="0" smtClean="0"/>
              <a:t>Ex: </a:t>
            </a:r>
            <a:r>
              <a:rPr lang="en-IN" sz="2000" dirty="0"/>
              <a:t>a computer with cache access time of 100 ns, a main memory access time </a:t>
            </a:r>
            <a:r>
              <a:rPr lang="en-IN" sz="2000" dirty="0" smtClean="0"/>
              <a:t>of 1000 </a:t>
            </a:r>
            <a:r>
              <a:rPr lang="en-IN" sz="2000" dirty="0"/>
              <a:t>ns, and a hit ratio of 0.9 produces an average access time of 200 ns. </a:t>
            </a:r>
            <a:r>
              <a:rPr lang="en-IN" sz="2000" dirty="0" smtClean="0"/>
              <a:t>This is </a:t>
            </a:r>
            <a:r>
              <a:rPr lang="en-IN" sz="2000" dirty="0"/>
              <a:t>a considerable improvement over a similar computer without a cache memory</a:t>
            </a:r>
            <a:r>
              <a:rPr lang="en-IN" sz="2000" dirty="0" smtClean="0"/>
              <a:t>, whose </a:t>
            </a:r>
            <a:r>
              <a:rPr lang="en-IN" sz="2000" dirty="0"/>
              <a:t>access time is 1000 ns</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206" y="393301"/>
            <a:ext cx="7117313" cy="727436"/>
          </a:xfrm>
        </p:spPr>
        <p:txBody>
          <a:bodyPr>
            <a:normAutofit fontScale="90000"/>
          </a:bodyPr>
          <a:lstStyle/>
          <a:p>
            <a:pPr algn="ctr"/>
            <a:r>
              <a:rPr lang="en-IN" b="0" dirty="0" smtClean="0"/>
              <a:t>Cache Memory- Mapping procedures</a:t>
            </a:r>
            <a:endParaRPr lang="en-IN" b="0" dirty="0"/>
          </a:p>
        </p:txBody>
      </p:sp>
      <p:sp>
        <p:nvSpPr>
          <p:cNvPr id="3" name="Content Placeholder 2"/>
          <p:cNvSpPr>
            <a:spLocks noGrp="1"/>
          </p:cNvSpPr>
          <p:nvPr>
            <p:ph idx="1"/>
          </p:nvPr>
        </p:nvSpPr>
        <p:spPr>
          <a:xfrm>
            <a:off x="164206" y="1190388"/>
            <a:ext cx="8001000" cy="3305412"/>
          </a:xfrm>
        </p:spPr>
        <p:txBody>
          <a:bodyPr>
            <a:noAutofit/>
          </a:bodyPr>
          <a:lstStyle/>
          <a:p>
            <a:pPr algn="just"/>
            <a:r>
              <a:rPr lang="en-IN" sz="2000" dirty="0"/>
              <a:t>The </a:t>
            </a:r>
            <a:r>
              <a:rPr lang="en-IN" sz="2000" dirty="0" smtClean="0"/>
              <a:t>main memory </a:t>
            </a:r>
            <a:r>
              <a:rPr lang="en-IN" sz="2000" dirty="0"/>
              <a:t>can store 32K words of 12 bits each. </a:t>
            </a:r>
            <a:endParaRPr lang="en-IN" sz="2000" dirty="0" smtClean="0"/>
          </a:p>
          <a:p>
            <a:pPr algn="just"/>
            <a:r>
              <a:rPr lang="en-IN" sz="2000" dirty="0" smtClean="0"/>
              <a:t>The </a:t>
            </a:r>
            <a:r>
              <a:rPr lang="en-IN" sz="2000" dirty="0"/>
              <a:t>cache is capable of </a:t>
            </a:r>
            <a:r>
              <a:rPr lang="en-IN" sz="2000" dirty="0" smtClean="0"/>
              <a:t>storing 512 </a:t>
            </a:r>
            <a:r>
              <a:rPr lang="en-IN" sz="2000" dirty="0"/>
              <a:t>of these words at any given time. </a:t>
            </a:r>
            <a:r>
              <a:rPr lang="en-IN" sz="2000" dirty="0" smtClean="0"/>
              <a:t>For </a:t>
            </a:r>
            <a:r>
              <a:rPr lang="en-IN" sz="2000" dirty="0"/>
              <a:t>every word stored in cache, there </a:t>
            </a:r>
            <a:r>
              <a:rPr lang="en-IN" sz="2000" dirty="0" smtClean="0"/>
              <a:t>is </a:t>
            </a:r>
            <a:r>
              <a:rPr lang="en-IN" sz="2000" dirty="0"/>
              <a:t>a duplicate copy in main memory. </a:t>
            </a:r>
            <a:endParaRPr lang="en-IN" sz="2000" dirty="0" smtClean="0"/>
          </a:p>
          <a:p>
            <a:pPr algn="just"/>
            <a:r>
              <a:rPr lang="en-IN" sz="2000" dirty="0" smtClean="0"/>
              <a:t>The </a:t>
            </a:r>
            <a:r>
              <a:rPr lang="en-IN" sz="2000" dirty="0"/>
              <a:t>CPU communicates with both </a:t>
            </a:r>
            <a:r>
              <a:rPr lang="en-IN" sz="2000" dirty="0" smtClean="0"/>
              <a:t>memo­ries</a:t>
            </a:r>
            <a:r>
              <a:rPr lang="en-IN" sz="2000" dirty="0"/>
              <a:t>. </a:t>
            </a:r>
            <a:endParaRPr lang="en-IN" sz="2000" dirty="0" smtClean="0"/>
          </a:p>
          <a:p>
            <a:pPr algn="just"/>
            <a:r>
              <a:rPr lang="en-IN" sz="2000" dirty="0" smtClean="0"/>
              <a:t>It </a:t>
            </a:r>
            <a:r>
              <a:rPr lang="en-IN" sz="2000" dirty="0"/>
              <a:t>first sends a 15-bit address to cache. If there is a hit, the CPU </a:t>
            </a:r>
            <a:r>
              <a:rPr lang="en-IN" sz="2000" dirty="0" smtClean="0"/>
              <a:t>accepts the </a:t>
            </a:r>
            <a:r>
              <a:rPr lang="en-IN" sz="2000" dirty="0"/>
              <a:t>12-bit data from cache. </a:t>
            </a:r>
            <a:endParaRPr lang="en-IN" sz="2000" dirty="0" smtClean="0"/>
          </a:p>
          <a:p>
            <a:pPr algn="just"/>
            <a:r>
              <a:rPr lang="en-IN" sz="2000" dirty="0" smtClean="0"/>
              <a:t>If </a:t>
            </a:r>
            <a:r>
              <a:rPr lang="en-IN" sz="2000" dirty="0"/>
              <a:t>there is a miss, the CPU reads the word from </a:t>
            </a:r>
            <a:r>
              <a:rPr lang="en-IN" sz="2000" dirty="0" smtClean="0"/>
              <a:t>main memory </a:t>
            </a:r>
            <a:r>
              <a:rPr lang="en-IN" sz="2000" dirty="0"/>
              <a:t>and the word is then transferred to cache.</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5" name="Picture 4"/>
          <p:cNvPicPr>
            <a:picLocks noChangeAspect="1"/>
          </p:cNvPicPr>
          <p:nvPr/>
        </p:nvPicPr>
        <p:blipFill>
          <a:blip r:embed="rId4"/>
          <a:stretch>
            <a:fillRect/>
          </a:stretch>
        </p:blipFill>
        <p:spPr>
          <a:xfrm>
            <a:off x="2362200" y="4873388"/>
            <a:ext cx="3717898" cy="1403587"/>
          </a:xfrm>
          <a:prstGeom prst="rect">
            <a:avLst/>
          </a:prstGeom>
        </p:spPr>
      </p:pic>
      <mc:AlternateContent xmlns:mc="http://schemas.openxmlformats.org/markup-compatibility/2006" xmlns:p14="http://schemas.microsoft.com/office/powerpoint/2010/main">
        <mc:Choice Requires="p14">
          <p:contentPart p14:bwMode="auto" r:id="rId5">
            <p14:nvContentPartPr>
              <p14:cNvPr id="4" name="Ink 3"/>
              <p14:cNvContentPartPr/>
              <p14:nvPr/>
            </p14:nvContentPartPr>
            <p14:xfrm>
              <a:off x="111960" y="3932280"/>
              <a:ext cx="2201760" cy="2438280"/>
            </p14:xfrm>
          </p:contentPart>
        </mc:Choice>
        <mc:Fallback xmlns="">
          <p:pic>
            <p:nvPicPr>
              <p:cNvPr id="4" name="Ink 3"/>
            </p:nvPicPr>
            <p:blipFill>
              <a:blip r:embed="rId6"/>
            </p:blipFill>
            <p:spPr>
              <a:xfrm>
                <a:off x="111960" y="3932280"/>
                <a:ext cx="2201760" cy="2438280"/>
              </a:xfrm>
              <a:prstGeom prst="rect"/>
            </p:spPr>
          </p:pic>
        </mc:Fallback>
      </mc:AlternateContent>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206" y="0"/>
            <a:ext cx="7117313" cy="727436"/>
          </a:xfrm>
        </p:spPr>
        <p:txBody>
          <a:bodyPr>
            <a:normAutofit/>
          </a:bodyPr>
          <a:lstStyle/>
          <a:p>
            <a:pPr algn="ctr"/>
            <a:r>
              <a:rPr lang="en-IN" dirty="0">
                <a:solidFill>
                  <a:srgbClr val="FF0000"/>
                </a:solidFill>
              </a:rPr>
              <a:t>Associative </a:t>
            </a:r>
            <a:r>
              <a:rPr lang="en-IN" dirty="0" smtClean="0">
                <a:solidFill>
                  <a:srgbClr val="FF0000"/>
                </a:solidFill>
              </a:rPr>
              <a:t>Mapping</a:t>
            </a:r>
            <a:endParaRPr lang="en-IN" b="0" dirty="0">
              <a:solidFill>
                <a:srgbClr val="FF0000"/>
              </a:solidFill>
            </a:endParaRPr>
          </a:p>
        </p:txBody>
      </p:sp>
      <p:sp>
        <p:nvSpPr>
          <p:cNvPr id="3" name="Content Placeholder 2"/>
          <p:cNvSpPr>
            <a:spLocks noGrp="1"/>
          </p:cNvSpPr>
          <p:nvPr>
            <p:ph idx="1"/>
          </p:nvPr>
        </p:nvSpPr>
        <p:spPr>
          <a:xfrm>
            <a:off x="164206" y="838200"/>
            <a:ext cx="5434906" cy="5486400"/>
          </a:xfrm>
        </p:spPr>
        <p:txBody>
          <a:bodyPr>
            <a:noAutofit/>
          </a:bodyPr>
          <a:lstStyle/>
          <a:p>
            <a:pPr algn="just"/>
            <a:r>
              <a:rPr lang="en-IN" sz="2000" dirty="0"/>
              <a:t>The associative memory stores both the address and content (data) of the memory word</a:t>
            </a:r>
            <a:r>
              <a:rPr lang="en-IN" sz="2000" dirty="0" smtClean="0"/>
              <a:t>.</a:t>
            </a:r>
          </a:p>
          <a:p>
            <a:pPr algn="just"/>
            <a:r>
              <a:rPr lang="en-IN" sz="2000" dirty="0"/>
              <a:t>The address value of 15 bits is shown as a five-digit </a:t>
            </a:r>
            <a:r>
              <a:rPr lang="en-IN" sz="2000" dirty="0" smtClean="0"/>
              <a:t>octal number </a:t>
            </a:r>
            <a:r>
              <a:rPr lang="en-IN" sz="2000" dirty="0"/>
              <a:t>and its </a:t>
            </a:r>
            <a:r>
              <a:rPr lang="en-IN" sz="2000" dirty="0" smtClean="0"/>
              <a:t> corresponding </a:t>
            </a:r>
            <a:r>
              <a:rPr lang="en-IN" sz="2000" dirty="0"/>
              <a:t>12-bit word is shown as a four-digit octal number. </a:t>
            </a:r>
            <a:endParaRPr lang="en-IN" sz="2000" dirty="0" smtClean="0"/>
          </a:p>
          <a:p>
            <a:pPr algn="just"/>
            <a:r>
              <a:rPr lang="en-IN" sz="2000" dirty="0" smtClean="0"/>
              <a:t>A CPU address </a:t>
            </a:r>
            <a:r>
              <a:rPr lang="en-IN" sz="2000" dirty="0"/>
              <a:t>of 15 bits is placed in the argument register and the associative memory is </a:t>
            </a:r>
            <a:r>
              <a:rPr lang="en-IN" sz="2000" dirty="0" smtClean="0"/>
              <a:t>searched for </a:t>
            </a:r>
            <a:r>
              <a:rPr lang="en-IN" sz="2000" dirty="0"/>
              <a:t>a matching address</a:t>
            </a:r>
            <a:r>
              <a:rPr lang="en-IN" sz="2000" dirty="0" smtClean="0"/>
              <a:t>.</a:t>
            </a:r>
          </a:p>
          <a:p>
            <a:pPr algn="just"/>
            <a:r>
              <a:rPr lang="en-IN" sz="2000" dirty="0" smtClean="0"/>
              <a:t>If </a:t>
            </a:r>
            <a:r>
              <a:rPr lang="en-IN" sz="2000" dirty="0"/>
              <a:t>the address is found, the corresponding 12-bit data is read and </a:t>
            </a:r>
            <a:r>
              <a:rPr lang="en-IN" sz="2000" dirty="0" smtClean="0"/>
              <a:t>sent to </a:t>
            </a:r>
            <a:r>
              <a:rPr lang="en-IN" sz="2000" dirty="0"/>
              <a:t>the CPU. If no match occurs, the main memory is accessed for the word. The address </a:t>
            </a:r>
            <a:r>
              <a:rPr lang="en-IN" sz="2000" dirty="0" smtClean="0"/>
              <a:t>data pair </a:t>
            </a:r>
            <a:r>
              <a:rPr lang="en-IN" sz="2000" dirty="0"/>
              <a:t>is then transferred to the associative cache memory.</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4" name="Picture 3"/>
          <p:cNvPicPr>
            <a:picLocks noChangeAspect="1"/>
          </p:cNvPicPr>
          <p:nvPr/>
        </p:nvPicPr>
        <p:blipFill>
          <a:blip r:embed="rId4"/>
          <a:stretch>
            <a:fillRect/>
          </a:stretch>
        </p:blipFill>
        <p:spPr>
          <a:xfrm>
            <a:off x="5599112" y="2269999"/>
            <a:ext cx="3538538" cy="3218469"/>
          </a:xfrm>
          <a:prstGeom prst="rect">
            <a:avLst/>
          </a:prstGeom>
        </p:spPr>
      </p:pic>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289800" y="560160"/>
              <a:ext cx="6045840" cy="1618920"/>
            </p14:xfrm>
          </p:contentPart>
        </mc:Choice>
        <mc:Fallback xmlns="">
          <p:pic>
            <p:nvPicPr>
              <p:cNvPr id="5" name="Ink 4"/>
            </p:nvPicPr>
            <p:blipFill>
              <a:blip r:embed="rId6"/>
            </p:blipFill>
            <p:spPr>
              <a:xfrm>
                <a:off x="289800" y="560160"/>
                <a:ext cx="6045840" cy="1618920"/>
              </a:xfrm>
              <a:prstGeom prst="rect"/>
            </p:spPr>
          </p:pic>
        </mc:Fallback>
      </mc:AlternateContent>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206" y="0"/>
            <a:ext cx="7117313" cy="727436"/>
          </a:xfrm>
        </p:spPr>
        <p:txBody>
          <a:bodyPr>
            <a:normAutofit/>
          </a:bodyPr>
          <a:lstStyle/>
          <a:p>
            <a:pPr algn="ctr"/>
            <a:r>
              <a:rPr lang="en-IN" dirty="0" smtClean="0"/>
              <a:t>Direct Mapping</a:t>
            </a:r>
            <a:endParaRPr lang="en-IN" b="0" dirty="0"/>
          </a:p>
        </p:txBody>
      </p:sp>
      <p:sp>
        <p:nvSpPr>
          <p:cNvPr id="3" name="Content Placeholder 2"/>
          <p:cNvSpPr>
            <a:spLocks noGrp="1"/>
          </p:cNvSpPr>
          <p:nvPr>
            <p:ph idx="1"/>
          </p:nvPr>
        </p:nvSpPr>
        <p:spPr>
          <a:xfrm>
            <a:off x="164206" y="838200"/>
            <a:ext cx="7989194" cy="3305412"/>
          </a:xfrm>
        </p:spPr>
        <p:txBody>
          <a:bodyPr>
            <a:noAutofit/>
          </a:bodyPr>
          <a:lstStyle/>
          <a:p>
            <a:pPr algn="just"/>
            <a:r>
              <a:rPr lang="en-IN" sz="2000" dirty="0"/>
              <a:t>Associative memories are expensive compared to random-access memories </a:t>
            </a:r>
            <a:r>
              <a:rPr lang="en-IN" sz="2000" dirty="0" smtClean="0"/>
              <a:t>because of </a:t>
            </a:r>
            <a:r>
              <a:rPr lang="en-IN" sz="2000" dirty="0"/>
              <a:t>the added logic associated with each cell</a:t>
            </a:r>
            <a:r>
              <a:rPr lang="en-IN" sz="2000" dirty="0" smtClean="0"/>
              <a:t>.</a:t>
            </a:r>
          </a:p>
          <a:p>
            <a:pPr algn="just"/>
            <a:r>
              <a:rPr lang="en-IN" sz="2000" dirty="0" smtClean="0"/>
              <a:t>The </a:t>
            </a:r>
            <a:r>
              <a:rPr lang="en-IN" sz="2000" dirty="0"/>
              <a:t>CPU address of 15 bits is divided into </a:t>
            </a:r>
            <a:r>
              <a:rPr lang="en-IN" sz="2000" dirty="0" smtClean="0"/>
              <a:t>two fields</a:t>
            </a:r>
            <a:r>
              <a:rPr lang="en-IN" sz="2000" dirty="0"/>
              <a:t>. The nine least significant bits constitute the </a:t>
            </a:r>
            <a:r>
              <a:rPr lang="en-IN" sz="2000" dirty="0">
                <a:solidFill>
                  <a:srgbClr val="FF0000"/>
                </a:solidFill>
              </a:rPr>
              <a:t>index field</a:t>
            </a:r>
            <a:r>
              <a:rPr lang="en-IN" sz="2000" dirty="0"/>
              <a:t> and the remaining six bits </a:t>
            </a:r>
            <a:r>
              <a:rPr lang="en-IN" sz="2000" dirty="0" smtClean="0"/>
              <a:t>form the </a:t>
            </a:r>
            <a:r>
              <a:rPr lang="en-IN" sz="2000" dirty="0">
                <a:solidFill>
                  <a:srgbClr val="FF0000"/>
                </a:solidFill>
              </a:rPr>
              <a:t>tag field</a:t>
            </a:r>
            <a:r>
              <a:rPr lang="en-IN" sz="2000" dirty="0" smtClean="0"/>
              <a:t>.</a:t>
            </a:r>
          </a:p>
          <a:p>
            <a:pPr algn="just"/>
            <a:r>
              <a:rPr lang="en-IN" sz="2000" dirty="0"/>
              <a:t>In the general case, there are </a:t>
            </a:r>
            <a:r>
              <a:rPr lang="en-IN" sz="2000" dirty="0" smtClean="0"/>
              <a:t>2^k </a:t>
            </a:r>
            <a:r>
              <a:rPr lang="en-IN" sz="2000" dirty="0"/>
              <a:t>words in cache memory and </a:t>
            </a:r>
            <a:r>
              <a:rPr lang="en-IN" sz="2000" dirty="0" smtClean="0"/>
              <a:t>2^n </a:t>
            </a:r>
            <a:r>
              <a:rPr lang="en-IN" sz="2000" dirty="0"/>
              <a:t>words in </a:t>
            </a:r>
            <a:r>
              <a:rPr lang="en-IN" sz="2000" dirty="0" smtClean="0"/>
              <a:t>main memory</a:t>
            </a:r>
            <a:r>
              <a:rPr lang="en-IN" sz="2000" dirty="0"/>
              <a:t>. </a:t>
            </a:r>
            <a:endParaRPr lang="en-IN" sz="2000" dirty="0" smtClean="0"/>
          </a:p>
          <a:p>
            <a:pPr algn="just"/>
            <a:r>
              <a:rPr lang="en-IN" sz="2000" dirty="0" smtClean="0"/>
              <a:t>The </a:t>
            </a:r>
            <a:r>
              <a:rPr lang="en-IN" sz="2000" dirty="0"/>
              <a:t>n-bit memory address is divided into two fields: k bits for the index field and </a:t>
            </a:r>
            <a:r>
              <a:rPr lang="en-IN" sz="2000" dirty="0" smtClean="0"/>
              <a:t>n-k bits </a:t>
            </a:r>
            <a:r>
              <a:rPr lang="en-IN" sz="2000" dirty="0"/>
              <a:t>for the tag field.</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4" name="Picture 3"/>
          <p:cNvPicPr>
            <a:picLocks noChangeAspect="1"/>
          </p:cNvPicPr>
          <p:nvPr/>
        </p:nvPicPr>
        <p:blipFill>
          <a:blip r:embed="rId4"/>
          <a:stretch>
            <a:fillRect/>
          </a:stretch>
        </p:blipFill>
        <p:spPr>
          <a:xfrm>
            <a:off x="1856491" y="3886200"/>
            <a:ext cx="5134144" cy="2447925"/>
          </a:xfrm>
          <a:prstGeom prst="rect">
            <a:avLst/>
          </a:prstGeom>
        </p:spPr>
      </p:pic>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111960" y="3648600"/>
              <a:ext cx="2194560" cy="2649600"/>
            </p14:xfrm>
          </p:contentPart>
        </mc:Choice>
        <mc:Fallback xmlns="">
          <p:pic>
            <p:nvPicPr>
              <p:cNvPr id="5" name="Ink 4"/>
            </p:nvPicPr>
            <p:blipFill>
              <a:blip r:embed="rId6"/>
            </p:blipFill>
            <p:spPr>
              <a:xfrm>
                <a:off x="111960" y="3648600"/>
                <a:ext cx="2194560" cy="2649600"/>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6" name="Ink 5"/>
              <p14:cNvContentPartPr/>
              <p14:nvPr/>
            </p14:nvContentPartPr>
            <p14:xfrm>
              <a:off x="146880" y="217800"/>
              <a:ext cx="3816720" cy="4112640"/>
            </p14:xfrm>
          </p:contentPart>
        </mc:Choice>
        <mc:Fallback xmlns="">
          <p:pic>
            <p:nvPicPr>
              <p:cNvPr id="6" name="Ink 5"/>
            </p:nvPicPr>
            <p:blipFill>
              <a:blip r:embed="rId8"/>
            </p:blipFill>
            <p:spPr>
              <a:xfrm>
                <a:off x="146880" y="217800"/>
                <a:ext cx="3816720" cy="4112640"/>
              </a:xfrm>
              <a:prstGeom prst="rect"/>
            </p:spPr>
          </p:pic>
        </mc:Fallback>
      </mc:AlternateContent>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206" y="0"/>
            <a:ext cx="7117313" cy="727436"/>
          </a:xfrm>
        </p:spPr>
        <p:txBody>
          <a:bodyPr>
            <a:normAutofit/>
          </a:bodyPr>
          <a:lstStyle/>
          <a:p>
            <a:pPr algn="ctr"/>
            <a:r>
              <a:rPr lang="en-IN" dirty="0" smtClean="0"/>
              <a:t>Direct Mapping</a:t>
            </a:r>
            <a:endParaRPr lang="en-IN" b="0" dirty="0"/>
          </a:p>
        </p:txBody>
      </p:sp>
      <p:sp>
        <p:nvSpPr>
          <p:cNvPr id="3" name="Content Placeholder 2"/>
          <p:cNvSpPr>
            <a:spLocks noGrp="1"/>
          </p:cNvSpPr>
          <p:nvPr>
            <p:ph idx="1"/>
          </p:nvPr>
        </p:nvSpPr>
        <p:spPr>
          <a:xfrm>
            <a:off x="164206" y="838200"/>
            <a:ext cx="5264700" cy="5642936"/>
          </a:xfrm>
        </p:spPr>
        <p:txBody>
          <a:bodyPr>
            <a:noAutofit/>
          </a:bodyPr>
          <a:lstStyle/>
          <a:p>
            <a:pPr algn="just"/>
            <a:r>
              <a:rPr lang="en-IN" sz="2000" dirty="0"/>
              <a:t>The direct mapping cache organization uses the n-bit address to </a:t>
            </a:r>
            <a:r>
              <a:rPr lang="en-IN" sz="2000" dirty="0" smtClean="0"/>
              <a:t>access the </a:t>
            </a:r>
            <a:r>
              <a:rPr lang="en-IN" sz="2000" dirty="0"/>
              <a:t>main memory and the k-bit index to access the cache. </a:t>
            </a:r>
            <a:endParaRPr lang="en-IN" sz="2000" dirty="0" smtClean="0"/>
          </a:p>
          <a:p>
            <a:pPr algn="just"/>
            <a:r>
              <a:rPr lang="en-IN" sz="2000" dirty="0" smtClean="0"/>
              <a:t>When </a:t>
            </a:r>
            <a:r>
              <a:rPr lang="en-IN" sz="2000" dirty="0"/>
              <a:t>the CPU generates a </a:t>
            </a:r>
            <a:r>
              <a:rPr lang="en-IN" sz="2000" dirty="0" smtClean="0"/>
              <a:t>memory request</a:t>
            </a:r>
            <a:r>
              <a:rPr lang="en-IN" sz="2000" dirty="0"/>
              <a:t>, the index field is used for the address to access the cache. The tag field of the </a:t>
            </a:r>
            <a:r>
              <a:rPr lang="en-IN" sz="2000" dirty="0" smtClean="0"/>
              <a:t>CPU address </a:t>
            </a:r>
            <a:r>
              <a:rPr lang="en-IN" sz="2000" dirty="0"/>
              <a:t>is compared with the tag in the word read from the cache</a:t>
            </a:r>
            <a:r>
              <a:rPr lang="en-IN" sz="2000" dirty="0" smtClean="0"/>
              <a:t>.</a:t>
            </a:r>
          </a:p>
          <a:p>
            <a:pPr algn="just"/>
            <a:r>
              <a:rPr lang="en-IN" sz="2000" dirty="0"/>
              <a:t>If the two tags match, there is a hit and the desired data word is in cache. </a:t>
            </a:r>
            <a:endParaRPr lang="en-IN" sz="2000" dirty="0" smtClean="0"/>
          </a:p>
          <a:p>
            <a:pPr algn="just"/>
            <a:r>
              <a:rPr lang="en-IN" sz="2000" dirty="0" smtClean="0"/>
              <a:t>If </a:t>
            </a:r>
            <a:r>
              <a:rPr lang="en-IN" sz="2000" dirty="0"/>
              <a:t>there is no match</a:t>
            </a:r>
            <a:r>
              <a:rPr lang="en-IN" sz="2000" dirty="0" smtClean="0"/>
              <a:t>, there </a:t>
            </a:r>
            <a:r>
              <a:rPr lang="en-IN" sz="2000" dirty="0"/>
              <a:t>is a miss and the required word is read from main memory. It is then stored in the </a:t>
            </a:r>
            <a:r>
              <a:rPr lang="en-IN" sz="2000" dirty="0" smtClean="0"/>
              <a:t>cache together </a:t>
            </a:r>
            <a:r>
              <a:rPr lang="en-IN" sz="2000" dirty="0"/>
              <a:t>with the new tag, replacing the previous value.</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7" name="Picture 6"/>
          <p:cNvPicPr>
            <a:picLocks noChangeAspect="1"/>
          </p:cNvPicPr>
          <p:nvPr/>
        </p:nvPicPr>
        <p:blipFill>
          <a:blip r:embed="rId4"/>
          <a:stretch>
            <a:fillRect/>
          </a:stretch>
        </p:blipFill>
        <p:spPr>
          <a:xfrm>
            <a:off x="5428906" y="2209800"/>
            <a:ext cx="3705225" cy="3495675"/>
          </a:xfrm>
          <a:prstGeom prst="rect">
            <a:avLst/>
          </a:prstGeom>
        </p:spPr>
      </p:pic>
      <mc:AlternateContent xmlns:mc="http://schemas.openxmlformats.org/markup-compatibility/2006" xmlns:p14="http://schemas.microsoft.com/office/powerpoint/2010/main">
        <mc:Choice Requires="p14">
          <p:contentPart p14:bwMode="auto" r:id="rId5">
            <p14:nvContentPartPr>
              <p14:cNvPr id="4" name="Ink 3"/>
              <p14:cNvContentPartPr/>
              <p14:nvPr/>
            </p14:nvContentPartPr>
            <p14:xfrm>
              <a:off x="1587600" y="5619960"/>
              <a:ext cx="3610800" cy="826920"/>
            </p14:xfrm>
          </p:contentPart>
        </mc:Choice>
        <mc:Fallback xmlns="">
          <p:pic>
            <p:nvPicPr>
              <p:cNvPr id="4" name="Ink 3"/>
            </p:nvPicPr>
            <p:blipFill>
              <a:blip r:embed="rId6"/>
            </p:blipFill>
            <p:spPr>
              <a:xfrm>
                <a:off x="1587600" y="5619960"/>
                <a:ext cx="3610800" cy="826920"/>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5" name="Ink 4"/>
              <p14:cNvContentPartPr/>
              <p14:nvPr/>
            </p14:nvContentPartPr>
            <p14:xfrm>
              <a:off x="119160" y="1911240"/>
              <a:ext cx="6231240" cy="2775240"/>
            </p14:xfrm>
          </p:contentPart>
        </mc:Choice>
        <mc:Fallback xmlns="">
          <p:pic>
            <p:nvPicPr>
              <p:cNvPr id="5" name="Ink 4"/>
            </p:nvPicPr>
            <p:blipFill>
              <a:blip r:embed="rId8"/>
            </p:blipFill>
            <p:spPr>
              <a:xfrm>
                <a:off x="119160" y="1911240"/>
                <a:ext cx="6231240" cy="2775240"/>
              </a:xfrm>
              <a:prstGeom prst="rect"/>
            </p:spPr>
          </p:pic>
        </mc:Fallback>
      </mc:AlternateContent>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206" y="0"/>
            <a:ext cx="7117313" cy="727436"/>
          </a:xfrm>
        </p:spPr>
        <p:txBody>
          <a:bodyPr>
            <a:normAutofit/>
          </a:bodyPr>
          <a:lstStyle/>
          <a:p>
            <a:pPr algn="ctr"/>
            <a:r>
              <a:rPr lang="en-IN" dirty="0" smtClean="0"/>
              <a:t>Direct Mapping</a:t>
            </a:r>
            <a:endParaRPr lang="en-IN" b="0" dirty="0"/>
          </a:p>
        </p:txBody>
      </p:sp>
      <p:sp>
        <p:nvSpPr>
          <p:cNvPr id="3" name="Content Placeholder 2"/>
          <p:cNvSpPr>
            <a:spLocks noGrp="1"/>
          </p:cNvSpPr>
          <p:nvPr>
            <p:ph idx="1"/>
          </p:nvPr>
        </p:nvSpPr>
        <p:spPr>
          <a:xfrm>
            <a:off x="164206" y="838200"/>
            <a:ext cx="5264700" cy="5642936"/>
          </a:xfrm>
        </p:spPr>
        <p:txBody>
          <a:bodyPr>
            <a:noAutofit/>
          </a:bodyPr>
          <a:lstStyle/>
          <a:p>
            <a:pPr algn="just"/>
            <a:r>
              <a:rPr lang="en-IN" sz="2000" dirty="0" smtClean="0"/>
              <a:t>Ex: </a:t>
            </a:r>
            <a:r>
              <a:rPr lang="en-IN" sz="2000" dirty="0"/>
              <a:t>The word at address zero is </a:t>
            </a:r>
            <a:r>
              <a:rPr lang="en-IN" sz="2000" dirty="0" smtClean="0"/>
              <a:t>presently stored </a:t>
            </a:r>
            <a:r>
              <a:rPr lang="en-IN" sz="2000" dirty="0"/>
              <a:t>in the cache (index = 000, tag = 00, data = 1220). Suppose that the </a:t>
            </a:r>
            <a:r>
              <a:rPr lang="en-IN" sz="2000" dirty="0" smtClean="0"/>
              <a:t>CPU now </a:t>
            </a:r>
            <a:r>
              <a:rPr lang="en-IN" sz="2000" dirty="0"/>
              <a:t>wants to access the word at address 02000. The index address is 000, </a:t>
            </a:r>
            <a:r>
              <a:rPr lang="en-IN" sz="2000" dirty="0" smtClean="0"/>
              <a:t>so it </a:t>
            </a:r>
            <a:r>
              <a:rPr lang="en-IN" sz="2000" dirty="0"/>
              <a:t>is used to access the cache. The two tags are then compared. The cache </a:t>
            </a:r>
            <a:r>
              <a:rPr lang="en-IN" sz="2000" dirty="0" smtClean="0"/>
              <a:t>tag is </a:t>
            </a:r>
            <a:r>
              <a:rPr lang="en-IN" sz="2000" dirty="0"/>
              <a:t>00 but the address tag is 02, which does not produce a match. Therefore, </a:t>
            </a:r>
            <a:r>
              <a:rPr lang="en-IN" sz="2000" dirty="0" smtClean="0"/>
              <a:t>the main </a:t>
            </a:r>
            <a:r>
              <a:rPr lang="en-IN" sz="2000" dirty="0"/>
              <a:t>memory is accessed and the data word 5670 is transferred to the CPU</a:t>
            </a:r>
            <a:r>
              <a:rPr lang="en-IN" sz="2000" dirty="0" smtClean="0"/>
              <a:t>. The </a:t>
            </a:r>
            <a:r>
              <a:rPr lang="en-IN" sz="2000" dirty="0"/>
              <a:t>cache word at index address 000 is then replaced with a tag of 02 and </a:t>
            </a:r>
            <a:r>
              <a:rPr lang="en-IN" sz="2000" dirty="0" smtClean="0"/>
              <a:t>data of </a:t>
            </a:r>
            <a:r>
              <a:rPr lang="en-IN" sz="2000" dirty="0"/>
              <a:t>5670.</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7" name="Picture 6"/>
          <p:cNvPicPr>
            <a:picLocks noChangeAspect="1"/>
          </p:cNvPicPr>
          <p:nvPr/>
        </p:nvPicPr>
        <p:blipFill>
          <a:blip r:embed="rId4"/>
          <a:stretch>
            <a:fillRect/>
          </a:stretch>
        </p:blipFill>
        <p:spPr>
          <a:xfrm>
            <a:off x="5428906" y="2209800"/>
            <a:ext cx="3705225" cy="3495675"/>
          </a:xfrm>
          <a:prstGeom prst="rect">
            <a:avLst/>
          </a:prstGeom>
        </p:spPr>
      </p:pic>
      <mc:AlternateContent xmlns:mc="http://schemas.openxmlformats.org/markup-compatibility/2006" xmlns:p14="http://schemas.microsoft.com/office/powerpoint/2010/main">
        <mc:Choice Requires="p14">
          <p:contentPart p14:bwMode="auto" r:id="rId5">
            <p14:nvContentPartPr>
              <p14:cNvPr id="4" name="Ink 3"/>
              <p14:cNvContentPartPr/>
              <p14:nvPr/>
            </p14:nvContentPartPr>
            <p14:xfrm>
              <a:off x="422640" y="5073480"/>
              <a:ext cx="1817640" cy="968760"/>
            </p14:xfrm>
          </p:contentPart>
        </mc:Choice>
        <mc:Fallback xmlns="">
          <p:pic>
            <p:nvPicPr>
              <p:cNvPr id="4" name="Ink 3"/>
            </p:nvPicPr>
            <p:blipFill>
              <a:blip r:embed="rId6"/>
            </p:blipFill>
            <p:spPr>
              <a:xfrm>
                <a:off x="422640" y="5073480"/>
                <a:ext cx="1817640" cy="968760"/>
              </a:xfrm>
              <a:prstGeom prst="rect"/>
            </p:spPr>
          </p:pic>
        </mc:Fallback>
      </mc:AlternateContent>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75" y="267927"/>
            <a:ext cx="7117313" cy="727436"/>
          </a:xfrm>
        </p:spPr>
        <p:txBody>
          <a:bodyPr>
            <a:normAutofit fontScale="90000"/>
          </a:bodyPr>
          <a:lstStyle/>
          <a:p>
            <a:pPr algn="ctr"/>
            <a:r>
              <a:rPr lang="en-IN" dirty="0" smtClean="0"/>
              <a:t>Direct Mapping cache with block size of 8 words</a:t>
            </a:r>
            <a:endParaRPr lang="en-IN" b="0" dirty="0"/>
          </a:p>
        </p:txBody>
      </p:sp>
      <p:sp>
        <p:nvSpPr>
          <p:cNvPr id="3" name="Content Placeholder 2"/>
          <p:cNvSpPr>
            <a:spLocks noGrp="1"/>
          </p:cNvSpPr>
          <p:nvPr>
            <p:ph idx="1"/>
          </p:nvPr>
        </p:nvSpPr>
        <p:spPr>
          <a:xfrm>
            <a:off x="195329" y="995363"/>
            <a:ext cx="4978744" cy="5181600"/>
          </a:xfrm>
        </p:spPr>
        <p:txBody>
          <a:bodyPr>
            <a:noAutofit/>
          </a:bodyPr>
          <a:lstStyle/>
          <a:p>
            <a:pPr algn="just"/>
            <a:r>
              <a:rPr lang="en-IN" sz="1800" dirty="0"/>
              <a:t>The index field is now divided into two </a:t>
            </a:r>
            <a:r>
              <a:rPr lang="en-IN" sz="1800" dirty="0" smtClean="0"/>
              <a:t> parts</a:t>
            </a:r>
            <a:r>
              <a:rPr lang="en-IN" sz="1800" dirty="0"/>
              <a:t>: the block field and the word field</a:t>
            </a:r>
            <a:r>
              <a:rPr lang="en-IN" sz="1800" dirty="0" smtClean="0"/>
              <a:t>.</a:t>
            </a:r>
          </a:p>
          <a:p>
            <a:pPr algn="just"/>
            <a:r>
              <a:rPr lang="en-IN" sz="1800" dirty="0" smtClean="0"/>
              <a:t>In a 512-word </a:t>
            </a:r>
            <a:r>
              <a:rPr lang="en-IN" sz="1800" dirty="0"/>
              <a:t>cache there are 64 blocks of 8 words each, since 64 x 8 = 512. </a:t>
            </a:r>
            <a:endParaRPr lang="en-IN" sz="1800" dirty="0" smtClean="0"/>
          </a:p>
          <a:p>
            <a:pPr algn="just"/>
            <a:r>
              <a:rPr lang="en-IN" sz="1800" dirty="0" smtClean="0"/>
              <a:t>The </a:t>
            </a:r>
            <a:r>
              <a:rPr lang="en-IN" sz="1800" dirty="0"/>
              <a:t>block number </a:t>
            </a:r>
            <a:r>
              <a:rPr lang="en-IN" sz="1800" dirty="0" smtClean="0"/>
              <a:t>is specified </a:t>
            </a:r>
            <a:r>
              <a:rPr lang="en-IN" sz="1800" dirty="0"/>
              <a:t>with a 6-bit field and the word within the block is specified with a 3-bit field. </a:t>
            </a:r>
            <a:endParaRPr lang="en-IN" sz="1800" dirty="0" smtClean="0"/>
          </a:p>
          <a:p>
            <a:pPr algn="just"/>
            <a:r>
              <a:rPr lang="en-IN" sz="1800" dirty="0" smtClean="0"/>
              <a:t>The tag </a:t>
            </a:r>
            <a:r>
              <a:rPr lang="en-IN" sz="1800" dirty="0"/>
              <a:t>field stored within the cache is common to all eight words of the same block. </a:t>
            </a:r>
            <a:endParaRPr lang="en-IN" sz="1800" dirty="0" smtClean="0"/>
          </a:p>
          <a:p>
            <a:pPr algn="just"/>
            <a:r>
              <a:rPr lang="en-IN" sz="1800" dirty="0" smtClean="0"/>
              <a:t>Every time a </a:t>
            </a:r>
            <a:r>
              <a:rPr lang="en-IN" sz="1800" dirty="0"/>
              <a:t>miss occurs, an entire block of eight words must be transferred from main memory to </a:t>
            </a:r>
            <a:r>
              <a:rPr lang="en-IN" sz="1800" dirty="0" smtClean="0"/>
              <a:t>cache memory.</a:t>
            </a:r>
          </a:p>
          <a:p>
            <a:pPr algn="just"/>
            <a:r>
              <a:rPr lang="en-IN" sz="1800" dirty="0"/>
              <a:t>Although this takes extra time, the hit ratio will most likely improve with </a:t>
            </a:r>
            <a:r>
              <a:rPr lang="en-IN" sz="1800" dirty="0" smtClean="0"/>
              <a:t>a larger </a:t>
            </a:r>
            <a:r>
              <a:rPr lang="en-IN" sz="1800" dirty="0"/>
              <a:t>block size because of the sequential nature of computer programs.</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4" name="Picture 3"/>
          <p:cNvPicPr>
            <a:picLocks noChangeAspect="1"/>
          </p:cNvPicPr>
          <p:nvPr/>
        </p:nvPicPr>
        <p:blipFill>
          <a:blip r:embed="rId4"/>
          <a:stretch>
            <a:fillRect/>
          </a:stretch>
        </p:blipFill>
        <p:spPr>
          <a:xfrm>
            <a:off x="5276850" y="2514600"/>
            <a:ext cx="3867150" cy="2809875"/>
          </a:xfrm>
          <a:prstGeom prst="rect">
            <a:avLst/>
          </a:prstGeom>
        </p:spPr>
      </p:pic>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1539000" y="2894760"/>
              <a:ext cx="3848040" cy="3022920"/>
            </p14:xfrm>
          </p:contentPart>
        </mc:Choice>
        <mc:Fallback xmlns="">
          <p:pic>
            <p:nvPicPr>
              <p:cNvPr id="5" name="Ink 4"/>
            </p:nvPicPr>
            <p:blipFill>
              <a:blip r:embed="rId6"/>
            </p:blipFill>
            <p:spPr>
              <a:xfrm>
                <a:off x="1539000" y="2894760"/>
                <a:ext cx="3848040" cy="3022920"/>
              </a:xfrm>
              <a:prstGeom prst="rect"/>
            </p:spPr>
          </p:pic>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117313" cy="667431"/>
          </a:xfrm>
        </p:spPr>
        <p:txBody>
          <a:bodyPr/>
          <a:lstStyle/>
          <a:p>
            <a:pPr algn="ctr"/>
            <a:r>
              <a:rPr lang="en-IN" sz="3600" b="0" dirty="0"/>
              <a:t>Memory Hierarchy</a:t>
            </a:r>
            <a:endParaRPr lang="en-IN" b="1" dirty="0">
              <a:solidFill>
                <a:srgbClr val="C00000"/>
              </a:solidFill>
            </a:endParaRPr>
          </a:p>
        </p:txBody>
      </p:sp>
      <p:sp>
        <p:nvSpPr>
          <p:cNvPr id="3" name="Content Placeholder 2"/>
          <p:cNvSpPr>
            <a:spLocks noGrp="1"/>
          </p:cNvSpPr>
          <p:nvPr>
            <p:ph idx="1"/>
          </p:nvPr>
        </p:nvSpPr>
        <p:spPr>
          <a:xfrm>
            <a:off x="533400" y="1752600"/>
            <a:ext cx="7681420" cy="4349469"/>
          </a:xfrm>
        </p:spPr>
        <p:txBody>
          <a:bodyPr>
            <a:noAutofit/>
          </a:bodyPr>
          <a:lstStyle/>
          <a:p>
            <a:pPr marL="0" indent="0" algn="just">
              <a:buNone/>
            </a:pPr>
            <a:r>
              <a:rPr lang="en-IN" dirty="0" smtClean="0"/>
              <a:t>	</a:t>
            </a:r>
            <a:endParaRPr lang="en-IN" dirty="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48130" name="Picture 2" descr="Memory Hierarchy"/>
          <p:cNvPicPr>
            <a:picLocks noChangeAspect="1" noChangeArrowheads="1"/>
          </p:cNvPicPr>
          <p:nvPr/>
        </p:nvPicPr>
        <p:blipFill>
          <a:blip r:embed="rId4"/>
          <a:srcRect/>
          <a:stretch>
            <a:fillRect/>
          </a:stretch>
        </p:blipFill>
        <p:spPr bwMode="auto">
          <a:xfrm>
            <a:off x="914400" y="2133600"/>
            <a:ext cx="5715000" cy="3333750"/>
          </a:xfrm>
          <a:prstGeom prst="rect">
            <a:avLst/>
          </a:prstGeom>
          <a:noFill/>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75" y="267927"/>
            <a:ext cx="7117313" cy="727436"/>
          </a:xfrm>
        </p:spPr>
        <p:txBody>
          <a:bodyPr>
            <a:normAutofit/>
          </a:bodyPr>
          <a:lstStyle/>
          <a:p>
            <a:pPr algn="ctr"/>
            <a:r>
              <a:rPr lang="en-IN" dirty="0" smtClean="0"/>
              <a:t>Set-associative mapping</a:t>
            </a:r>
            <a:endParaRPr lang="en-IN" b="0" dirty="0"/>
          </a:p>
        </p:txBody>
      </p:sp>
      <p:sp>
        <p:nvSpPr>
          <p:cNvPr id="3" name="Content Placeholder 2"/>
          <p:cNvSpPr>
            <a:spLocks noGrp="1"/>
          </p:cNvSpPr>
          <p:nvPr>
            <p:ph idx="1"/>
          </p:nvPr>
        </p:nvSpPr>
        <p:spPr>
          <a:xfrm>
            <a:off x="195328" y="995363"/>
            <a:ext cx="5595871" cy="5181600"/>
          </a:xfrm>
        </p:spPr>
        <p:txBody>
          <a:bodyPr>
            <a:noAutofit/>
          </a:bodyPr>
          <a:lstStyle/>
          <a:p>
            <a:pPr algn="just"/>
            <a:r>
              <a:rPr lang="en-IN" sz="1800" dirty="0"/>
              <a:t>T</a:t>
            </a:r>
            <a:r>
              <a:rPr lang="en-IN" sz="1800" dirty="0" smtClean="0"/>
              <a:t>he </a:t>
            </a:r>
            <a:r>
              <a:rPr lang="en-IN" sz="1800" dirty="0"/>
              <a:t>disadvantage of direct mapping is </a:t>
            </a:r>
            <a:r>
              <a:rPr lang="en-IN" sz="1800" dirty="0" smtClean="0"/>
              <a:t>that two </a:t>
            </a:r>
            <a:r>
              <a:rPr lang="en-IN" sz="1800" dirty="0"/>
              <a:t>words with the same index in their address but with different tag </a:t>
            </a:r>
            <a:r>
              <a:rPr lang="en-IN" sz="1800" dirty="0" smtClean="0"/>
              <a:t>values cannot </a:t>
            </a:r>
            <a:r>
              <a:rPr lang="en-IN" sz="1800" dirty="0"/>
              <a:t>reside in cache memory at the same time</a:t>
            </a:r>
            <a:r>
              <a:rPr lang="en-IN" sz="1800" dirty="0" smtClean="0"/>
              <a:t>.</a:t>
            </a:r>
          </a:p>
          <a:p>
            <a:pPr algn="just"/>
            <a:r>
              <a:rPr lang="en-IN" sz="1800" dirty="0"/>
              <a:t>A third type of cache organization, called set-associative mapping, is an </a:t>
            </a:r>
            <a:r>
              <a:rPr lang="en-IN" sz="1800" dirty="0" smtClean="0"/>
              <a:t>improvement over </a:t>
            </a:r>
            <a:r>
              <a:rPr lang="en-IN" sz="1800" dirty="0"/>
              <a:t>the direct-mapping organization in that each word of cache can store two or more </a:t>
            </a:r>
            <a:r>
              <a:rPr lang="en-IN" sz="1800" dirty="0" smtClean="0"/>
              <a:t>words of </a:t>
            </a:r>
            <a:r>
              <a:rPr lang="en-IN" sz="1800" dirty="0"/>
              <a:t>memory under the same index address. </a:t>
            </a:r>
            <a:endParaRPr lang="en-IN" sz="1800" dirty="0" smtClean="0"/>
          </a:p>
          <a:p>
            <a:pPr algn="just"/>
            <a:r>
              <a:rPr lang="en-IN" sz="1800" dirty="0" smtClean="0"/>
              <a:t>Each </a:t>
            </a:r>
            <a:r>
              <a:rPr lang="en-IN" sz="1800" dirty="0"/>
              <a:t>data word is stored together with its tag </a:t>
            </a:r>
            <a:r>
              <a:rPr lang="en-IN" sz="1800" dirty="0" smtClean="0"/>
              <a:t>and the </a:t>
            </a:r>
            <a:r>
              <a:rPr lang="en-IN" sz="1800" dirty="0"/>
              <a:t>number of tag data items in one word of cache is said to form a set</a:t>
            </a:r>
            <a:r>
              <a:rPr lang="en-IN" sz="1800" dirty="0" smtClean="0"/>
              <a:t>.</a:t>
            </a:r>
          </a:p>
          <a:p>
            <a:pPr algn="just"/>
            <a:r>
              <a:rPr lang="en-IN" sz="1800" dirty="0" smtClean="0"/>
              <a:t>Each </a:t>
            </a:r>
            <a:r>
              <a:rPr lang="en-IN" sz="1800" dirty="0"/>
              <a:t>tag requires </a:t>
            </a:r>
            <a:r>
              <a:rPr lang="en-IN" sz="1800" dirty="0" smtClean="0"/>
              <a:t>six bits </a:t>
            </a:r>
            <a:r>
              <a:rPr lang="en-IN" sz="1800" dirty="0"/>
              <a:t>and each data word has 12 bits, so the word length is (6 + 12) = 36 bits</a:t>
            </a:r>
            <a:r>
              <a:rPr lang="en-IN" sz="1800" dirty="0" smtClean="0"/>
              <a:t>.</a:t>
            </a:r>
          </a:p>
          <a:p>
            <a:pPr algn="just"/>
            <a:r>
              <a:rPr lang="en-IN" sz="1800" dirty="0"/>
              <a:t>An index </a:t>
            </a:r>
            <a:r>
              <a:rPr lang="en-IN" sz="1800" dirty="0" smtClean="0"/>
              <a:t>address of </a:t>
            </a:r>
            <a:r>
              <a:rPr lang="en-IN" sz="1800" dirty="0"/>
              <a:t>nine bits can accommodate 512 words. </a:t>
            </a:r>
            <a:endParaRPr lang="en-IN" sz="1800" dirty="0" smtClean="0"/>
          </a:p>
          <a:p>
            <a:pPr algn="just"/>
            <a:r>
              <a:rPr lang="en-IN" sz="1800" dirty="0" smtClean="0"/>
              <a:t>Thus </a:t>
            </a:r>
            <a:r>
              <a:rPr lang="en-IN" sz="1800" dirty="0"/>
              <a:t>the size of cache memory is </a:t>
            </a:r>
            <a:r>
              <a:rPr lang="en-IN" sz="1800" dirty="0" smtClean="0"/>
              <a:t>512x </a:t>
            </a:r>
            <a:r>
              <a:rPr lang="en-IN" sz="1800" dirty="0"/>
              <a:t>36.</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5" name="Picture 4"/>
          <p:cNvPicPr>
            <a:picLocks noChangeAspect="1"/>
          </p:cNvPicPr>
          <p:nvPr/>
        </p:nvPicPr>
        <p:blipFill>
          <a:blip r:embed="rId4"/>
          <a:stretch>
            <a:fillRect/>
          </a:stretch>
        </p:blipFill>
        <p:spPr>
          <a:xfrm>
            <a:off x="5929737" y="2305050"/>
            <a:ext cx="3200400" cy="2562225"/>
          </a:xfrm>
          <a:prstGeom prst="rect">
            <a:avLst/>
          </a:prstGeom>
        </p:spPr>
      </p:pic>
      <mc:AlternateContent xmlns:mc="http://schemas.openxmlformats.org/markup-compatibility/2006" xmlns:p14="http://schemas.microsoft.com/office/powerpoint/2010/main">
        <mc:Choice Requires="p14">
          <p:contentPart p14:bwMode="auto" r:id="rId5">
            <p14:nvContentPartPr>
              <p14:cNvPr id="4" name="Ink 3"/>
              <p14:cNvContentPartPr/>
              <p14:nvPr/>
            </p14:nvContentPartPr>
            <p14:xfrm>
              <a:off x="3415680" y="5069880"/>
              <a:ext cx="321120" cy="256320"/>
            </p14:xfrm>
          </p:contentPart>
        </mc:Choice>
        <mc:Fallback xmlns="">
          <p:pic>
            <p:nvPicPr>
              <p:cNvPr id="4" name="Ink 3"/>
            </p:nvPicPr>
            <p:blipFill>
              <a:blip r:embed="rId6"/>
            </p:blipFill>
            <p:spPr>
              <a:xfrm>
                <a:off x="3415680" y="5069880"/>
                <a:ext cx="321120" cy="256320"/>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6" name="Ink 5"/>
              <p14:cNvContentPartPr/>
              <p14:nvPr/>
            </p14:nvContentPartPr>
            <p14:xfrm>
              <a:off x="115560" y="349200"/>
              <a:ext cx="691200" cy="681840"/>
            </p14:xfrm>
          </p:contentPart>
        </mc:Choice>
        <mc:Fallback xmlns="">
          <p:pic>
            <p:nvPicPr>
              <p:cNvPr id="6" name="Ink 5"/>
            </p:nvPicPr>
            <p:blipFill>
              <a:blip r:embed="rId8"/>
            </p:blipFill>
            <p:spPr>
              <a:xfrm>
                <a:off x="115560" y="349200"/>
                <a:ext cx="691200" cy="681840"/>
              </a:xfrm>
              <a:prstGeom prst="rect"/>
            </p:spPr>
          </p:pic>
        </mc:Fallback>
      </mc:AlternateContent>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75" y="267927"/>
            <a:ext cx="7117313" cy="727436"/>
          </a:xfrm>
        </p:spPr>
        <p:txBody>
          <a:bodyPr>
            <a:normAutofit/>
          </a:bodyPr>
          <a:lstStyle/>
          <a:p>
            <a:pPr algn="ctr"/>
            <a:r>
              <a:rPr lang="en-IN" dirty="0" smtClean="0"/>
              <a:t>Set-associative mapping</a:t>
            </a:r>
            <a:endParaRPr lang="en-IN" b="0" dirty="0"/>
          </a:p>
        </p:txBody>
      </p:sp>
      <p:sp>
        <p:nvSpPr>
          <p:cNvPr id="3" name="Content Placeholder 2"/>
          <p:cNvSpPr>
            <a:spLocks noGrp="1"/>
          </p:cNvSpPr>
          <p:nvPr>
            <p:ph idx="1"/>
          </p:nvPr>
        </p:nvSpPr>
        <p:spPr>
          <a:xfrm>
            <a:off x="195328" y="995363"/>
            <a:ext cx="5595871" cy="5181600"/>
          </a:xfrm>
        </p:spPr>
        <p:txBody>
          <a:bodyPr>
            <a:noAutofit/>
          </a:bodyPr>
          <a:lstStyle/>
          <a:p>
            <a:pPr algn="just"/>
            <a:r>
              <a:rPr lang="en-IN" sz="1600" dirty="0"/>
              <a:t>It </a:t>
            </a:r>
            <a:r>
              <a:rPr lang="en-IN" sz="1600" dirty="0" smtClean="0"/>
              <a:t>can accommodate </a:t>
            </a:r>
            <a:r>
              <a:rPr lang="en-IN" sz="1600" dirty="0"/>
              <a:t>1024 words of main memory since each word of cache contains two </a:t>
            </a:r>
            <a:r>
              <a:rPr lang="en-IN" sz="1600" dirty="0" smtClean="0"/>
              <a:t>data words</a:t>
            </a:r>
          </a:p>
          <a:p>
            <a:pPr algn="just"/>
            <a:r>
              <a:rPr lang="en-IN" sz="1600" dirty="0"/>
              <a:t>The words stored at addresses 01000 and 02000 of main </a:t>
            </a:r>
            <a:r>
              <a:rPr lang="en-IN" sz="1600" dirty="0" smtClean="0"/>
              <a:t>memory are </a:t>
            </a:r>
            <a:r>
              <a:rPr lang="en-IN" sz="1600" dirty="0"/>
              <a:t>stored in cache memory at index address 000. </a:t>
            </a:r>
            <a:endParaRPr lang="en-IN" sz="1600" dirty="0" smtClean="0"/>
          </a:p>
          <a:p>
            <a:pPr algn="just"/>
            <a:r>
              <a:rPr lang="en-IN" sz="1600" dirty="0" smtClean="0"/>
              <a:t>Similarly</a:t>
            </a:r>
            <a:r>
              <a:rPr lang="en-IN" sz="1600" dirty="0"/>
              <a:t>, the words at addresses </a:t>
            </a:r>
            <a:r>
              <a:rPr lang="en-IN" sz="1600" dirty="0" smtClean="0"/>
              <a:t>02777 and </a:t>
            </a:r>
            <a:r>
              <a:rPr lang="en-IN" sz="1600" dirty="0"/>
              <a:t>00777 are stored in cache at index address 777. </a:t>
            </a:r>
            <a:endParaRPr lang="en-IN" sz="1600" dirty="0" smtClean="0"/>
          </a:p>
          <a:p>
            <a:pPr algn="just"/>
            <a:r>
              <a:rPr lang="en-IN" sz="1600" dirty="0" smtClean="0"/>
              <a:t>When </a:t>
            </a:r>
            <a:r>
              <a:rPr lang="en-IN" sz="1600" dirty="0"/>
              <a:t>the CPU generates a </a:t>
            </a:r>
            <a:r>
              <a:rPr lang="en-IN" sz="1600" dirty="0" smtClean="0"/>
              <a:t>memory request</a:t>
            </a:r>
            <a:r>
              <a:rPr lang="en-IN" sz="1600" dirty="0"/>
              <a:t>, the index value of the address is used to access the cache. The tag field of the </a:t>
            </a:r>
            <a:r>
              <a:rPr lang="en-IN" sz="1600" dirty="0" smtClean="0"/>
              <a:t>CPU address </a:t>
            </a:r>
            <a:r>
              <a:rPr lang="en-IN" sz="1600" dirty="0"/>
              <a:t>is then compared with both tags in the cache to determine if a match occurs</a:t>
            </a:r>
            <a:r>
              <a:rPr lang="en-IN" sz="1600" dirty="0" smtClean="0"/>
              <a:t>.</a:t>
            </a:r>
          </a:p>
          <a:p>
            <a:pPr algn="just"/>
            <a:r>
              <a:rPr lang="en-IN" sz="1600" dirty="0" smtClean="0"/>
              <a:t>The comparison </a:t>
            </a:r>
            <a:r>
              <a:rPr lang="en-IN" sz="1600" dirty="0"/>
              <a:t>logic is done by an associative search of the tags in the set similar to </a:t>
            </a:r>
            <a:r>
              <a:rPr lang="en-IN" sz="1600" dirty="0" smtClean="0"/>
              <a:t>an associative </a:t>
            </a:r>
            <a:r>
              <a:rPr lang="en-IN" sz="1600" dirty="0"/>
              <a:t>memory search: thus the name "set-associative." </a:t>
            </a:r>
            <a:endParaRPr lang="en-IN" sz="1600" dirty="0" smtClean="0"/>
          </a:p>
          <a:p>
            <a:pPr algn="just"/>
            <a:r>
              <a:rPr lang="en-IN" sz="1600" dirty="0" smtClean="0"/>
              <a:t>The </a:t>
            </a:r>
            <a:r>
              <a:rPr lang="en-IN" sz="1600" dirty="0"/>
              <a:t>hit ratio will improve as </a:t>
            </a:r>
            <a:r>
              <a:rPr lang="en-IN" sz="1600" dirty="0" smtClean="0"/>
              <a:t>the set </a:t>
            </a:r>
            <a:r>
              <a:rPr lang="en-IN" sz="1600" dirty="0"/>
              <a:t>size increases because more words with the same index but different tags can reside </a:t>
            </a:r>
            <a:r>
              <a:rPr lang="en-IN" sz="1600" dirty="0" smtClean="0"/>
              <a:t>in cache</a:t>
            </a:r>
            <a:r>
              <a:rPr lang="en-IN" sz="1600" dirty="0"/>
              <a:t>.</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5" name="Picture 4"/>
          <p:cNvPicPr>
            <a:picLocks noChangeAspect="1"/>
          </p:cNvPicPr>
          <p:nvPr/>
        </p:nvPicPr>
        <p:blipFill>
          <a:blip r:embed="rId4"/>
          <a:stretch>
            <a:fillRect/>
          </a:stretch>
        </p:blipFill>
        <p:spPr>
          <a:xfrm>
            <a:off x="5937250" y="3930917"/>
            <a:ext cx="3200400" cy="2562225"/>
          </a:xfrm>
          <a:prstGeom prst="rect">
            <a:avLst/>
          </a:prstGeom>
        </p:spPr>
      </p:pic>
      <p:pic>
        <p:nvPicPr>
          <p:cNvPr id="4" name="Picture 3"/>
          <p:cNvPicPr>
            <a:picLocks noChangeAspect="1"/>
          </p:cNvPicPr>
          <p:nvPr/>
        </p:nvPicPr>
        <p:blipFill>
          <a:blip r:embed="rId5"/>
          <a:stretch>
            <a:fillRect/>
          </a:stretch>
        </p:blipFill>
        <p:spPr>
          <a:xfrm>
            <a:off x="7489825" y="535188"/>
            <a:ext cx="1647825" cy="3352800"/>
          </a:xfrm>
          <a:prstGeom prst="rect">
            <a:avLst/>
          </a:prstGeom>
        </p:spPr>
      </p:pic>
      <mc:AlternateContent xmlns:mc="http://schemas.openxmlformats.org/markup-compatibility/2006" xmlns:p14="http://schemas.microsoft.com/office/powerpoint/2010/main">
        <mc:Choice Requires="p14">
          <p:contentPart p14:bwMode="auto" r:id="rId6">
            <p14:nvContentPartPr>
              <p14:cNvPr id="6" name="Ink 5"/>
              <p14:cNvContentPartPr/>
              <p14:nvPr/>
            </p14:nvContentPartPr>
            <p14:xfrm>
              <a:off x="6095880" y="1676520"/>
              <a:ext cx="1848240" cy="2654640"/>
            </p14:xfrm>
          </p:contentPart>
        </mc:Choice>
        <mc:Fallback xmlns="">
          <p:pic>
            <p:nvPicPr>
              <p:cNvPr id="6" name="Ink 5"/>
            </p:nvPicPr>
            <p:blipFill>
              <a:blip r:embed="rId7"/>
            </p:blipFill>
            <p:spPr>
              <a:xfrm>
                <a:off x="6095880" y="1676520"/>
                <a:ext cx="1848240" cy="2654640"/>
              </a:xfrm>
              <a:prstGeom prst="rect"/>
            </p:spPr>
          </p:pic>
        </mc:Fallback>
      </mc:AlternateContent>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206" y="393301"/>
            <a:ext cx="7117313" cy="727436"/>
          </a:xfrm>
        </p:spPr>
        <p:txBody>
          <a:bodyPr>
            <a:normAutofit/>
          </a:bodyPr>
          <a:lstStyle/>
          <a:p>
            <a:pPr algn="ctr"/>
            <a:r>
              <a:rPr lang="en-IN" b="0" dirty="0" smtClean="0"/>
              <a:t>Replacement algorithms</a:t>
            </a:r>
            <a:endParaRPr lang="en-IN" b="0" dirty="0"/>
          </a:p>
        </p:txBody>
      </p:sp>
      <p:sp>
        <p:nvSpPr>
          <p:cNvPr id="3" name="Content Placeholder 2"/>
          <p:cNvSpPr>
            <a:spLocks noGrp="1"/>
          </p:cNvSpPr>
          <p:nvPr>
            <p:ph idx="1"/>
          </p:nvPr>
        </p:nvSpPr>
        <p:spPr>
          <a:xfrm>
            <a:off x="731286" y="1676400"/>
            <a:ext cx="6541394" cy="2848212"/>
          </a:xfrm>
        </p:spPr>
        <p:txBody>
          <a:bodyPr>
            <a:noAutofit/>
          </a:bodyPr>
          <a:lstStyle/>
          <a:p>
            <a:r>
              <a:rPr lang="en-IN" sz="2000" dirty="0" smtClean="0"/>
              <a:t>Random replacement</a:t>
            </a:r>
            <a:endParaRPr lang="en-IN" sz="2000" dirty="0"/>
          </a:p>
          <a:p>
            <a:r>
              <a:rPr lang="en-IN" sz="2000" dirty="0"/>
              <a:t>firs -in, first-out (</a:t>
            </a:r>
            <a:r>
              <a:rPr lang="en-IN" sz="2000" dirty="0" smtClean="0"/>
              <a:t>FIFO)</a:t>
            </a:r>
          </a:p>
          <a:p>
            <a:r>
              <a:rPr lang="en-IN" sz="2000" dirty="0"/>
              <a:t>L</a:t>
            </a:r>
            <a:r>
              <a:rPr lang="en-IN" sz="2000" dirty="0" smtClean="0"/>
              <a:t>east </a:t>
            </a:r>
            <a:r>
              <a:rPr lang="en-IN" sz="2000" dirty="0"/>
              <a:t>recently used (LRU)</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367" y="148080"/>
            <a:ext cx="7117313" cy="727436"/>
          </a:xfrm>
        </p:spPr>
        <p:txBody>
          <a:bodyPr>
            <a:normAutofit/>
          </a:bodyPr>
          <a:lstStyle/>
          <a:p>
            <a:pPr algn="ctr"/>
            <a:r>
              <a:rPr lang="en-IN" b="0" dirty="0"/>
              <a:t>Writing into Cache</a:t>
            </a:r>
          </a:p>
        </p:txBody>
      </p:sp>
      <p:sp>
        <p:nvSpPr>
          <p:cNvPr id="3" name="Content Placeholder 2"/>
          <p:cNvSpPr>
            <a:spLocks noGrp="1"/>
          </p:cNvSpPr>
          <p:nvPr>
            <p:ph idx="1"/>
          </p:nvPr>
        </p:nvSpPr>
        <p:spPr>
          <a:xfrm>
            <a:off x="279918" y="1219200"/>
            <a:ext cx="7873482" cy="5199220"/>
          </a:xfrm>
        </p:spPr>
        <p:txBody>
          <a:bodyPr>
            <a:noAutofit/>
          </a:bodyPr>
          <a:lstStyle/>
          <a:p>
            <a:r>
              <a:rPr lang="en-IN" sz="2000" b="1" dirty="0" smtClean="0">
                <a:solidFill>
                  <a:srgbClr val="FF0000"/>
                </a:solidFill>
              </a:rPr>
              <a:t>Write through method:</a:t>
            </a:r>
          </a:p>
          <a:p>
            <a:r>
              <a:rPr lang="en-IN" sz="2000" dirty="0"/>
              <a:t>The simplest and most commonly used procedure is to update </a:t>
            </a:r>
            <a:r>
              <a:rPr lang="en-IN" sz="2000" dirty="0" smtClean="0"/>
              <a:t>main memory </a:t>
            </a:r>
            <a:r>
              <a:rPr lang="en-IN" sz="2000" dirty="0"/>
              <a:t>with every memory write operation, with cache memory being </a:t>
            </a:r>
            <a:r>
              <a:rPr lang="en-IN" sz="2000" dirty="0" smtClean="0"/>
              <a:t>updated in </a:t>
            </a:r>
            <a:r>
              <a:rPr lang="en-IN" sz="2000" dirty="0"/>
              <a:t>parallel if it contains the word at the specified address. This is </a:t>
            </a:r>
            <a:r>
              <a:rPr lang="en-IN" sz="2000" dirty="0" smtClean="0"/>
              <a:t>called the </a:t>
            </a:r>
            <a:r>
              <a:rPr lang="en-IN" sz="2000" dirty="0"/>
              <a:t>write-through method. </a:t>
            </a:r>
            <a:endParaRPr lang="en-IN" sz="2000" dirty="0" smtClean="0"/>
          </a:p>
          <a:p>
            <a:r>
              <a:rPr lang="en-IN" sz="2000" dirty="0" smtClean="0"/>
              <a:t>This </a:t>
            </a:r>
            <a:r>
              <a:rPr lang="en-IN" sz="2000" dirty="0"/>
              <a:t>method has the advantage that main </a:t>
            </a:r>
            <a:r>
              <a:rPr lang="en-IN" sz="2000" dirty="0" smtClean="0"/>
              <a:t>memory always </a:t>
            </a:r>
            <a:r>
              <a:rPr lang="en-IN" sz="2000" dirty="0"/>
              <a:t>contains the same data as the cache. </a:t>
            </a:r>
            <a:endParaRPr lang="en-IN" sz="2000" dirty="0" smtClean="0"/>
          </a:p>
          <a:p>
            <a:r>
              <a:rPr lang="en-IN" sz="2000" dirty="0" smtClean="0"/>
              <a:t>This </a:t>
            </a:r>
            <a:r>
              <a:rPr lang="en-IN" sz="2000" dirty="0"/>
              <a:t>characteristic is important </a:t>
            </a:r>
            <a:r>
              <a:rPr lang="en-IN" sz="2000" dirty="0" smtClean="0"/>
              <a:t>in systems </a:t>
            </a:r>
            <a:r>
              <a:rPr lang="en-IN" sz="2000" dirty="0"/>
              <a:t>with direct memory access transfers</a:t>
            </a:r>
            <a:r>
              <a:rPr lang="en-IN" sz="2000" dirty="0" smtClean="0"/>
              <a:t>.</a:t>
            </a:r>
          </a:p>
          <a:p>
            <a:r>
              <a:rPr lang="en-IN" sz="2000" dirty="0"/>
              <a:t>It ensures that the data </a:t>
            </a:r>
            <a:r>
              <a:rPr lang="en-IN" sz="2000" dirty="0" smtClean="0"/>
              <a:t>residing in </a:t>
            </a:r>
            <a:r>
              <a:rPr lang="en-IN" sz="2000" dirty="0"/>
              <a:t>main memory are valid at all times so that an </a:t>
            </a:r>
            <a:r>
              <a:rPr lang="en-IN" sz="2000" dirty="0" smtClean="0"/>
              <a:t>I/O </a:t>
            </a:r>
            <a:r>
              <a:rPr lang="en-IN" sz="2000" dirty="0"/>
              <a:t>device </a:t>
            </a:r>
            <a:r>
              <a:rPr lang="en-IN" sz="2000" dirty="0" smtClean="0"/>
              <a:t>communicating through </a:t>
            </a:r>
            <a:r>
              <a:rPr lang="en-IN" sz="2000" dirty="0"/>
              <a:t>DMA would receive the most recent updated data.</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a:t>
            </a:r>
          </a:p>
          <a:p>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367" y="148080"/>
            <a:ext cx="7117313" cy="727436"/>
          </a:xfrm>
        </p:spPr>
        <p:txBody>
          <a:bodyPr>
            <a:normAutofit/>
          </a:bodyPr>
          <a:lstStyle/>
          <a:p>
            <a:pPr algn="ctr"/>
            <a:r>
              <a:rPr lang="en-IN" b="0" dirty="0"/>
              <a:t>Writing into Cache</a:t>
            </a:r>
          </a:p>
        </p:txBody>
      </p:sp>
      <p:sp>
        <p:nvSpPr>
          <p:cNvPr id="3" name="Content Placeholder 2"/>
          <p:cNvSpPr>
            <a:spLocks noGrp="1"/>
          </p:cNvSpPr>
          <p:nvPr>
            <p:ph idx="1"/>
          </p:nvPr>
        </p:nvSpPr>
        <p:spPr>
          <a:xfrm>
            <a:off x="279918" y="1219200"/>
            <a:ext cx="7873482" cy="5199220"/>
          </a:xfrm>
        </p:spPr>
        <p:txBody>
          <a:bodyPr>
            <a:noAutofit/>
          </a:bodyPr>
          <a:lstStyle/>
          <a:p>
            <a:pPr algn="just"/>
            <a:r>
              <a:rPr lang="en-IN" sz="2000" b="1" dirty="0" smtClean="0">
                <a:solidFill>
                  <a:srgbClr val="FF0000"/>
                </a:solidFill>
              </a:rPr>
              <a:t>Write back method:</a:t>
            </a:r>
          </a:p>
          <a:p>
            <a:pPr algn="just"/>
            <a:r>
              <a:rPr lang="en-IN" sz="2000" dirty="0"/>
              <a:t>In this method </a:t>
            </a:r>
            <a:r>
              <a:rPr lang="en-IN" sz="2000" dirty="0" smtClean="0"/>
              <a:t>only the </a:t>
            </a:r>
            <a:r>
              <a:rPr lang="en-IN" sz="2000" dirty="0"/>
              <a:t>cache location is updated during a write operation. The location is </a:t>
            </a:r>
            <a:r>
              <a:rPr lang="en-IN" sz="2000" dirty="0" smtClean="0"/>
              <a:t>then marked </a:t>
            </a:r>
            <a:r>
              <a:rPr lang="en-IN" sz="2000" dirty="0"/>
              <a:t>by a flag so that later when the word is removed from the cache it </a:t>
            </a:r>
            <a:r>
              <a:rPr lang="en-IN" sz="2000" dirty="0" smtClean="0"/>
              <a:t>is copied </a:t>
            </a:r>
            <a:r>
              <a:rPr lang="en-IN" sz="2000" dirty="0"/>
              <a:t>into main memory. </a:t>
            </a:r>
            <a:endParaRPr lang="en-IN" sz="2000" dirty="0" smtClean="0"/>
          </a:p>
          <a:p>
            <a:pPr algn="just"/>
            <a:r>
              <a:rPr lang="en-IN" sz="2000" dirty="0" smtClean="0"/>
              <a:t>The </a:t>
            </a:r>
            <a:r>
              <a:rPr lang="en-IN" sz="2000" dirty="0"/>
              <a:t>reason for the write-back method is that </a:t>
            </a:r>
            <a:r>
              <a:rPr lang="en-IN" sz="2000" dirty="0" smtClean="0"/>
              <a:t>during the </a:t>
            </a:r>
            <a:r>
              <a:rPr lang="en-IN" sz="2000" dirty="0"/>
              <a:t>time a word resides in the cache, it may be updated several times; </a:t>
            </a:r>
            <a:r>
              <a:rPr lang="en-IN" sz="2000" dirty="0" smtClean="0"/>
              <a:t> however, as </a:t>
            </a:r>
            <a:r>
              <a:rPr lang="en-IN" sz="2000" dirty="0"/>
              <a:t>long as the word remains in the cache, it does not matter whether the </a:t>
            </a:r>
            <a:r>
              <a:rPr lang="en-IN" sz="2000" dirty="0" smtClean="0"/>
              <a:t>copy in </a:t>
            </a:r>
            <a:r>
              <a:rPr lang="en-IN" sz="2000" dirty="0"/>
              <a:t>main memory is out of date, since requests from the word are filled </a:t>
            </a:r>
            <a:r>
              <a:rPr lang="en-IN" sz="2000" dirty="0" smtClean="0"/>
              <a:t>from the </a:t>
            </a:r>
            <a:r>
              <a:rPr lang="en-IN" sz="2000" dirty="0"/>
              <a:t>cache. </a:t>
            </a:r>
            <a:endParaRPr lang="en-IN" sz="2000" dirty="0" smtClean="0"/>
          </a:p>
          <a:p>
            <a:pPr algn="just"/>
            <a:r>
              <a:rPr lang="en-IN" sz="2000" dirty="0" smtClean="0"/>
              <a:t>It </a:t>
            </a:r>
            <a:r>
              <a:rPr lang="en-IN" sz="2000" dirty="0"/>
              <a:t>is only when the word is displaced from the cache that an </a:t>
            </a:r>
            <a:r>
              <a:rPr lang="en-IN" sz="2000" dirty="0" smtClean="0"/>
              <a:t>accurate copy </a:t>
            </a:r>
            <a:r>
              <a:rPr lang="en-IN" sz="2000" dirty="0"/>
              <a:t>need be rewritten into main memory.</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367" y="34564"/>
            <a:ext cx="7117313" cy="727436"/>
          </a:xfrm>
        </p:spPr>
        <p:txBody>
          <a:bodyPr>
            <a:normAutofit/>
          </a:bodyPr>
          <a:lstStyle/>
          <a:p>
            <a:pPr algn="ctr"/>
            <a:r>
              <a:rPr lang="en-IN" b="0" dirty="0" smtClean="0"/>
              <a:t>Virtual memory</a:t>
            </a:r>
            <a:endParaRPr lang="en-IN" b="0" dirty="0"/>
          </a:p>
        </p:txBody>
      </p:sp>
      <p:sp>
        <p:nvSpPr>
          <p:cNvPr id="3" name="Content Placeholder 2"/>
          <p:cNvSpPr>
            <a:spLocks noGrp="1"/>
          </p:cNvSpPr>
          <p:nvPr>
            <p:ph idx="1"/>
          </p:nvPr>
        </p:nvSpPr>
        <p:spPr>
          <a:xfrm>
            <a:off x="279918" y="782342"/>
            <a:ext cx="7820893" cy="5199220"/>
          </a:xfrm>
        </p:spPr>
        <p:txBody>
          <a:bodyPr>
            <a:noAutofit/>
          </a:bodyPr>
          <a:lstStyle/>
          <a:p>
            <a:pPr algn="just"/>
            <a:r>
              <a:rPr lang="en-IN" sz="2000" dirty="0"/>
              <a:t>Virtual </a:t>
            </a:r>
            <a:r>
              <a:rPr lang="en-IN" sz="2000" dirty="0" smtClean="0"/>
              <a:t>Memory: </a:t>
            </a:r>
            <a:r>
              <a:rPr lang="en-IN" sz="2000" dirty="0"/>
              <a:t>Auxiliary </a:t>
            </a:r>
            <a:r>
              <a:rPr lang="en-IN" sz="2000" dirty="0" smtClean="0"/>
              <a:t>memory </a:t>
            </a:r>
            <a:r>
              <a:rPr lang="en-IN" sz="2000" dirty="0" smtClean="0">
                <a:sym typeface="Wingdings" panose="05000000000000000000" pitchFamily="2" charset="2"/>
              </a:rPr>
              <a:t> </a:t>
            </a:r>
            <a:r>
              <a:rPr lang="en-IN" sz="2000" dirty="0" smtClean="0"/>
              <a:t>Main memory</a:t>
            </a:r>
          </a:p>
          <a:p>
            <a:pPr algn="just"/>
            <a:r>
              <a:rPr lang="en-IN" sz="2000" dirty="0" smtClean="0"/>
              <a:t>Translate </a:t>
            </a:r>
            <a:r>
              <a:rPr lang="en-IN" sz="2000" dirty="0"/>
              <a:t>program-generated (Aux. Memory) address into main memory location </a:t>
            </a:r>
            <a:endParaRPr lang="en-IN" sz="2000" dirty="0" smtClean="0"/>
          </a:p>
          <a:p>
            <a:pPr marL="274320" lvl="1" indent="-274320" algn="just">
              <a:spcBef>
                <a:spcPts val="600"/>
              </a:spcBef>
              <a:buClr>
                <a:schemeClr val="tx2"/>
              </a:buClr>
              <a:buSzPct val="73000"/>
              <a:buFont typeface="Wingdings 2" panose="05020102010507070707"/>
              <a:buChar char=""/>
            </a:pPr>
            <a:r>
              <a:rPr lang="en-IN" sz="1700" dirty="0"/>
              <a:t>Give programmers the illusion that they have a very large memory, even though the computer actually has a relatively small main memory</a:t>
            </a:r>
          </a:p>
          <a:p>
            <a:pPr algn="just"/>
            <a:r>
              <a:rPr lang="en-IN" sz="2000" dirty="0" smtClean="0"/>
              <a:t>Address </a:t>
            </a:r>
            <a:r>
              <a:rPr lang="en-IN" sz="2000" dirty="0"/>
              <a:t>Space &amp; Memory </a:t>
            </a:r>
            <a:r>
              <a:rPr lang="en-IN" sz="2000" dirty="0" smtClean="0"/>
              <a:t>Space</a:t>
            </a:r>
          </a:p>
          <a:p>
            <a:pPr lvl="1" algn="just"/>
            <a:r>
              <a:rPr lang="en-IN" sz="1700" dirty="0" smtClean="0"/>
              <a:t>Address </a:t>
            </a:r>
            <a:r>
              <a:rPr lang="en-IN" sz="1700" dirty="0"/>
              <a:t>Space : </a:t>
            </a:r>
            <a:r>
              <a:rPr lang="en-IN" sz="1700" b="1" i="1" dirty="0"/>
              <a:t>Virtual </a:t>
            </a:r>
            <a:r>
              <a:rPr lang="en-IN" sz="1700" b="1" i="1" dirty="0" err="1"/>
              <a:t>Address</a:t>
            </a:r>
            <a:r>
              <a:rPr lang="en-IN" sz="1700" dirty="0" err="1"/>
              <a:t>»Address</a:t>
            </a:r>
            <a:r>
              <a:rPr lang="en-IN" sz="1700" dirty="0"/>
              <a:t> used by a </a:t>
            </a:r>
            <a:r>
              <a:rPr lang="en-IN" sz="1700" dirty="0" smtClean="0"/>
              <a:t>programmer</a:t>
            </a:r>
          </a:p>
          <a:p>
            <a:pPr lvl="1" algn="just"/>
            <a:r>
              <a:rPr lang="en-IN" sz="1700" dirty="0"/>
              <a:t>m</a:t>
            </a:r>
            <a:r>
              <a:rPr lang="en-IN" sz="1700" dirty="0" smtClean="0"/>
              <a:t>emory </a:t>
            </a:r>
            <a:r>
              <a:rPr lang="en-IN" sz="1700" dirty="0"/>
              <a:t>Space : </a:t>
            </a:r>
            <a:r>
              <a:rPr lang="en-IN" sz="1700" b="1" i="1" dirty="0"/>
              <a:t>Physical Address</a:t>
            </a:r>
            <a:r>
              <a:rPr lang="en-IN" sz="1700" dirty="0"/>
              <a:t>(Location)»Address in main memory</a:t>
            </a:r>
          </a:p>
          <a:p>
            <a:pPr algn="just"/>
            <a:r>
              <a:rPr lang="en-IN" sz="2000" dirty="0"/>
              <a:t>address space (</a:t>
            </a:r>
            <a:r>
              <a:rPr lang="en-IN" sz="2000" b="1" dirty="0"/>
              <a:t>N</a:t>
            </a:r>
            <a:r>
              <a:rPr lang="en-IN" sz="2000" dirty="0"/>
              <a:t>) = 1024 K = </a:t>
            </a:r>
            <a:r>
              <a:rPr lang="en-IN" sz="2000" dirty="0" smtClean="0"/>
              <a:t>2^20 </a:t>
            </a:r>
            <a:r>
              <a:rPr lang="en-IN" sz="2000" dirty="0" smtClean="0">
                <a:sym typeface="Wingdings" panose="05000000000000000000" pitchFamily="2" charset="2"/>
              </a:rPr>
              <a:t> </a:t>
            </a:r>
            <a:r>
              <a:rPr lang="en-IN" sz="2000" dirty="0" smtClean="0"/>
              <a:t>Auxiliary Memory</a:t>
            </a:r>
          </a:p>
          <a:p>
            <a:pPr algn="just"/>
            <a:r>
              <a:rPr lang="en-IN" sz="2000" dirty="0" smtClean="0"/>
              <a:t>memory </a:t>
            </a:r>
            <a:r>
              <a:rPr lang="en-IN" sz="2000" dirty="0"/>
              <a:t>space (</a:t>
            </a:r>
            <a:r>
              <a:rPr lang="en-IN" sz="2000" b="1" dirty="0"/>
              <a:t>M</a:t>
            </a:r>
            <a:r>
              <a:rPr lang="en-IN" sz="2000" dirty="0"/>
              <a:t>) = 32 K = </a:t>
            </a:r>
            <a:r>
              <a:rPr lang="en-IN" sz="2000" dirty="0" smtClean="0"/>
              <a:t>2^15 </a:t>
            </a:r>
            <a:r>
              <a:rPr lang="en-IN" sz="2000" dirty="0" smtClean="0">
                <a:sym typeface="Wingdings" panose="05000000000000000000" pitchFamily="2" charset="2"/>
              </a:rPr>
              <a:t> </a:t>
            </a:r>
            <a:r>
              <a:rPr lang="en-IN" sz="2000" dirty="0" smtClean="0"/>
              <a:t>main Memory </a:t>
            </a:r>
            <a:endParaRPr lang="en-IN" sz="2000" dirty="0"/>
          </a:p>
          <a:p>
            <a:pPr algn="just"/>
            <a:endParaRPr lang="en-IN" sz="2000" dirty="0" smtClean="0"/>
          </a:p>
          <a:p>
            <a:pPr marL="292735" lvl="1" indent="0" algn="just">
              <a:buNone/>
            </a:pPr>
            <a:endParaRPr lang="en-IN" sz="1700" dirty="0" smtClean="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4" name="Picture 3"/>
          <p:cNvPicPr>
            <a:picLocks noChangeAspect="1"/>
          </p:cNvPicPr>
          <p:nvPr/>
        </p:nvPicPr>
        <p:blipFill>
          <a:blip r:embed="rId4"/>
          <a:stretch>
            <a:fillRect/>
          </a:stretch>
        </p:blipFill>
        <p:spPr>
          <a:xfrm>
            <a:off x="3200400" y="4318961"/>
            <a:ext cx="2724150" cy="2162175"/>
          </a:xfrm>
          <a:prstGeom prst="rect">
            <a:avLst/>
          </a:prstGeom>
        </p:spPr>
      </p:pic>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994680" y="290520"/>
              <a:ext cx="771120" cy="443160"/>
            </p14:xfrm>
          </p:contentPart>
        </mc:Choice>
        <mc:Fallback xmlns="">
          <p:pic>
            <p:nvPicPr>
              <p:cNvPr id="5" name="Ink 4"/>
            </p:nvPicPr>
            <p:blipFill>
              <a:blip r:embed="rId6"/>
            </p:blipFill>
            <p:spPr>
              <a:xfrm>
                <a:off x="994680" y="290520"/>
                <a:ext cx="771120" cy="443160"/>
              </a:xfrm>
              <a:prstGeom prst="rect"/>
            </p:spPr>
          </p:pic>
        </mc:Fallback>
      </mc:AlternateContent>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367" y="34564"/>
            <a:ext cx="7117313" cy="727436"/>
          </a:xfrm>
        </p:spPr>
        <p:txBody>
          <a:bodyPr>
            <a:normAutofit/>
          </a:bodyPr>
          <a:lstStyle/>
          <a:p>
            <a:pPr algn="ctr"/>
            <a:r>
              <a:rPr lang="en-IN" b="0" dirty="0" smtClean="0"/>
              <a:t>Virtual memory</a:t>
            </a:r>
            <a:endParaRPr lang="en-IN" b="0" dirty="0"/>
          </a:p>
        </p:txBody>
      </p:sp>
      <p:sp>
        <p:nvSpPr>
          <p:cNvPr id="3" name="Content Placeholder 2"/>
          <p:cNvSpPr>
            <a:spLocks noGrp="1"/>
          </p:cNvSpPr>
          <p:nvPr>
            <p:ph idx="1"/>
          </p:nvPr>
        </p:nvSpPr>
        <p:spPr>
          <a:xfrm>
            <a:off x="279918" y="782342"/>
            <a:ext cx="7820893" cy="5199220"/>
          </a:xfrm>
        </p:spPr>
        <p:txBody>
          <a:bodyPr>
            <a:noAutofit/>
          </a:bodyPr>
          <a:lstStyle/>
          <a:p>
            <a:r>
              <a:rPr lang="en-IN" sz="2000" dirty="0" smtClean="0"/>
              <a:t>Memory </a:t>
            </a:r>
            <a:r>
              <a:rPr lang="en-IN" sz="2000" dirty="0"/>
              <a:t>table for mapping a virtual address </a:t>
            </a:r>
            <a:r>
              <a:rPr lang="en-IN" sz="2000" dirty="0" smtClean="0">
                <a:sym typeface="Wingdings" panose="05000000000000000000" pitchFamily="2" charset="2"/>
              </a:rPr>
              <a:t> </a:t>
            </a:r>
            <a:r>
              <a:rPr lang="en-IN" sz="2000" dirty="0" smtClean="0"/>
              <a:t>Translate </a:t>
            </a:r>
            <a:r>
              <a:rPr lang="en-IN" sz="2000" dirty="0"/>
              <a:t>the</a:t>
            </a:r>
            <a:r>
              <a:rPr lang="en-IN" sz="2000" i="1" dirty="0"/>
              <a:t>20 bits Virtual </a:t>
            </a:r>
            <a:r>
              <a:rPr lang="en-IN" sz="2000" i="1" dirty="0" err="1"/>
              <a:t>address</a:t>
            </a:r>
            <a:r>
              <a:rPr lang="en-IN" sz="2000" dirty="0" err="1"/>
              <a:t>into</a:t>
            </a:r>
            <a:r>
              <a:rPr lang="en-IN" sz="2000" dirty="0"/>
              <a:t> the </a:t>
            </a:r>
            <a:r>
              <a:rPr lang="en-IN" sz="2000" i="1" dirty="0"/>
              <a:t>15 bits Physical </a:t>
            </a:r>
            <a:r>
              <a:rPr lang="en-IN" sz="2000" i="1" dirty="0" smtClean="0"/>
              <a:t>address</a:t>
            </a:r>
          </a:p>
          <a:p>
            <a:endParaRPr lang="en-IN" sz="2000" i="1" dirty="0"/>
          </a:p>
          <a:p>
            <a:endParaRPr lang="en-IN" sz="2000" i="1" dirty="0" smtClean="0"/>
          </a:p>
          <a:p>
            <a:endParaRPr lang="en-IN" sz="2000" i="1" dirty="0"/>
          </a:p>
          <a:p>
            <a:endParaRPr lang="en-IN" sz="2000" i="1" dirty="0" smtClean="0"/>
          </a:p>
          <a:p>
            <a:endParaRPr lang="en-IN" sz="2000" i="1" dirty="0"/>
          </a:p>
          <a:p>
            <a:endParaRPr lang="en-IN" sz="2000" i="1" dirty="0" smtClean="0"/>
          </a:p>
          <a:p>
            <a:r>
              <a:rPr lang="en-IN" sz="2000" dirty="0"/>
              <a:t>Consider computer with an address space of 8K and a memory space of 4K.</a:t>
            </a:r>
          </a:p>
          <a:p>
            <a:endParaRPr lang="en-IN" sz="2000" dirty="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5" name="Picture 4"/>
          <p:cNvPicPr>
            <a:picLocks noChangeAspect="1"/>
          </p:cNvPicPr>
          <p:nvPr/>
        </p:nvPicPr>
        <p:blipFill>
          <a:blip r:embed="rId4"/>
          <a:stretch>
            <a:fillRect/>
          </a:stretch>
        </p:blipFill>
        <p:spPr>
          <a:xfrm>
            <a:off x="1903329" y="1602268"/>
            <a:ext cx="4724400" cy="2019300"/>
          </a:xfrm>
          <a:prstGeom prst="rect">
            <a:avLst/>
          </a:prstGeom>
        </p:spPr>
      </p:pic>
      <p:pic>
        <p:nvPicPr>
          <p:cNvPr id="6" name="Picture 5"/>
          <p:cNvPicPr>
            <a:picLocks noChangeAspect="1"/>
          </p:cNvPicPr>
          <p:nvPr/>
        </p:nvPicPr>
        <p:blipFill>
          <a:blip r:embed="rId5"/>
          <a:stretch>
            <a:fillRect/>
          </a:stretch>
        </p:blipFill>
        <p:spPr>
          <a:xfrm>
            <a:off x="3276600" y="4245578"/>
            <a:ext cx="2581977" cy="2209800"/>
          </a:xfrm>
          <a:prstGeom prst="rect">
            <a:avLst/>
          </a:prstGeom>
        </p:spPr>
      </p:pic>
      <mc:AlternateContent xmlns:mc="http://schemas.openxmlformats.org/markup-compatibility/2006" xmlns:p14="http://schemas.microsoft.com/office/powerpoint/2010/main">
        <mc:Choice Requires="p14">
          <p:contentPart p14:bwMode="auto" r:id="rId6">
            <p14:nvContentPartPr>
              <p14:cNvPr id="4" name="Ink 3"/>
              <p14:cNvContentPartPr/>
              <p14:nvPr/>
            </p14:nvContentPartPr>
            <p14:xfrm>
              <a:off x="282960" y="643320"/>
              <a:ext cx="1521360" cy="2002680"/>
            </p14:xfrm>
          </p:contentPart>
        </mc:Choice>
        <mc:Fallback xmlns="">
          <p:pic>
            <p:nvPicPr>
              <p:cNvPr id="4" name="Ink 3"/>
            </p:nvPicPr>
            <p:blipFill>
              <a:blip r:embed="rId7"/>
            </p:blipFill>
            <p:spPr>
              <a:xfrm>
                <a:off x="282960" y="643320"/>
                <a:ext cx="1521360" cy="2002680"/>
              </a:xfrm>
              <a:prstGeom prst="rect"/>
            </p:spPr>
          </p:pic>
        </mc:Fallback>
      </mc:AlternateContent>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367" y="34564"/>
            <a:ext cx="7117313" cy="727436"/>
          </a:xfrm>
        </p:spPr>
        <p:txBody>
          <a:bodyPr>
            <a:normAutofit/>
          </a:bodyPr>
          <a:lstStyle/>
          <a:p>
            <a:pPr algn="ctr"/>
            <a:r>
              <a:rPr lang="en-IN" b="0" dirty="0" smtClean="0"/>
              <a:t>Virtual memory</a:t>
            </a:r>
            <a:endParaRPr lang="en-IN" b="0" dirty="0"/>
          </a:p>
        </p:txBody>
      </p:sp>
      <p:sp>
        <p:nvSpPr>
          <p:cNvPr id="3" name="Content Placeholder 2"/>
          <p:cNvSpPr>
            <a:spLocks noGrp="1"/>
          </p:cNvSpPr>
          <p:nvPr>
            <p:ph idx="1"/>
          </p:nvPr>
        </p:nvSpPr>
        <p:spPr>
          <a:xfrm>
            <a:off x="279918" y="782342"/>
            <a:ext cx="7820893" cy="5199220"/>
          </a:xfrm>
        </p:spPr>
        <p:txBody>
          <a:bodyPr>
            <a:noAutofit/>
          </a:bodyPr>
          <a:lstStyle/>
          <a:p>
            <a:r>
              <a:rPr lang="en-IN" sz="2000" dirty="0" smtClean="0"/>
              <a:t>Memory </a:t>
            </a:r>
            <a:r>
              <a:rPr lang="en-IN" sz="2000" dirty="0"/>
              <a:t>table for mapping a virtual address </a:t>
            </a:r>
            <a:r>
              <a:rPr lang="en-IN" sz="2000" dirty="0" smtClean="0">
                <a:sym typeface="Wingdings" panose="05000000000000000000" pitchFamily="2" charset="2"/>
              </a:rPr>
              <a:t> </a:t>
            </a:r>
            <a:r>
              <a:rPr lang="en-IN" sz="2000" dirty="0" smtClean="0"/>
              <a:t>Translate </a:t>
            </a:r>
            <a:r>
              <a:rPr lang="en-IN" sz="2000" dirty="0"/>
              <a:t>the</a:t>
            </a:r>
            <a:r>
              <a:rPr lang="en-IN" sz="2000" i="1" dirty="0"/>
              <a:t>20 bits Virtual </a:t>
            </a:r>
            <a:r>
              <a:rPr lang="en-IN" sz="2000" i="1" dirty="0" err="1"/>
              <a:t>address</a:t>
            </a:r>
            <a:r>
              <a:rPr lang="en-IN" sz="2000" dirty="0" err="1"/>
              <a:t>into</a:t>
            </a:r>
            <a:r>
              <a:rPr lang="en-IN" sz="2000" dirty="0"/>
              <a:t> the </a:t>
            </a:r>
            <a:r>
              <a:rPr lang="en-IN" sz="2000" i="1" dirty="0"/>
              <a:t>15 bits Physical </a:t>
            </a:r>
            <a:r>
              <a:rPr lang="en-IN" sz="2000" i="1" dirty="0" smtClean="0"/>
              <a:t>address</a:t>
            </a:r>
          </a:p>
          <a:p>
            <a:endParaRPr lang="en-IN" sz="2000" i="1" dirty="0"/>
          </a:p>
          <a:p>
            <a:endParaRPr lang="en-IN" sz="2000" i="1" dirty="0" smtClean="0"/>
          </a:p>
          <a:p>
            <a:endParaRPr lang="en-IN" sz="2000" i="1" dirty="0"/>
          </a:p>
          <a:p>
            <a:endParaRPr lang="en-IN" sz="2000" i="1" dirty="0" smtClean="0"/>
          </a:p>
          <a:p>
            <a:endParaRPr lang="en-IN" sz="2000" i="1" dirty="0"/>
          </a:p>
          <a:p>
            <a:endParaRPr lang="en-IN" sz="2000" i="1" dirty="0" smtClean="0"/>
          </a:p>
          <a:p>
            <a:endParaRPr lang="en-IN" sz="2000" dirty="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4" name="Picture 3"/>
          <p:cNvPicPr>
            <a:picLocks noChangeAspect="1"/>
          </p:cNvPicPr>
          <p:nvPr/>
        </p:nvPicPr>
        <p:blipFill>
          <a:blip r:embed="rId4"/>
          <a:stretch>
            <a:fillRect/>
          </a:stretch>
        </p:blipFill>
        <p:spPr>
          <a:xfrm>
            <a:off x="2155825" y="2135599"/>
            <a:ext cx="4810125" cy="4095750"/>
          </a:xfrm>
          <a:prstGeom prst="rect">
            <a:avLst/>
          </a:prstGeom>
        </p:spPr>
      </p:pic>
      <mc:AlternateContent xmlns:mc="http://schemas.openxmlformats.org/markup-compatibility/2006" xmlns:p14="http://schemas.microsoft.com/office/powerpoint/2010/main">
        <mc:Choice Requires="p14">
          <p:contentPart p14:bwMode="auto" r:id="rId5">
            <p14:nvContentPartPr>
              <p14:cNvPr id="7" name="Ink 6"/>
              <p14:cNvContentPartPr/>
              <p14:nvPr/>
            </p14:nvContentPartPr>
            <p14:xfrm>
              <a:off x="2558880" y="3346560"/>
              <a:ext cx="216360" cy="6480"/>
            </p14:xfrm>
          </p:contentPart>
        </mc:Choice>
        <mc:Fallback xmlns="">
          <p:pic>
            <p:nvPicPr>
              <p:cNvPr id="7" name="Ink 6"/>
            </p:nvPicPr>
            <p:blipFill>
              <a:blip r:embed="rId6"/>
            </p:blipFill>
            <p:spPr>
              <a:xfrm>
                <a:off x="2558880" y="3346560"/>
                <a:ext cx="216360" cy="6480"/>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8" name="Ink 7"/>
              <p14:cNvContentPartPr/>
              <p14:nvPr/>
            </p14:nvContentPartPr>
            <p14:xfrm>
              <a:off x="2540160" y="3581280"/>
              <a:ext cx="228960" cy="25920"/>
            </p14:xfrm>
          </p:contentPart>
        </mc:Choice>
        <mc:Fallback xmlns="">
          <p:pic>
            <p:nvPicPr>
              <p:cNvPr id="8" name="Ink 7"/>
            </p:nvPicPr>
            <p:blipFill>
              <a:blip r:embed="rId8"/>
            </p:blipFill>
            <p:spPr>
              <a:xfrm>
                <a:off x="2540160" y="3581280"/>
                <a:ext cx="228960" cy="25920"/>
              </a:xfrm>
              <a:prstGeom prst="rect"/>
            </p:spPr>
          </p:pic>
        </mc:Fallback>
      </mc:AlternateContent>
      <mc:AlternateContent xmlns:mc="http://schemas.openxmlformats.org/markup-compatibility/2006" xmlns:p14="http://schemas.microsoft.com/office/powerpoint/2010/main">
        <mc:Choice Requires="p14">
          <p:contentPart p14:bwMode="auto" r:id="rId9">
            <p14:nvContentPartPr>
              <p14:cNvPr id="9" name="Ink 8"/>
              <p14:cNvContentPartPr/>
              <p14:nvPr/>
            </p14:nvContentPartPr>
            <p14:xfrm>
              <a:off x="2584440" y="4280040"/>
              <a:ext cx="216360" cy="25560"/>
            </p14:xfrm>
          </p:contentPart>
        </mc:Choice>
        <mc:Fallback xmlns="">
          <p:pic>
            <p:nvPicPr>
              <p:cNvPr id="9" name="Ink 8"/>
            </p:nvPicPr>
            <p:blipFill>
              <a:blip r:embed="rId10"/>
            </p:blipFill>
            <p:spPr>
              <a:xfrm>
                <a:off x="2584440" y="4280040"/>
                <a:ext cx="216360" cy="25560"/>
              </a:xfrm>
              <a:prstGeom prst="rect"/>
            </p:spPr>
          </p:pic>
        </mc:Fallback>
      </mc:AlternateContent>
      <mc:AlternateContent xmlns:mc="http://schemas.openxmlformats.org/markup-compatibility/2006" xmlns:p14="http://schemas.microsoft.com/office/powerpoint/2010/main">
        <mc:Choice Requires="p14">
          <p:contentPart p14:bwMode="auto" r:id="rId11">
            <p14:nvContentPartPr>
              <p14:cNvPr id="10" name="Ink 9"/>
              <p14:cNvContentPartPr/>
              <p14:nvPr/>
            </p14:nvContentPartPr>
            <p14:xfrm>
              <a:off x="2571840" y="4514760"/>
              <a:ext cx="197280" cy="19440"/>
            </p14:xfrm>
          </p:contentPart>
        </mc:Choice>
        <mc:Fallback xmlns="">
          <p:pic>
            <p:nvPicPr>
              <p:cNvPr id="10" name="Ink 9"/>
            </p:nvPicPr>
            <p:blipFill>
              <a:blip r:embed="rId12"/>
            </p:blipFill>
            <p:spPr>
              <a:xfrm>
                <a:off x="2571840" y="4514760"/>
                <a:ext cx="197280" cy="19440"/>
              </a:xfrm>
              <a:prstGeom prst="rect"/>
            </p:spPr>
          </p:pic>
        </mc:Fallback>
      </mc:AlternateContent>
      <mc:AlternateContent xmlns:mc="http://schemas.openxmlformats.org/markup-compatibility/2006" xmlns:p14="http://schemas.microsoft.com/office/powerpoint/2010/main">
        <mc:Choice Requires="p14">
          <p:contentPart p14:bwMode="auto" r:id="rId13">
            <p14:nvContentPartPr>
              <p14:cNvPr id="11" name="Ink 10"/>
              <p14:cNvContentPartPr/>
              <p14:nvPr/>
            </p14:nvContentPartPr>
            <p14:xfrm>
              <a:off x="223560" y="2694240"/>
              <a:ext cx="3358080" cy="1712880"/>
            </p14:xfrm>
          </p:contentPart>
        </mc:Choice>
        <mc:Fallback xmlns="">
          <p:pic>
            <p:nvPicPr>
              <p:cNvPr id="11" name="Ink 10"/>
            </p:nvPicPr>
            <p:blipFill>
              <a:blip r:embed="rId14"/>
            </p:blipFill>
            <p:spPr>
              <a:xfrm>
                <a:off x="223560" y="2694240"/>
                <a:ext cx="3358080" cy="1712880"/>
              </a:xfrm>
              <a:prstGeom prst="rect"/>
            </p:spPr>
          </p:pic>
        </mc:Fallback>
      </mc:AlternateContent>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367" y="34564"/>
            <a:ext cx="7117313" cy="727436"/>
          </a:xfrm>
        </p:spPr>
        <p:txBody>
          <a:bodyPr>
            <a:normAutofit/>
          </a:bodyPr>
          <a:lstStyle/>
          <a:p>
            <a:pPr algn="ctr"/>
            <a:r>
              <a:rPr lang="en-IN" b="0" dirty="0" smtClean="0"/>
              <a:t>Virtual memory</a:t>
            </a:r>
            <a:endParaRPr lang="en-IN" b="0" dirty="0"/>
          </a:p>
        </p:txBody>
      </p:sp>
      <p:sp>
        <p:nvSpPr>
          <p:cNvPr id="3" name="Content Placeholder 2"/>
          <p:cNvSpPr>
            <a:spLocks noGrp="1"/>
          </p:cNvSpPr>
          <p:nvPr>
            <p:ph idx="1"/>
          </p:nvPr>
        </p:nvSpPr>
        <p:spPr>
          <a:xfrm>
            <a:off x="279918" y="782342"/>
            <a:ext cx="7820893" cy="5199220"/>
          </a:xfrm>
        </p:spPr>
        <p:txBody>
          <a:bodyPr>
            <a:noAutofit/>
          </a:bodyPr>
          <a:lstStyle/>
          <a:p>
            <a:pPr algn="just"/>
            <a:r>
              <a:rPr lang="en-US" sz="2000" dirty="0"/>
              <a:t>A random-access memory page table is inefficient with respect to </a:t>
            </a:r>
            <a:r>
              <a:rPr lang="en-US" sz="2000" dirty="0" smtClean="0"/>
              <a:t>storage utilization.</a:t>
            </a:r>
          </a:p>
          <a:p>
            <a:pPr algn="just"/>
            <a:r>
              <a:rPr lang="en-US" sz="2000" dirty="0"/>
              <a:t>we observe that eight words of </a:t>
            </a:r>
            <a:r>
              <a:rPr lang="en-US" sz="2000" dirty="0" smtClean="0"/>
              <a:t>memory are </a:t>
            </a:r>
            <a:r>
              <a:rPr lang="en-US" sz="2000" dirty="0"/>
              <a:t>needed, one for each page, but at least four words will always be </a:t>
            </a:r>
            <a:r>
              <a:rPr lang="en-US" sz="2000" dirty="0" smtClean="0"/>
              <a:t>marked empty </a:t>
            </a:r>
            <a:r>
              <a:rPr lang="en-US" sz="2000" dirty="0"/>
              <a:t>because main memory cannot accommodate more than four blocks</a:t>
            </a:r>
            <a:r>
              <a:rPr lang="en-US" sz="2000" dirty="0" smtClean="0"/>
              <a:t>.</a:t>
            </a:r>
          </a:p>
          <a:p>
            <a:pPr algn="just"/>
            <a:r>
              <a:rPr lang="en-US" sz="2000" dirty="0" smtClean="0"/>
              <a:t> In general</a:t>
            </a:r>
            <a:r>
              <a:rPr lang="en-US" sz="2000" dirty="0"/>
              <a:t>, a system with n pages and m blocks would require a </a:t>
            </a:r>
            <a:r>
              <a:rPr lang="en-US" sz="2000" dirty="0" smtClean="0"/>
              <a:t>memory-page table </a:t>
            </a:r>
            <a:r>
              <a:rPr lang="en-US" sz="2000" dirty="0"/>
              <a:t>of n locations of which up to m blocks will be marked with block </a:t>
            </a:r>
            <a:r>
              <a:rPr lang="en-US" sz="2000" dirty="0" smtClean="0"/>
              <a:t>numbers and </a:t>
            </a:r>
            <a:r>
              <a:rPr lang="en-US" sz="2000" dirty="0"/>
              <a:t>all others will be empty</a:t>
            </a:r>
            <a:r>
              <a:rPr lang="en-US" sz="2000" dirty="0" smtClean="0"/>
              <a:t>.</a:t>
            </a:r>
          </a:p>
          <a:p>
            <a:r>
              <a:rPr lang="en-US" sz="2000" dirty="0"/>
              <a:t>consider </a:t>
            </a:r>
            <a:r>
              <a:rPr lang="en-US" sz="2000" dirty="0" smtClean="0"/>
              <a:t>an address </a:t>
            </a:r>
            <a:r>
              <a:rPr lang="en-US" sz="2000" dirty="0"/>
              <a:t>space of 1024K words and memory space of 32K words. If each </a:t>
            </a:r>
            <a:r>
              <a:rPr lang="en-US" sz="2000" dirty="0" smtClean="0"/>
              <a:t>page or </a:t>
            </a:r>
            <a:r>
              <a:rPr lang="en-US" sz="2000" dirty="0"/>
              <a:t>block contains 1K words, the number of pages is 1024 and the number </a:t>
            </a:r>
            <a:r>
              <a:rPr lang="en-US" sz="2000" dirty="0" smtClean="0"/>
              <a:t>of blocks </a:t>
            </a:r>
            <a:r>
              <a:rPr lang="en-US" sz="2000" dirty="0"/>
              <a:t>32. </a:t>
            </a:r>
            <a:endParaRPr lang="en-US" sz="2000" dirty="0" smtClean="0"/>
          </a:p>
          <a:p>
            <a:r>
              <a:rPr lang="en-US" sz="2000" dirty="0" smtClean="0"/>
              <a:t>The </a:t>
            </a:r>
            <a:r>
              <a:rPr lang="en-US" sz="2000" dirty="0"/>
              <a:t>capacity of the memory-page table must be 1024 words and </a:t>
            </a:r>
            <a:r>
              <a:rPr lang="en-US" sz="2000" dirty="0" smtClean="0"/>
              <a:t>only 32 </a:t>
            </a:r>
            <a:r>
              <a:rPr lang="en-US" sz="2000" dirty="0"/>
              <a:t>locations may have a presence bit equal to 1. At any given time, at least </a:t>
            </a:r>
            <a:r>
              <a:rPr lang="en-US" sz="2000" dirty="0" smtClean="0"/>
              <a:t>992 locations </a:t>
            </a:r>
            <a:r>
              <a:rPr lang="en-US" sz="2000" dirty="0"/>
              <a:t>will be empty and not in use.</a:t>
            </a:r>
            <a:endParaRPr lang="en-IN" sz="2000" i="1" dirty="0"/>
          </a:p>
          <a:p>
            <a:endParaRPr lang="en-IN" sz="2000" i="1" dirty="0" smtClean="0"/>
          </a:p>
          <a:p>
            <a:endParaRPr lang="en-IN" sz="2000" i="1" dirty="0"/>
          </a:p>
          <a:p>
            <a:endParaRPr lang="en-IN" sz="2000" i="1" dirty="0" smtClean="0"/>
          </a:p>
          <a:p>
            <a:endParaRPr lang="en-IN" sz="2000" dirty="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EECE, GIT                            Course Code and Course Title: </a:t>
            </a:r>
            <a:r>
              <a:rPr lang="en-IN" dirty="0" smtClean="0"/>
              <a:t>EEC340: Computer Organization and Design</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a:off x="2558880" y="3346560"/>
              <a:ext cx="216360" cy="6480"/>
            </p14:xfrm>
          </p:contentPart>
        </mc:Choice>
        <mc:Fallback xmlns="">
          <p:pic>
            <p:nvPicPr>
              <p:cNvPr id="7" name="Ink 6"/>
            </p:nvPicPr>
            <p:blipFill>
              <a:blip r:embed="rId5"/>
            </p:blipFill>
            <p:spPr>
              <a:xfrm>
                <a:off x="2558880" y="3346560"/>
                <a:ext cx="216360" cy="6480"/>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8" name="Ink 7"/>
              <p14:cNvContentPartPr/>
              <p14:nvPr/>
            </p14:nvContentPartPr>
            <p14:xfrm>
              <a:off x="2540160" y="3581280"/>
              <a:ext cx="228960" cy="25920"/>
            </p14:xfrm>
          </p:contentPart>
        </mc:Choice>
        <mc:Fallback xmlns="">
          <p:pic>
            <p:nvPicPr>
              <p:cNvPr id="8" name="Ink 7"/>
            </p:nvPicPr>
            <p:blipFill>
              <a:blip r:embed="rId7"/>
            </p:blipFill>
            <p:spPr>
              <a:xfrm>
                <a:off x="2540160" y="3581280"/>
                <a:ext cx="228960" cy="25920"/>
              </a:xfrm>
              <a:prstGeom prst="rect"/>
            </p:spPr>
          </p:pic>
        </mc:Fallback>
      </mc:AlternateContent>
      <mc:AlternateContent xmlns:mc="http://schemas.openxmlformats.org/markup-compatibility/2006" xmlns:p14="http://schemas.microsoft.com/office/powerpoint/2010/main">
        <mc:Choice Requires="p14">
          <p:contentPart p14:bwMode="auto" r:id="rId8">
            <p14:nvContentPartPr>
              <p14:cNvPr id="9" name="Ink 8"/>
              <p14:cNvContentPartPr/>
              <p14:nvPr/>
            </p14:nvContentPartPr>
            <p14:xfrm>
              <a:off x="2584440" y="4280040"/>
              <a:ext cx="216360" cy="25560"/>
            </p14:xfrm>
          </p:contentPart>
        </mc:Choice>
        <mc:Fallback xmlns="">
          <p:pic>
            <p:nvPicPr>
              <p:cNvPr id="9" name="Ink 8"/>
            </p:nvPicPr>
            <p:blipFill>
              <a:blip r:embed="rId9"/>
            </p:blipFill>
            <p:spPr>
              <a:xfrm>
                <a:off x="2584440" y="4280040"/>
                <a:ext cx="216360" cy="25560"/>
              </a:xfrm>
              <a:prstGeom prst="rect"/>
            </p:spPr>
          </p:pic>
        </mc:Fallback>
      </mc:AlternateContent>
      <mc:AlternateContent xmlns:mc="http://schemas.openxmlformats.org/markup-compatibility/2006" xmlns:p14="http://schemas.microsoft.com/office/powerpoint/2010/main">
        <mc:Choice Requires="p14">
          <p:contentPart p14:bwMode="auto" r:id="rId10">
            <p14:nvContentPartPr>
              <p14:cNvPr id="10" name="Ink 9"/>
              <p14:cNvContentPartPr/>
              <p14:nvPr/>
            </p14:nvContentPartPr>
            <p14:xfrm>
              <a:off x="2571840" y="4514760"/>
              <a:ext cx="197280" cy="19440"/>
            </p14:xfrm>
          </p:contentPart>
        </mc:Choice>
        <mc:Fallback xmlns="">
          <p:pic>
            <p:nvPicPr>
              <p:cNvPr id="10" name="Ink 9"/>
            </p:nvPicPr>
            <p:blipFill>
              <a:blip r:embed="rId11"/>
            </p:blipFill>
            <p:spPr>
              <a:xfrm>
                <a:off x="2571840" y="4514760"/>
                <a:ext cx="197280" cy="19440"/>
              </a:xfrm>
              <a:prstGeom prst="rect"/>
            </p:spPr>
          </p:pic>
        </mc:Fallback>
      </mc:AlternateContent>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367" y="34564"/>
            <a:ext cx="7117313" cy="727436"/>
          </a:xfrm>
        </p:spPr>
        <p:txBody>
          <a:bodyPr>
            <a:normAutofit/>
          </a:bodyPr>
          <a:lstStyle/>
          <a:p>
            <a:pPr algn="ctr"/>
            <a:r>
              <a:rPr lang="en-IN" b="0" dirty="0" smtClean="0"/>
              <a:t>Virtual memory</a:t>
            </a:r>
            <a:endParaRPr lang="en-IN" b="0" dirty="0"/>
          </a:p>
        </p:txBody>
      </p:sp>
      <p:sp>
        <p:nvSpPr>
          <p:cNvPr id="3" name="Content Placeholder 2"/>
          <p:cNvSpPr>
            <a:spLocks noGrp="1"/>
          </p:cNvSpPr>
          <p:nvPr>
            <p:ph idx="1"/>
          </p:nvPr>
        </p:nvSpPr>
        <p:spPr>
          <a:xfrm>
            <a:off x="432219" y="2514600"/>
            <a:ext cx="4215881" cy="2635002"/>
          </a:xfrm>
        </p:spPr>
        <p:txBody>
          <a:bodyPr>
            <a:noAutofit/>
          </a:bodyPr>
          <a:lstStyle/>
          <a:p>
            <a:pPr algn="just"/>
            <a:r>
              <a:rPr lang="en-US" sz="2000" dirty="0" smtClean="0"/>
              <a:t>This method </a:t>
            </a:r>
            <a:r>
              <a:rPr lang="en-US" sz="2000" dirty="0"/>
              <a:t>can be implemented by means of an associative memory with </a:t>
            </a:r>
            <a:r>
              <a:rPr lang="en-US" sz="2000" dirty="0" smtClean="0"/>
              <a:t>each word </a:t>
            </a:r>
            <a:r>
              <a:rPr lang="en-US" sz="2000" dirty="0"/>
              <a:t>in memory containing a page number together with its </a:t>
            </a:r>
            <a:r>
              <a:rPr lang="en-US" sz="2000" dirty="0" smtClean="0"/>
              <a:t>corresponding </a:t>
            </a:r>
            <a:r>
              <a:rPr lang="en-US" sz="2000" dirty="0"/>
              <a:t>block number. The page field in each word is compared with the page </a:t>
            </a:r>
            <a:r>
              <a:rPr lang="en-US" sz="2000" dirty="0" smtClean="0"/>
              <a:t>number in </a:t>
            </a:r>
            <a:r>
              <a:rPr lang="en-US" sz="2000" dirty="0"/>
              <a:t>the virtual address. If a match occurs, the word is read from memory </a:t>
            </a:r>
            <a:r>
              <a:rPr lang="en-US" sz="2000" dirty="0" smtClean="0"/>
              <a:t>and its </a:t>
            </a:r>
            <a:r>
              <a:rPr lang="en-US" sz="2000" dirty="0"/>
              <a:t>corresponding block number is extracted</a:t>
            </a:r>
            <a:endParaRPr lang="en-IN" sz="2000" dirty="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EECE, GIT                            Course Code and Course Title: </a:t>
            </a:r>
            <a:r>
              <a:rPr lang="en-IN" dirty="0" smtClean="0"/>
              <a:t>EEC340: Computer Organization and Design</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a:off x="2558880" y="3346560"/>
              <a:ext cx="216360" cy="6480"/>
            </p14:xfrm>
          </p:contentPart>
        </mc:Choice>
        <mc:Fallback xmlns="">
          <p:pic>
            <p:nvPicPr>
              <p:cNvPr id="7" name="Ink 6"/>
            </p:nvPicPr>
            <p:blipFill>
              <a:blip r:embed="rId5"/>
            </p:blipFill>
            <p:spPr>
              <a:xfrm>
                <a:off x="2558880" y="3346560"/>
                <a:ext cx="216360" cy="6480"/>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8" name="Ink 7"/>
              <p14:cNvContentPartPr/>
              <p14:nvPr/>
            </p14:nvContentPartPr>
            <p14:xfrm>
              <a:off x="2540160" y="3581280"/>
              <a:ext cx="228960" cy="25920"/>
            </p14:xfrm>
          </p:contentPart>
        </mc:Choice>
        <mc:Fallback xmlns="">
          <p:pic>
            <p:nvPicPr>
              <p:cNvPr id="8" name="Ink 7"/>
            </p:nvPicPr>
            <p:blipFill>
              <a:blip r:embed="rId7"/>
            </p:blipFill>
            <p:spPr>
              <a:xfrm>
                <a:off x="2540160" y="3581280"/>
                <a:ext cx="228960" cy="25920"/>
              </a:xfrm>
              <a:prstGeom prst="rect"/>
            </p:spPr>
          </p:pic>
        </mc:Fallback>
      </mc:AlternateContent>
      <mc:AlternateContent xmlns:mc="http://schemas.openxmlformats.org/markup-compatibility/2006" xmlns:p14="http://schemas.microsoft.com/office/powerpoint/2010/main">
        <mc:Choice Requires="p14">
          <p:contentPart p14:bwMode="auto" r:id="rId8">
            <p14:nvContentPartPr>
              <p14:cNvPr id="9" name="Ink 8"/>
              <p14:cNvContentPartPr/>
              <p14:nvPr/>
            </p14:nvContentPartPr>
            <p14:xfrm>
              <a:off x="2584440" y="4280040"/>
              <a:ext cx="216360" cy="25560"/>
            </p14:xfrm>
          </p:contentPart>
        </mc:Choice>
        <mc:Fallback xmlns="">
          <p:pic>
            <p:nvPicPr>
              <p:cNvPr id="9" name="Ink 8"/>
            </p:nvPicPr>
            <p:blipFill>
              <a:blip r:embed="rId9"/>
            </p:blipFill>
            <p:spPr>
              <a:xfrm>
                <a:off x="2584440" y="4280040"/>
                <a:ext cx="216360" cy="25560"/>
              </a:xfrm>
              <a:prstGeom prst="rect"/>
            </p:spPr>
          </p:pic>
        </mc:Fallback>
      </mc:AlternateContent>
      <mc:AlternateContent xmlns:mc="http://schemas.openxmlformats.org/markup-compatibility/2006" xmlns:p14="http://schemas.microsoft.com/office/powerpoint/2010/main">
        <mc:Choice Requires="p14">
          <p:contentPart p14:bwMode="auto" r:id="rId10">
            <p14:nvContentPartPr>
              <p14:cNvPr id="10" name="Ink 9"/>
              <p14:cNvContentPartPr/>
              <p14:nvPr/>
            </p14:nvContentPartPr>
            <p14:xfrm>
              <a:off x="2387859" y="3247289"/>
              <a:ext cx="197280" cy="19440"/>
            </p14:xfrm>
          </p:contentPart>
        </mc:Choice>
        <mc:Fallback xmlns="">
          <p:pic>
            <p:nvPicPr>
              <p:cNvPr id="10" name="Ink 9"/>
            </p:nvPicPr>
            <p:blipFill>
              <a:blip r:embed="rId11"/>
            </p:blipFill>
            <p:spPr>
              <a:xfrm>
                <a:off x="2387859" y="3247289"/>
                <a:ext cx="197280" cy="19440"/>
              </a:xfrm>
              <a:prstGeom prst="rect"/>
            </p:spPr>
          </p:pic>
        </mc:Fallback>
      </mc:AlternateContent>
      <p:pic>
        <p:nvPicPr>
          <p:cNvPr id="4" name="Picture 3"/>
          <p:cNvPicPr>
            <a:picLocks noChangeAspect="1"/>
          </p:cNvPicPr>
          <p:nvPr/>
        </p:nvPicPr>
        <p:blipFill>
          <a:blip r:embed="rId12"/>
          <a:stretch>
            <a:fillRect/>
          </a:stretch>
        </p:blipFill>
        <p:spPr>
          <a:xfrm>
            <a:off x="4686400" y="2428748"/>
            <a:ext cx="4518579" cy="3667252"/>
          </a:xfrm>
          <a:prstGeom prst="rect">
            <a:avLst/>
          </a:prstGeom>
        </p:spPr>
      </p:pic>
      <p:sp>
        <p:nvSpPr>
          <p:cNvPr id="5" name="Rectangle 4"/>
          <p:cNvSpPr/>
          <p:nvPr/>
        </p:nvSpPr>
        <p:spPr>
          <a:xfrm>
            <a:off x="406620" y="1105309"/>
            <a:ext cx="8508780" cy="1323439"/>
          </a:xfrm>
          <a:prstGeom prst="rect">
            <a:avLst/>
          </a:prstGeom>
        </p:spPr>
        <p:txBody>
          <a:bodyPr wrap="square">
            <a:spAutoFit/>
          </a:bodyPr>
          <a:lstStyle/>
          <a:p>
            <a:pPr marL="285750" indent="-285750" algn="just">
              <a:buFont typeface="Arial" panose="020B0604020202020204" pitchFamily="34" charset="0"/>
              <a:buChar char="•"/>
            </a:pPr>
            <a:r>
              <a:rPr lang="en-US" sz="2000" dirty="0"/>
              <a:t>A more efficient way to organize the page table would be to construct it with a number of words equal to the number of blocks in main memory. In this way the size of the memory is reduced and each location is fully utilized.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117313" cy="667431"/>
          </a:xfrm>
        </p:spPr>
        <p:txBody>
          <a:bodyPr/>
          <a:lstStyle/>
          <a:p>
            <a:pPr algn="ctr"/>
            <a:r>
              <a:rPr lang="en-IN" sz="3600" b="0" dirty="0"/>
              <a:t>Memory Hierarchy</a:t>
            </a:r>
            <a:endParaRPr lang="en-IN" b="1" dirty="0">
              <a:solidFill>
                <a:srgbClr val="C00000"/>
              </a:solidFill>
            </a:endParaRPr>
          </a:p>
        </p:txBody>
      </p:sp>
      <p:sp>
        <p:nvSpPr>
          <p:cNvPr id="3" name="Content Placeholder 2"/>
          <p:cNvSpPr>
            <a:spLocks noGrp="1"/>
          </p:cNvSpPr>
          <p:nvPr>
            <p:ph idx="1"/>
          </p:nvPr>
        </p:nvSpPr>
        <p:spPr>
          <a:xfrm>
            <a:off x="381000" y="1752600"/>
            <a:ext cx="7833820" cy="4349469"/>
          </a:xfrm>
        </p:spPr>
        <p:txBody>
          <a:bodyPr>
            <a:noAutofit/>
          </a:bodyPr>
          <a:lstStyle/>
          <a:p>
            <a:r>
              <a:rPr lang="en-IN" sz="2000" dirty="0" smtClean="0"/>
              <a:t>The memory hierarchy system consists of all storage </a:t>
            </a:r>
            <a:r>
              <a:rPr lang="en-IN" sz="2000" dirty="0" err="1" smtClean="0"/>
              <a:t>devices</a:t>
            </a:r>
            <a:r>
              <a:rPr lang="en-IN" sz="2000" dirty="0" smtClean="0"/>
              <a:t> contained in a computer system from the slow Auxiliary Memory to fast Main Memory and to smaller Cache memory.</a:t>
            </a:r>
          </a:p>
          <a:p>
            <a:endParaRPr lang="en-IN" sz="2000" dirty="0" smtClean="0"/>
          </a:p>
          <a:p>
            <a:r>
              <a:rPr lang="en-IN" sz="2000" b="1" dirty="0" smtClean="0">
                <a:solidFill>
                  <a:srgbClr val="FF0000"/>
                </a:solidFill>
              </a:rPr>
              <a:t>Auxiliary memory</a:t>
            </a:r>
            <a:r>
              <a:rPr lang="en-IN" sz="2000" dirty="0" smtClean="0"/>
              <a:t> </a:t>
            </a:r>
            <a:r>
              <a:rPr lang="en-IN" sz="2000" dirty="0" err="1" smtClean="0"/>
              <a:t>access</a:t>
            </a:r>
            <a:r>
              <a:rPr lang="en-IN" sz="2000" dirty="0" smtClean="0"/>
              <a:t> time is generally </a:t>
            </a:r>
            <a:r>
              <a:rPr lang="en-IN" sz="2000" b="1" dirty="0" smtClean="0"/>
              <a:t>1000 times</a:t>
            </a:r>
            <a:r>
              <a:rPr lang="en-IN" sz="2000" dirty="0" smtClean="0"/>
              <a:t> that of the main memory, hence it is at the bottom of the hierarchy.</a:t>
            </a:r>
          </a:p>
          <a:p>
            <a:endParaRPr lang="en-IN" sz="2000" dirty="0" smtClean="0"/>
          </a:p>
          <a:p>
            <a:r>
              <a:rPr lang="en-IN" sz="2000" dirty="0" smtClean="0"/>
              <a:t>The </a:t>
            </a:r>
            <a:r>
              <a:rPr lang="en-IN" sz="2000" b="1" dirty="0" smtClean="0">
                <a:solidFill>
                  <a:srgbClr val="FF0000"/>
                </a:solidFill>
              </a:rPr>
              <a:t>main memory</a:t>
            </a:r>
            <a:r>
              <a:rPr lang="en-IN" sz="2000" dirty="0" smtClean="0"/>
              <a:t> occupies the central position because it is equipped to communicate directly with the CPU and with auxiliary memory </a:t>
            </a:r>
            <a:r>
              <a:rPr lang="en-IN" sz="2000" dirty="0" err="1" smtClean="0"/>
              <a:t>devices</a:t>
            </a:r>
            <a:r>
              <a:rPr lang="en-IN" sz="2000" dirty="0" smtClean="0"/>
              <a:t> through Input/output </a:t>
            </a:r>
            <a:r>
              <a:rPr lang="en-IN" sz="2000" dirty="0" err="1" smtClean="0"/>
              <a:t>processor</a:t>
            </a:r>
            <a:r>
              <a:rPr lang="en-IN" sz="2000" dirty="0" smtClean="0"/>
              <a:t> (I/O).</a:t>
            </a:r>
          </a:p>
          <a:p>
            <a:pPr marL="0" indent="0" algn="just">
              <a:buNone/>
            </a:pPr>
            <a:r>
              <a:rPr lang="en-IN" dirty="0" smtClean="0"/>
              <a:t>	</a:t>
            </a:r>
            <a:endParaRPr lang="en-IN" dirty="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3040"/>
            <a:ext cx="7239000" cy="492760"/>
          </a:xfrm>
        </p:spPr>
        <p:txBody>
          <a:bodyPr>
            <a:normAutofit fontScale="90000"/>
          </a:bodyPr>
          <a:lstStyle/>
          <a:p>
            <a:r>
              <a:rPr lang="en-US" dirty="0" smtClean="0"/>
              <a:t>PAGE REPLACEMENT ALGORITHMS</a:t>
            </a:r>
            <a:endParaRPr lang="en-US" dirty="0"/>
          </a:p>
        </p:txBody>
      </p:sp>
      <p:sp>
        <p:nvSpPr>
          <p:cNvPr id="3" name="Content Placeholder 2"/>
          <p:cNvSpPr>
            <a:spLocks noGrp="1"/>
          </p:cNvSpPr>
          <p:nvPr>
            <p:ph idx="1"/>
          </p:nvPr>
        </p:nvSpPr>
        <p:spPr>
          <a:xfrm>
            <a:off x="457200" y="1609416"/>
            <a:ext cx="7239000" cy="2352984"/>
          </a:xfrm>
        </p:spPr>
        <p:txBody>
          <a:bodyPr>
            <a:noAutofit/>
          </a:bodyPr>
          <a:lstStyle/>
          <a:p>
            <a:pPr marL="514350" indent="-514350" algn="just">
              <a:buFont typeface="+mj-lt"/>
              <a:buAutoNum type="arabicPeriod"/>
            </a:pPr>
            <a:r>
              <a:rPr lang="en-IN" dirty="0" smtClean="0"/>
              <a:t>Random </a:t>
            </a:r>
            <a:r>
              <a:rPr lang="en-IN" dirty="0"/>
              <a:t>R</a:t>
            </a:r>
            <a:r>
              <a:rPr lang="en-IN" dirty="0" smtClean="0"/>
              <a:t>eplacement </a:t>
            </a:r>
            <a:r>
              <a:rPr lang="en-IN" dirty="0"/>
              <a:t>A</a:t>
            </a:r>
            <a:r>
              <a:rPr lang="en-IN" dirty="0" smtClean="0"/>
              <a:t>lgorithm	</a:t>
            </a:r>
          </a:p>
          <a:p>
            <a:pPr marL="514350" indent="-514350" algn="just">
              <a:buFont typeface="+mj-lt"/>
              <a:buAutoNum type="arabicPeriod"/>
            </a:pPr>
            <a:r>
              <a:rPr lang="en-IN" dirty="0" smtClean="0"/>
              <a:t>FIFO Replacement Algorithm</a:t>
            </a:r>
          </a:p>
          <a:p>
            <a:pPr marL="514350" indent="-514350" algn="just">
              <a:buFont typeface="+mj-lt"/>
              <a:buAutoNum type="arabicPeriod"/>
            </a:pPr>
            <a:r>
              <a:rPr lang="en-IN" dirty="0" smtClean="0"/>
              <a:t>Least Replacement Algorithm</a:t>
            </a:r>
            <a:endParaRPr lang="en-IN" dirty="0"/>
          </a:p>
        </p:txBody>
      </p:sp>
      <p:sp>
        <p:nvSpPr>
          <p:cNvPr id="12" name="Date Placeholder 9"/>
          <p:cNvSpPr>
            <a:spLocks noGrp="1"/>
          </p:cNvSpPr>
          <p:nvPr>
            <p:ph type="dt" sz="half" idx="10"/>
          </p:nvPr>
        </p:nvSpPr>
        <p:spPr>
          <a:xfrm>
            <a:off x="177800" y="6537292"/>
            <a:ext cx="2002464" cy="226902"/>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2247900" y="6515949"/>
            <a:ext cx="5829300" cy="342051"/>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6" name="Picture 5"/>
          <p:cNvPicPr>
            <a:picLocks noChangeAspect="1"/>
          </p:cNvPicPr>
          <p:nvPr/>
        </p:nvPicPr>
        <p:blipFill>
          <a:blip r:embed="rId4"/>
          <a:stretch>
            <a:fillRect/>
          </a:stretch>
        </p:blipFill>
        <p:spPr>
          <a:xfrm>
            <a:off x="1524000" y="1066800"/>
            <a:ext cx="5257800" cy="4410075"/>
          </a:xfrm>
          <a:prstGeom prst="rect">
            <a:avLst/>
          </a:prstGeom>
        </p:spPr>
      </p:pic>
      <p:sp>
        <p:nvSpPr>
          <p:cNvPr id="10" name="Title 1"/>
          <p:cNvSpPr>
            <a:spLocks noGrp="1"/>
          </p:cNvSpPr>
          <p:nvPr>
            <p:ph type="title"/>
          </p:nvPr>
        </p:nvSpPr>
        <p:spPr>
          <a:xfrm>
            <a:off x="152400" y="193040"/>
            <a:ext cx="7239000" cy="492760"/>
          </a:xfrm>
        </p:spPr>
        <p:txBody>
          <a:bodyPr>
            <a:normAutofit fontScale="90000"/>
          </a:bodyPr>
          <a:lstStyle/>
          <a:p>
            <a:pPr algn="ctr"/>
            <a:r>
              <a:rPr lang="en-US" dirty="0" smtClean="0"/>
              <a:t>PAGE fault</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3040"/>
            <a:ext cx="7239000" cy="492760"/>
          </a:xfrm>
        </p:spPr>
        <p:txBody>
          <a:bodyPr>
            <a:normAutofit fontScale="90000"/>
          </a:bodyPr>
          <a:lstStyle/>
          <a:p>
            <a:r>
              <a:rPr lang="en-US" b="0" dirty="0"/>
              <a:t>Memory Management Hardware</a:t>
            </a:r>
            <a:endParaRPr lang="en-US" dirty="0"/>
          </a:p>
        </p:txBody>
      </p:sp>
      <p:sp>
        <p:nvSpPr>
          <p:cNvPr id="3" name="Content Placeholder 2"/>
          <p:cNvSpPr>
            <a:spLocks noGrp="1"/>
          </p:cNvSpPr>
          <p:nvPr>
            <p:ph idx="1"/>
          </p:nvPr>
        </p:nvSpPr>
        <p:spPr>
          <a:xfrm>
            <a:off x="177800" y="815340"/>
            <a:ext cx="7899400" cy="5372948"/>
          </a:xfrm>
        </p:spPr>
        <p:txBody>
          <a:bodyPr>
            <a:noAutofit/>
          </a:bodyPr>
          <a:lstStyle/>
          <a:p>
            <a:pPr algn="just"/>
            <a:r>
              <a:rPr lang="en-US" dirty="0" smtClean="0"/>
              <a:t>A </a:t>
            </a:r>
            <a:r>
              <a:rPr lang="en-US" dirty="0"/>
              <a:t>memory management system is a collection of hardware and </a:t>
            </a:r>
            <a:r>
              <a:rPr lang="en-US" dirty="0" smtClean="0"/>
              <a:t>software procedures </a:t>
            </a:r>
            <a:r>
              <a:rPr lang="en-US" dirty="0"/>
              <a:t>for managing the various programs residing in memory. </a:t>
            </a:r>
            <a:endParaRPr lang="en-US" dirty="0" smtClean="0"/>
          </a:p>
          <a:p>
            <a:pPr algn="just"/>
            <a:r>
              <a:rPr lang="en-US" dirty="0" smtClean="0"/>
              <a:t>The memory </a:t>
            </a:r>
            <a:r>
              <a:rPr lang="en-US" dirty="0"/>
              <a:t>management software is part of an overall operating system </a:t>
            </a:r>
            <a:r>
              <a:rPr lang="en-US" dirty="0" smtClean="0"/>
              <a:t>available in </a:t>
            </a:r>
            <a:r>
              <a:rPr lang="en-US" dirty="0"/>
              <a:t>many computers. Here we are concerned with the hardware unit </a:t>
            </a:r>
            <a:r>
              <a:rPr lang="en-US" dirty="0" smtClean="0"/>
              <a:t>associated with </a:t>
            </a:r>
            <a:r>
              <a:rPr lang="en-US" dirty="0"/>
              <a:t>the memory management system</a:t>
            </a:r>
            <a:r>
              <a:rPr lang="en-US" dirty="0" smtClean="0"/>
              <a:t>.</a:t>
            </a:r>
          </a:p>
          <a:p>
            <a:pPr marL="0" indent="0" algn="just">
              <a:buNone/>
            </a:pPr>
            <a:r>
              <a:rPr lang="en-US" dirty="0" smtClean="0"/>
              <a:t> </a:t>
            </a:r>
            <a:endParaRPr lang="en-IN" dirty="0"/>
          </a:p>
        </p:txBody>
      </p:sp>
      <p:sp>
        <p:nvSpPr>
          <p:cNvPr id="12" name="Date Placeholder 9"/>
          <p:cNvSpPr>
            <a:spLocks noGrp="1"/>
          </p:cNvSpPr>
          <p:nvPr>
            <p:ph type="dt" sz="half" idx="10"/>
          </p:nvPr>
        </p:nvSpPr>
        <p:spPr>
          <a:xfrm>
            <a:off x="177800" y="6537292"/>
            <a:ext cx="2002464" cy="226902"/>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2247900" y="6515949"/>
            <a:ext cx="5829300" cy="342051"/>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5" name="Picture 4"/>
          <p:cNvPicPr>
            <a:picLocks noChangeAspect="1"/>
          </p:cNvPicPr>
          <p:nvPr/>
        </p:nvPicPr>
        <p:blipFill>
          <a:blip r:embed="rId4"/>
          <a:stretch>
            <a:fillRect/>
          </a:stretch>
        </p:blipFill>
        <p:spPr>
          <a:xfrm>
            <a:off x="741362" y="4218519"/>
            <a:ext cx="6772275" cy="2133600"/>
          </a:xfrm>
          <a:prstGeom prst="rect">
            <a:avLst/>
          </a:prstGeom>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3040"/>
            <a:ext cx="7239000" cy="492760"/>
          </a:xfrm>
        </p:spPr>
        <p:txBody>
          <a:bodyPr>
            <a:normAutofit fontScale="90000"/>
          </a:bodyPr>
          <a:lstStyle/>
          <a:p>
            <a:r>
              <a:rPr lang="en-US" b="0" dirty="0"/>
              <a:t>Memory Management Hardware</a:t>
            </a:r>
            <a:endParaRPr lang="en-US" dirty="0"/>
          </a:p>
        </p:txBody>
      </p:sp>
      <p:sp>
        <p:nvSpPr>
          <p:cNvPr id="3" name="Content Placeholder 2"/>
          <p:cNvSpPr>
            <a:spLocks noGrp="1"/>
          </p:cNvSpPr>
          <p:nvPr>
            <p:ph idx="1"/>
          </p:nvPr>
        </p:nvSpPr>
        <p:spPr>
          <a:xfrm>
            <a:off x="177800" y="815340"/>
            <a:ext cx="8280400" cy="5372948"/>
          </a:xfrm>
        </p:spPr>
        <p:txBody>
          <a:bodyPr>
            <a:noAutofit/>
          </a:bodyPr>
          <a:lstStyle/>
          <a:p>
            <a:pPr algn="just"/>
            <a:r>
              <a:rPr lang="en-US" dirty="0"/>
              <a:t>The </a:t>
            </a:r>
            <a:r>
              <a:rPr lang="en-US" dirty="0">
                <a:solidFill>
                  <a:schemeClr val="bg2">
                    <a:lumMod val="50000"/>
                  </a:schemeClr>
                </a:solidFill>
              </a:rPr>
              <a:t>dynamic storage relocation </a:t>
            </a:r>
            <a:r>
              <a:rPr lang="en-US" dirty="0"/>
              <a:t>hardware is a mapping process similar </a:t>
            </a:r>
            <a:r>
              <a:rPr lang="en-US" dirty="0" smtClean="0"/>
              <a:t>to the </a:t>
            </a:r>
            <a:r>
              <a:rPr lang="en-US" dirty="0"/>
              <a:t>paging </a:t>
            </a:r>
            <a:r>
              <a:rPr lang="en-US" dirty="0" smtClean="0"/>
              <a:t>system.</a:t>
            </a:r>
          </a:p>
          <a:p>
            <a:pPr algn="just"/>
            <a:r>
              <a:rPr lang="en-US" dirty="0"/>
              <a:t>The fixed page size used in the </a:t>
            </a:r>
            <a:r>
              <a:rPr lang="en-US" dirty="0" smtClean="0"/>
              <a:t>virtual memory </a:t>
            </a:r>
            <a:r>
              <a:rPr lang="en-US" dirty="0"/>
              <a:t>system causes certain </a:t>
            </a:r>
            <a:r>
              <a:rPr lang="en-US" dirty="0" smtClean="0"/>
              <a:t>difficulties </a:t>
            </a:r>
            <a:r>
              <a:rPr lang="en-US" dirty="0"/>
              <a:t>with respect to program size and </a:t>
            </a:r>
            <a:r>
              <a:rPr lang="en-US" dirty="0" smtClean="0"/>
              <a:t>the logical </a:t>
            </a:r>
            <a:r>
              <a:rPr lang="en-US" dirty="0"/>
              <a:t>structure of programs</a:t>
            </a:r>
            <a:r>
              <a:rPr lang="en-US" dirty="0" smtClean="0"/>
              <a:t>.</a:t>
            </a:r>
          </a:p>
          <a:p>
            <a:pPr algn="just"/>
            <a:r>
              <a:rPr lang="en-US" dirty="0" smtClean="0"/>
              <a:t>It </a:t>
            </a:r>
            <a:r>
              <a:rPr lang="en-US" dirty="0"/>
              <a:t>is more convenient to divide programs </a:t>
            </a:r>
            <a:r>
              <a:rPr lang="en-US" dirty="0" smtClean="0"/>
              <a:t>and data </a:t>
            </a:r>
            <a:r>
              <a:rPr lang="en-US" dirty="0"/>
              <a:t>into logical parts called </a:t>
            </a:r>
            <a:r>
              <a:rPr lang="en-US" dirty="0">
                <a:solidFill>
                  <a:schemeClr val="bg2">
                    <a:lumMod val="50000"/>
                  </a:schemeClr>
                </a:solidFill>
              </a:rPr>
              <a:t>segments</a:t>
            </a:r>
            <a:r>
              <a:rPr lang="en-US" dirty="0"/>
              <a:t>. </a:t>
            </a:r>
            <a:endParaRPr lang="en-US" dirty="0" smtClean="0"/>
          </a:p>
          <a:p>
            <a:pPr algn="just"/>
            <a:r>
              <a:rPr lang="en-US" dirty="0" smtClean="0"/>
              <a:t>A </a:t>
            </a:r>
            <a:r>
              <a:rPr lang="en-US" dirty="0"/>
              <a:t>segment is a set of logically </a:t>
            </a:r>
            <a:r>
              <a:rPr lang="en-US" dirty="0" smtClean="0"/>
              <a:t>related instructions </a:t>
            </a:r>
            <a:r>
              <a:rPr lang="en-US" dirty="0"/>
              <a:t>or data elements associated with a given name. Segments may </a:t>
            </a:r>
            <a:r>
              <a:rPr lang="en-US" dirty="0" smtClean="0"/>
              <a:t>be generated </a:t>
            </a:r>
            <a:r>
              <a:rPr lang="en-US" dirty="0"/>
              <a:t>by the programmer or by the operating system. </a:t>
            </a:r>
            <a:endParaRPr lang="en-US" dirty="0" smtClean="0"/>
          </a:p>
          <a:p>
            <a:pPr algn="just"/>
            <a:r>
              <a:rPr lang="en-US" dirty="0" smtClean="0"/>
              <a:t>Examples </a:t>
            </a:r>
            <a:r>
              <a:rPr lang="en-US" dirty="0"/>
              <a:t>of </a:t>
            </a:r>
            <a:r>
              <a:rPr lang="en-US" dirty="0" smtClean="0"/>
              <a:t>segments are </a:t>
            </a:r>
            <a:r>
              <a:rPr lang="en-US" dirty="0"/>
              <a:t>a subroutine, an </a:t>
            </a:r>
            <a:r>
              <a:rPr lang="en-US" dirty="0" smtClean="0"/>
              <a:t>array of </a:t>
            </a:r>
            <a:r>
              <a:rPr lang="en-US" dirty="0"/>
              <a:t>data, a table of symbols, or a </a:t>
            </a:r>
            <a:r>
              <a:rPr lang="en-US" dirty="0" smtClean="0"/>
              <a:t>user's program</a:t>
            </a:r>
            <a:r>
              <a:rPr lang="en-US" dirty="0"/>
              <a:t>.</a:t>
            </a:r>
            <a:endParaRPr lang="en-IN" dirty="0"/>
          </a:p>
        </p:txBody>
      </p:sp>
      <p:sp>
        <p:nvSpPr>
          <p:cNvPr id="12" name="Date Placeholder 9"/>
          <p:cNvSpPr>
            <a:spLocks noGrp="1"/>
          </p:cNvSpPr>
          <p:nvPr>
            <p:ph type="dt" sz="half" idx="10"/>
          </p:nvPr>
        </p:nvSpPr>
        <p:spPr>
          <a:xfrm>
            <a:off x="177800" y="6537292"/>
            <a:ext cx="2002464" cy="226902"/>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2247900" y="6515949"/>
            <a:ext cx="5829300" cy="342051"/>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3040"/>
            <a:ext cx="7239000" cy="492760"/>
          </a:xfrm>
        </p:spPr>
        <p:txBody>
          <a:bodyPr>
            <a:normAutofit fontScale="90000"/>
          </a:bodyPr>
          <a:lstStyle/>
          <a:p>
            <a:r>
              <a:rPr lang="en-US" b="0" dirty="0"/>
              <a:t>Memory Management Hardware</a:t>
            </a:r>
            <a:endParaRPr lang="en-US" dirty="0"/>
          </a:p>
        </p:txBody>
      </p:sp>
      <p:sp>
        <p:nvSpPr>
          <p:cNvPr id="12" name="Date Placeholder 9"/>
          <p:cNvSpPr>
            <a:spLocks noGrp="1"/>
          </p:cNvSpPr>
          <p:nvPr>
            <p:ph type="dt" sz="half" idx="10"/>
          </p:nvPr>
        </p:nvSpPr>
        <p:spPr>
          <a:xfrm>
            <a:off x="177800" y="6537292"/>
            <a:ext cx="2002464" cy="226902"/>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2247900" y="6515949"/>
            <a:ext cx="5829300" cy="342051"/>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5" name="Picture 4"/>
          <p:cNvPicPr>
            <a:picLocks noChangeAspect="1"/>
          </p:cNvPicPr>
          <p:nvPr/>
        </p:nvPicPr>
        <p:blipFill>
          <a:blip r:embed="rId4"/>
          <a:stretch>
            <a:fillRect/>
          </a:stretch>
        </p:blipFill>
        <p:spPr>
          <a:xfrm>
            <a:off x="1224032" y="1371600"/>
            <a:ext cx="5705475" cy="4362450"/>
          </a:xfrm>
          <a:prstGeom prst="rect">
            <a:avLst/>
          </a:prstGeom>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3040"/>
            <a:ext cx="7239000" cy="492760"/>
          </a:xfrm>
        </p:spPr>
        <p:txBody>
          <a:bodyPr>
            <a:normAutofit fontScale="90000"/>
          </a:bodyPr>
          <a:lstStyle/>
          <a:p>
            <a:r>
              <a:rPr lang="en-US" b="0" dirty="0"/>
              <a:t>Memory Management Hardware</a:t>
            </a:r>
            <a:endParaRPr lang="en-US" dirty="0"/>
          </a:p>
        </p:txBody>
      </p:sp>
      <p:sp>
        <p:nvSpPr>
          <p:cNvPr id="3" name="Content Placeholder 2"/>
          <p:cNvSpPr>
            <a:spLocks noGrp="1"/>
          </p:cNvSpPr>
          <p:nvPr>
            <p:ph idx="1"/>
          </p:nvPr>
        </p:nvSpPr>
        <p:spPr>
          <a:xfrm>
            <a:off x="-169512" y="1027852"/>
            <a:ext cx="8280400" cy="5372948"/>
          </a:xfrm>
        </p:spPr>
        <p:txBody>
          <a:bodyPr>
            <a:noAutofit/>
          </a:bodyPr>
          <a:lstStyle/>
          <a:p>
            <a:pPr algn="just"/>
            <a:r>
              <a:rPr lang="en-US" sz="2400" dirty="0"/>
              <a:t>The </a:t>
            </a:r>
            <a:r>
              <a:rPr lang="en-US" sz="2400" dirty="0">
                <a:solidFill>
                  <a:schemeClr val="bg2">
                    <a:lumMod val="50000"/>
                  </a:schemeClr>
                </a:solidFill>
              </a:rPr>
              <a:t>sharing of common programs </a:t>
            </a:r>
            <a:r>
              <a:rPr lang="en-US" sz="2400" dirty="0"/>
              <a:t>is an integral part of a </a:t>
            </a:r>
            <a:r>
              <a:rPr lang="en-US" sz="2400" dirty="0" smtClean="0"/>
              <a:t>multiprogramming system. </a:t>
            </a:r>
            <a:r>
              <a:rPr lang="en-US" sz="2400" dirty="0" err="1" smtClean="0"/>
              <a:t>Eg</a:t>
            </a:r>
            <a:r>
              <a:rPr lang="en-US" sz="2400" dirty="0" smtClean="0"/>
              <a:t>. Compiler.</a:t>
            </a:r>
          </a:p>
          <a:p>
            <a:pPr algn="just"/>
            <a:r>
              <a:rPr lang="en-US" sz="2400" dirty="0"/>
              <a:t>Other system programs residing </a:t>
            </a:r>
            <a:r>
              <a:rPr lang="en-US" sz="2400" dirty="0" smtClean="0"/>
              <a:t>in memory </a:t>
            </a:r>
            <a:r>
              <a:rPr lang="en-US" sz="2400" dirty="0"/>
              <a:t>are also shared by all users in a multiprogramming system </a:t>
            </a:r>
            <a:r>
              <a:rPr lang="en-US" sz="2400" dirty="0" smtClean="0"/>
              <a:t>without having </a:t>
            </a:r>
            <a:r>
              <a:rPr lang="en-US" sz="2400" dirty="0"/>
              <a:t>to produce multiple copies.</a:t>
            </a:r>
            <a:endParaRPr lang="en-US" sz="2400" dirty="0" smtClean="0"/>
          </a:p>
          <a:p>
            <a:pPr algn="just"/>
            <a:r>
              <a:rPr lang="en-US" sz="2400" dirty="0" smtClean="0"/>
              <a:t>The other issue in multiprogramming </a:t>
            </a:r>
            <a:r>
              <a:rPr lang="en-US" sz="2400" dirty="0"/>
              <a:t>is </a:t>
            </a:r>
            <a:r>
              <a:rPr lang="en-US" sz="2400" dirty="0">
                <a:solidFill>
                  <a:schemeClr val="bg2">
                    <a:lumMod val="50000"/>
                  </a:schemeClr>
                </a:solidFill>
              </a:rPr>
              <a:t>protecting one program </a:t>
            </a:r>
            <a:r>
              <a:rPr lang="en-US" sz="2400" dirty="0" smtClean="0">
                <a:solidFill>
                  <a:schemeClr val="bg2">
                    <a:lumMod val="50000"/>
                  </a:schemeClr>
                </a:solidFill>
              </a:rPr>
              <a:t>from unwanted </a:t>
            </a:r>
            <a:r>
              <a:rPr lang="en-US" sz="2400" dirty="0">
                <a:solidFill>
                  <a:schemeClr val="bg2">
                    <a:lumMod val="50000"/>
                  </a:schemeClr>
                </a:solidFill>
              </a:rPr>
              <a:t>interaction with another</a:t>
            </a:r>
            <a:r>
              <a:rPr lang="en-US" sz="2400" dirty="0"/>
              <a:t>. An example of unwanted interaction </a:t>
            </a:r>
            <a:r>
              <a:rPr lang="en-US" sz="2400" dirty="0" smtClean="0"/>
              <a:t>is one </a:t>
            </a:r>
            <a:r>
              <a:rPr lang="en-US" sz="2400" dirty="0"/>
              <a:t>user's unauthorized copying of another user's program. </a:t>
            </a:r>
            <a:endParaRPr lang="en-US" sz="2400" dirty="0" smtClean="0"/>
          </a:p>
          <a:p>
            <a:pPr algn="just"/>
            <a:r>
              <a:rPr lang="en-US" sz="2400" dirty="0" smtClean="0"/>
              <a:t>Another aspect of </a:t>
            </a:r>
            <a:r>
              <a:rPr lang="en-US" sz="2400" dirty="0"/>
              <a:t>protection is concerned with preventing the occasional user from </a:t>
            </a:r>
            <a:r>
              <a:rPr lang="en-US" sz="2400" dirty="0" smtClean="0"/>
              <a:t>performing operating </a:t>
            </a:r>
            <a:r>
              <a:rPr lang="en-US" sz="2400" dirty="0"/>
              <a:t>system functions and thereby interrupting the orderly sequence </a:t>
            </a:r>
            <a:r>
              <a:rPr lang="en-US" sz="2400" dirty="0" smtClean="0"/>
              <a:t>of operations </a:t>
            </a:r>
            <a:r>
              <a:rPr lang="en-US" sz="2400" dirty="0"/>
              <a:t>in a computer installation.</a:t>
            </a:r>
            <a:endParaRPr lang="en-IN" sz="2400" dirty="0"/>
          </a:p>
        </p:txBody>
      </p:sp>
      <p:sp>
        <p:nvSpPr>
          <p:cNvPr id="12" name="Date Placeholder 9"/>
          <p:cNvSpPr>
            <a:spLocks noGrp="1"/>
          </p:cNvSpPr>
          <p:nvPr>
            <p:ph type="dt" sz="half" idx="10"/>
          </p:nvPr>
        </p:nvSpPr>
        <p:spPr>
          <a:xfrm>
            <a:off x="177800" y="6537292"/>
            <a:ext cx="2002464" cy="226902"/>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2247900" y="6515949"/>
            <a:ext cx="5829300" cy="342051"/>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3040"/>
            <a:ext cx="7239000" cy="492760"/>
          </a:xfrm>
        </p:spPr>
        <p:txBody>
          <a:bodyPr>
            <a:normAutofit fontScale="90000"/>
          </a:bodyPr>
          <a:lstStyle/>
          <a:p>
            <a:r>
              <a:rPr lang="en-US" b="0" dirty="0"/>
              <a:t>Memory Management Hardware</a:t>
            </a:r>
            <a:endParaRPr lang="en-US" dirty="0"/>
          </a:p>
        </p:txBody>
      </p:sp>
      <p:sp>
        <p:nvSpPr>
          <p:cNvPr id="3" name="Content Placeholder 2"/>
          <p:cNvSpPr>
            <a:spLocks noGrp="1"/>
          </p:cNvSpPr>
          <p:nvPr>
            <p:ph idx="1"/>
          </p:nvPr>
        </p:nvSpPr>
        <p:spPr>
          <a:xfrm>
            <a:off x="0" y="1027852"/>
            <a:ext cx="8110888" cy="5372948"/>
          </a:xfrm>
        </p:spPr>
        <p:txBody>
          <a:bodyPr>
            <a:noAutofit/>
          </a:bodyPr>
          <a:lstStyle/>
          <a:p>
            <a:pPr algn="just"/>
            <a:r>
              <a:rPr lang="en-US" sz="2400" dirty="0">
                <a:solidFill>
                  <a:schemeClr val="bg2">
                    <a:lumMod val="50000"/>
                  </a:schemeClr>
                </a:solidFill>
              </a:rPr>
              <a:t>Logical Address</a:t>
            </a:r>
          </a:p>
          <a:p>
            <a:pPr marL="0" indent="0" algn="just">
              <a:buNone/>
            </a:pPr>
            <a:r>
              <a:rPr lang="en-US" sz="2400" dirty="0" smtClean="0"/>
              <a:t>	 The </a:t>
            </a:r>
            <a:r>
              <a:rPr lang="en-US" sz="2400" dirty="0"/>
              <a:t>address generated by a segmented </a:t>
            </a:r>
            <a:r>
              <a:rPr lang="en-US" sz="2400" dirty="0" smtClean="0"/>
              <a:t>program  </a:t>
            </a:r>
            <a:r>
              <a:rPr lang="en-US" sz="2400" dirty="0"/>
              <a:t>similar to virtual </a:t>
            </a:r>
            <a:r>
              <a:rPr lang="en-US" sz="2400" dirty="0" smtClean="0"/>
              <a:t>address</a:t>
            </a:r>
          </a:p>
          <a:p>
            <a:pPr lvl="1" algn="just"/>
            <a:r>
              <a:rPr lang="en-US" sz="2100" dirty="0" smtClean="0"/>
              <a:t>Virtual </a:t>
            </a:r>
            <a:r>
              <a:rPr lang="en-US" sz="2100" dirty="0"/>
              <a:t>Address : fixed-length page</a:t>
            </a:r>
          </a:p>
          <a:p>
            <a:pPr lvl="1" algn="just"/>
            <a:r>
              <a:rPr lang="en-US" sz="2100" dirty="0" smtClean="0"/>
              <a:t> </a:t>
            </a:r>
            <a:r>
              <a:rPr lang="en-US" sz="2100" dirty="0"/>
              <a:t>Logical Address : variable-length </a:t>
            </a:r>
            <a:r>
              <a:rPr lang="en-US" sz="2100" dirty="0" smtClean="0"/>
              <a:t>segment</a:t>
            </a:r>
          </a:p>
          <a:p>
            <a:r>
              <a:rPr lang="en-US" sz="2400" dirty="0"/>
              <a:t>The </a:t>
            </a:r>
            <a:r>
              <a:rPr lang="en-US" sz="2400" dirty="0" smtClean="0"/>
              <a:t>logical address </a:t>
            </a:r>
            <a:r>
              <a:rPr lang="en-US" sz="2400" dirty="0"/>
              <a:t>may be larger than the physical memory address as in virtual </a:t>
            </a:r>
            <a:r>
              <a:rPr lang="en-US" sz="2400" dirty="0" smtClean="0"/>
              <a:t>memory, but </a:t>
            </a:r>
            <a:r>
              <a:rPr lang="en-US" sz="2400" dirty="0"/>
              <a:t>it may also be equal, and sometimes even smaller than the length of </a:t>
            </a:r>
            <a:r>
              <a:rPr lang="en-US" sz="2400" dirty="0" smtClean="0"/>
              <a:t>the physical </a:t>
            </a:r>
            <a:r>
              <a:rPr lang="en-US" sz="2400" dirty="0"/>
              <a:t>memory address</a:t>
            </a:r>
            <a:r>
              <a:rPr lang="en-US" sz="2400" dirty="0" smtClean="0"/>
              <a:t>.</a:t>
            </a:r>
          </a:p>
          <a:p>
            <a:r>
              <a:rPr lang="en-US" sz="2400" dirty="0"/>
              <a:t>Shared programs are placed </a:t>
            </a:r>
            <a:r>
              <a:rPr lang="en-US" sz="2400" dirty="0" smtClean="0"/>
              <a:t>in a </a:t>
            </a:r>
            <a:r>
              <a:rPr lang="en-US" sz="2400" dirty="0"/>
              <a:t>unique segment in each user's logical address space so that a single </a:t>
            </a:r>
            <a:r>
              <a:rPr lang="en-US" sz="2400" dirty="0" smtClean="0"/>
              <a:t>physical copy </a:t>
            </a:r>
            <a:r>
              <a:rPr lang="en-US" sz="2400" dirty="0"/>
              <a:t>can be shared</a:t>
            </a:r>
            <a:r>
              <a:rPr lang="en-US" sz="2400" dirty="0" smtClean="0"/>
              <a:t>.</a:t>
            </a:r>
          </a:p>
          <a:p>
            <a:r>
              <a:rPr lang="en-US" sz="2400" dirty="0"/>
              <a:t>In addition to relocation information, each </a:t>
            </a:r>
            <a:r>
              <a:rPr lang="en-US" sz="2400" dirty="0" smtClean="0"/>
              <a:t>segment has </a:t>
            </a:r>
            <a:r>
              <a:rPr lang="en-US" sz="2400" dirty="0"/>
              <a:t>protection information associated with it.</a:t>
            </a:r>
          </a:p>
          <a:p>
            <a:pPr lvl="1" algn="just"/>
            <a:endParaRPr lang="en-US" sz="2100" dirty="0"/>
          </a:p>
        </p:txBody>
      </p:sp>
      <p:sp>
        <p:nvSpPr>
          <p:cNvPr id="12" name="Date Placeholder 9"/>
          <p:cNvSpPr>
            <a:spLocks noGrp="1"/>
          </p:cNvSpPr>
          <p:nvPr>
            <p:ph type="dt" sz="half" idx="10"/>
          </p:nvPr>
        </p:nvSpPr>
        <p:spPr>
          <a:xfrm>
            <a:off x="177800" y="6537292"/>
            <a:ext cx="2002464" cy="226902"/>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2247900" y="6515949"/>
            <a:ext cx="5829300" cy="342051"/>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16086"/>
            <a:ext cx="7239000" cy="492760"/>
          </a:xfrm>
        </p:spPr>
        <p:txBody>
          <a:bodyPr>
            <a:normAutofit fontScale="90000"/>
          </a:bodyPr>
          <a:lstStyle/>
          <a:p>
            <a:r>
              <a:rPr lang="en-US" b="0" dirty="0"/>
              <a:t>Memory Management Hardware</a:t>
            </a:r>
            <a:endParaRPr lang="en-US" dirty="0"/>
          </a:p>
        </p:txBody>
      </p:sp>
      <p:sp>
        <p:nvSpPr>
          <p:cNvPr id="3" name="Content Placeholder 2"/>
          <p:cNvSpPr>
            <a:spLocks noGrp="1"/>
          </p:cNvSpPr>
          <p:nvPr>
            <p:ph idx="1"/>
          </p:nvPr>
        </p:nvSpPr>
        <p:spPr>
          <a:xfrm>
            <a:off x="0" y="524932"/>
            <a:ext cx="8382000" cy="5875868"/>
          </a:xfrm>
        </p:spPr>
        <p:txBody>
          <a:bodyPr>
            <a:noAutofit/>
          </a:bodyPr>
          <a:lstStyle/>
          <a:p>
            <a:pPr algn="just"/>
            <a:r>
              <a:rPr lang="en-US" sz="2400" dirty="0">
                <a:solidFill>
                  <a:schemeClr val="bg2">
                    <a:lumMod val="50000"/>
                  </a:schemeClr>
                </a:solidFill>
              </a:rPr>
              <a:t>Segmented-Page Mapping</a:t>
            </a:r>
            <a:r>
              <a:rPr lang="en-US" sz="2400" dirty="0" smtClean="0"/>
              <a:t>	</a:t>
            </a:r>
          </a:p>
          <a:p>
            <a:pPr algn="just"/>
            <a:r>
              <a:rPr lang="en-US" sz="2400" dirty="0" smtClean="0"/>
              <a:t>The </a:t>
            </a:r>
            <a:r>
              <a:rPr lang="en-US" sz="2400" dirty="0"/>
              <a:t>property of logical space is that it </a:t>
            </a:r>
            <a:r>
              <a:rPr lang="en-US" sz="2400" dirty="0" smtClean="0"/>
              <a:t>uses variable-length </a:t>
            </a:r>
            <a:r>
              <a:rPr lang="en-US" sz="2400" dirty="0"/>
              <a:t>segments. The length of each segment </a:t>
            </a:r>
            <a:r>
              <a:rPr lang="en-US" sz="2400" dirty="0" smtClean="0"/>
              <a:t>is allowed </a:t>
            </a:r>
            <a:r>
              <a:rPr lang="en-US" sz="2400" dirty="0"/>
              <a:t>to grow </a:t>
            </a:r>
            <a:r>
              <a:rPr lang="en-US" sz="2400" dirty="0" smtClean="0"/>
              <a:t>and contract </a:t>
            </a:r>
            <a:r>
              <a:rPr lang="en-US" sz="2400" dirty="0"/>
              <a:t>according to the needs of the program being executed. </a:t>
            </a:r>
            <a:endParaRPr lang="en-US" sz="2400" dirty="0" smtClean="0"/>
          </a:p>
          <a:p>
            <a:pPr algn="just"/>
            <a:r>
              <a:rPr lang="en-US" sz="2400" dirty="0" smtClean="0"/>
              <a:t>One </a:t>
            </a:r>
            <a:r>
              <a:rPr lang="en-US" sz="2400" dirty="0"/>
              <a:t>way </a:t>
            </a:r>
            <a:r>
              <a:rPr lang="en-US" sz="2400" dirty="0" smtClean="0"/>
              <a:t>of specifying </a:t>
            </a:r>
            <a:r>
              <a:rPr lang="en-US" sz="2400" dirty="0"/>
              <a:t>the length of a segment is by associating with it a number </a:t>
            </a:r>
            <a:r>
              <a:rPr lang="en-US" sz="2400" dirty="0" smtClean="0"/>
              <a:t>of equal-size pages.</a:t>
            </a:r>
          </a:p>
          <a:p>
            <a:pPr algn="just"/>
            <a:r>
              <a:rPr lang="en-US" sz="2400" dirty="0">
                <a:solidFill>
                  <a:schemeClr val="bg2">
                    <a:lumMod val="50000"/>
                  </a:schemeClr>
                </a:solidFill>
              </a:rPr>
              <a:t>The logical address is partitioned into three fields</a:t>
            </a:r>
            <a:r>
              <a:rPr lang="en-US" sz="2400" dirty="0"/>
              <a:t>. </a:t>
            </a:r>
            <a:endParaRPr lang="en-US" sz="2400" dirty="0" smtClean="0"/>
          </a:p>
          <a:p>
            <a:pPr algn="just"/>
            <a:r>
              <a:rPr lang="en-US" sz="2400" dirty="0" smtClean="0"/>
              <a:t>The </a:t>
            </a:r>
            <a:r>
              <a:rPr lang="en-US" sz="2400" dirty="0" smtClean="0">
                <a:solidFill>
                  <a:schemeClr val="bg2">
                    <a:lumMod val="50000"/>
                  </a:schemeClr>
                </a:solidFill>
              </a:rPr>
              <a:t>segment </a:t>
            </a:r>
            <a:r>
              <a:rPr lang="en-US" sz="2400" dirty="0" smtClean="0"/>
              <a:t>field </a:t>
            </a:r>
            <a:r>
              <a:rPr lang="en-US" sz="2400" dirty="0"/>
              <a:t>specifies a segment number. </a:t>
            </a:r>
            <a:endParaRPr lang="en-US" sz="2400" dirty="0" smtClean="0"/>
          </a:p>
          <a:p>
            <a:pPr algn="just"/>
            <a:r>
              <a:rPr lang="en-US" sz="2400" dirty="0" smtClean="0"/>
              <a:t>The </a:t>
            </a:r>
            <a:r>
              <a:rPr lang="en-US" sz="2400" dirty="0">
                <a:solidFill>
                  <a:schemeClr val="bg2">
                    <a:lumMod val="50000"/>
                  </a:schemeClr>
                </a:solidFill>
              </a:rPr>
              <a:t>page</a:t>
            </a:r>
            <a:r>
              <a:rPr lang="en-US" sz="2400" dirty="0"/>
              <a:t> field specifies the page within </a:t>
            </a:r>
            <a:r>
              <a:rPr lang="en-US" sz="2400" dirty="0" smtClean="0"/>
              <a:t>the segment</a:t>
            </a:r>
          </a:p>
          <a:p>
            <a:pPr algn="just"/>
            <a:r>
              <a:rPr lang="en-US" sz="2400" dirty="0" smtClean="0"/>
              <a:t>The</a:t>
            </a:r>
            <a:r>
              <a:rPr lang="en-US" sz="2400" dirty="0" smtClean="0">
                <a:solidFill>
                  <a:schemeClr val="bg2">
                    <a:lumMod val="50000"/>
                  </a:schemeClr>
                </a:solidFill>
              </a:rPr>
              <a:t> </a:t>
            </a:r>
            <a:r>
              <a:rPr lang="en-US" sz="2400" dirty="0">
                <a:solidFill>
                  <a:schemeClr val="bg2">
                    <a:lumMod val="50000"/>
                  </a:schemeClr>
                </a:solidFill>
              </a:rPr>
              <a:t>word </a:t>
            </a:r>
            <a:r>
              <a:rPr lang="en-US" sz="2400" dirty="0"/>
              <a:t>field gives the specific word within the page</a:t>
            </a:r>
            <a:r>
              <a:rPr lang="en-US" sz="2400" dirty="0" smtClean="0"/>
              <a:t>.</a:t>
            </a:r>
          </a:p>
          <a:p>
            <a:pPr algn="just"/>
            <a:r>
              <a:rPr lang="en-US" sz="2400" dirty="0" smtClean="0"/>
              <a:t> </a:t>
            </a:r>
            <a:r>
              <a:rPr lang="en-US" sz="2400" dirty="0"/>
              <a:t>A </a:t>
            </a:r>
            <a:r>
              <a:rPr lang="en-US" sz="2400" dirty="0" smtClean="0"/>
              <a:t>page field </a:t>
            </a:r>
            <a:r>
              <a:rPr lang="en-US" sz="2400" dirty="0"/>
              <a:t>of k bits can specify up to </a:t>
            </a:r>
            <a:r>
              <a:rPr lang="en-US" sz="2400" dirty="0" smtClean="0"/>
              <a:t>2</a:t>
            </a:r>
            <a:r>
              <a:rPr lang="en-US" sz="2400" baseline="30000" dirty="0" smtClean="0"/>
              <a:t>K</a:t>
            </a:r>
            <a:r>
              <a:rPr lang="en-US" sz="2400" dirty="0" smtClean="0"/>
              <a:t> </a:t>
            </a:r>
            <a:r>
              <a:rPr lang="en-US" sz="2400" dirty="0"/>
              <a:t>pages. </a:t>
            </a:r>
            <a:r>
              <a:rPr lang="en-US" sz="2400" dirty="0" smtClean="0"/>
              <a:t>A segment </a:t>
            </a:r>
            <a:r>
              <a:rPr lang="en-US" sz="2400" dirty="0"/>
              <a:t>number may be </a:t>
            </a:r>
            <a:r>
              <a:rPr lang="en-US" sz="2400" dirty="0" smtClean="0"/>
              <a:t>associated with </a:t>
            </a:r>
            <a:r>
              <a:rPr lang="en-US" sz="2400" dirty="0"/>
              <a:t>just one page or with as many as 2</a:t>
            </a:r>
            <a:r>
              <a:rPr lang="en-US" sz="2400" baseline="30000" dirty="0"/>
              <a:t>K </a:t>
            </a:r>
            <a:r>
              <a:rPr lang="en-US" sz="2400" dirty="0" smtClean="0"/>
              <a:t>pages</a:t>
            </a:r>
            <a:r>
              <a:rPr lang="en-US" sz="2400" dirty="0"/>
              <a:t>. Thus the length of a </a:t>
            </a:r>
            <a:r>
              <a:rPr lang="en-US" sz="2400" dirty="0" smtClean="0"/>
              <a:t>segment would </a:t>
            </a:r>
            <a:r>
              <a:rPr lang="en-US" sz="2400" dirty="0"/>
              <a:t>vary according to the number of pages that are assigned to it.</a:t>
            </a:r>
            <a:endParaRPr lang="en-US" sz="2100" dirty="0"/>
          </a:p>
        </p:txBody>
      </p:sp>
      <p:sp>
        <p:nvSpPr>
          <p:cNvPr id="12" name="Date Placeholder 9"/>
          <p:cNvSpPr>
            <a:spLocks noGrp="1"/>
          </p:cNvSpPr>
          <p:nvPr>
            <p:ph type="dt" sz="half" idx="10"/>
          </p:nvPr>
        </p:nvSpPr>
        <p:spPr>
          <a:xfrm>
            <a:off x="177800" y="6537292"/>
            <a:ext cx="2002464" cy="226902"/>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2247900" y="6515949"/>
            <a:ext cx="5829300" cy="342051"/>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16086"/>
            <a:ext cx="7239000" cy="492760"/>
          </a:xfrm>
        </p:spPr>
        <p:txBody>
          <a:bodyPr>
            <a:normAutofit fontScale="90000"/>
          </a:bodyPr>
          <a:lstStyle/>
          <a:p>
            <a:r>
              <a:rPr lang="en-US" b="0" dirty="0"/>
              <a:t>Memory Management Hardware</a:t>
            </a:r>
            <a:endParaRPr lang="en-US" dirty="0"/>
          </a:p>
        </p:txBody>
      </p:sp>
      <p:pic>
        <p:nvPicPr>
          <p:cNvPr id="4" name="Content Placeholder 3"/>
          <p:cNvPicPr>
            <a:picLocks noGrp="1" noChangeAspect="1"/>
          </p:cNvPicPr>
          <p:nvPr>
            <p:ph idx="1"/>
          </p:nvPr>
        </p:nvPicPr>
        <p:blipFill>
          <a:blip r:embed="rId3"/>
          <a:stretch>
            <a:fillRect/>
          </a:stretch>
        </p:blipFill>
        <p:spPr>
          <a:xfrm>
            <a:off x="279078" y="585400"/>
            <a:ext cx="3937643" cy="5875337"/>
          </a:xfrm>
          <a:prstGeom prst="rect">
            <a:avLst/>
          </a:prstGeom>
        </p:spPr>
      </p:pic>
      <p:sp>
        <p:nvSpPr>
          <p:cNvPr id="12" name="Date Placeholder 9"/>
          <p:cNvSpPr>
            <a:spLocks noGrp="1"/>
          </p:cNvSpPr>
          <p:nvPr>
            <p:ph type="dt" sz="half" idx="10"/>
          </p:nvPr>
        </p:nvSpPr>
        <p:spPr>
          <a:xfrm>
            <a:off x="177800" y="6537292"/>
            <a:ext cx="2002464" cy="226902"/>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2247900" y="6515949"/>
            <a:ext cx="5829300" cy="342051"/>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4" cstate="print"/>
          <a:srcRect/>
          <a:stretch>
            <a:fillRect/>
          </a:stretch>
        </p:blipFill>
        <p:spPr bwMode="auto">
          <a:xfrm>
            <a:off x="6965950" y="0"/>
            <a:ext cx="2171700" cy="812800"/>
          </a:xfrm>
          <a:prstGeom prst="rect">
            <a:avLst/>
          </a:prstGeom>
          <a:noFill/>
          <a:ln w="9525">
            <a:noFill/>
            <a:miter lim="800000"/>
            <a:headEnd/>
            <a:tailEnd/>
          </a:ln>
        </p:spPr>
      </p:pic>
      <p:sp>
        <p:nvSpPr>
          <p:cNvPr id="5" name="Rectangle 4"/>
          <p:cNvSpPr/>
          <p:nvPr/>
        </p:nvSpPr>
        <p:spPr>
          <a:xfrm>
            <a:off x="4343400" y="1066800"/>
            <a:ext cx="3733800" cy="5324535"/>
          </a:xfrm>
          <a:prstGeom prst="rect">
            <a:avLst/>
          </a:prstGeom>
        </p:spPr>
        <p:txBody>
          <a:bodyPr wrap="square">
            <a:spAutoFit/>
          </a:bodyPr>
          <a:lstStyle/>
          <a:p>
            <a:pPr marL="342900" indent="-342900" algn="just">
              <a:buFont typeface="Arial" panose="020B0604020202020204" pitchFamily="34" charset="0"/>
              <a:buChar char="•"/>
            </a:pPr>
            <a:r>
              <a:rPr lang="en-US" sz="2000" dirty="0">
                <a:solidFill>
                  <a:srgbClr val="363636"/>
                </a:solidFill>
                <a:latin typeface="Fd1461393-Identity-H"/>
              </a:rPr>
              <a:t>The </a:t>
            </a:r>
            <a:r>
              <a:rPr lang="en-US" sz="2000" dirty="0">
                <a:solidFill>
                  <a:srgbClr val="363636"/>
                </a:solidFill>
                <a:latin typeface="Fd682995-Identity-H"/>
              </a:rPr>
              <a:t>mapping </a:t>
            </a:r>
            <a:r>
              <a:rPr lang="en-US" sz="2000" dirty="0">
                <a:solidFill>
                  <a:srgbClr val="363636"/>
                </a:solidFill>
                <a:latin typeface="Fd1461393-Identity-H"/>
              </a:rPr>
              <a:t>of </a:t>
            </a:r>
            <a:r>
              <a:rPr lang="en-US" sz="2000" dirty="0">
                <a:solidFill>
                  <a:srgbClr val="363636"/>
                </a:solidFill>
                <a:latin typeface="Fd682995-Identity-H"/>
              </a:rPr>
              <a:t>the logical address </a:t>
            </a:r>
            <a:r>
              <a:rPr lang="en-US" sz="2000" dirty="0">
                <a:solidFill>
                  <a:srgbClr val="363636"/>
                </a:solidFill>
                <a:latin typeface="Fd1461393-Identity-H"/>
              </a:rPr>
              <a:t>into </a:t>
            </a:r>
            <a:r>
              <a:rPr lang="en-US" sz="2000" dirty="0">
                <a:solidFill>
                  <a:srgbClr val="363636"/>
                </a:solidFill>
                <a:latin typeface="Fd682995-Identity-H"/>
              </a:rPr>
              <a:t>a </a:t>
            </a:r>
            <a:r>
              <a:rPr lang="en-US" sz="2000" dirty="0" smtClean="0">
                <a:solidFill>
                  <a:srgbClr val="363636"/>
                </a:solidFill>
                <a:latin typeface="Fd682995-Identity-H"/>
              </a:rPr>
              <a:t>physical address </a:t>
            </a:r>
            <a:r>
              <a:rPr lang="en-US" sz="2000" dirty="0">
                <a:solidFill>
                  <a:srgbClr val="363636"/>
                </a:solidFill>
                <a:latin typeface="Fd682995-Identity-H"/>
              </a:rPr>
              <a:t>is done </a:t>
            </a:r>
            <a:r>
              <a:rPr lang="en-US" sz="2000" dirty="0" smtClean="0">
                <a:solidFill>
                  <a:srgbClr val="363636"/>
                </a:solidFill>
                <a:latin typeface="Fd682995-Identity-H"/>
              </a:rPr>
              <a:t>by means </a:t>
            </a:r>
            <a:r>
              <a:rPr lang="en-US" sz="2000" dirty="0">
                <a:solidFill>
                  <a:srgbClr val="363636"/>
                </a:solidFill>
                <a:latin typeface="Fd682995-Identity-H"/>
              </a:rPr>
              <a:t>of </a:t>
            </a:r>
            <a:r>
              <a:rPr lang="en-US" sz="2000" dirty="0">
                <a:solidFill>
                  <a:srgbClr val="363636"/>
                </a:solidFill>
                <a:latin typeface="Fd1460850-Identity-H"/>
              </a:rPr>
              <a:t>two </a:t>
            </a:r>
            <a:r>
              <a:rPr lang="en-US" sz="2000" dirty="0">
                <a:solidFill>
                  <a:srgbClr val="363636"/>
                </a:solidFill>
                <a:latin typeface="Fd1375728-Identity-H"/>
              </a:rPr>
              <a:t>tables, </a:t>
            </a:r>
            <a:r>
              <a:rPr lang="en-US" sz="2000" dirty="0">
                <a:solidFill>
                  <a:srgbClr val="363636"/>
                </a:solidFill>
                <a:latin typeface="Fd682995-Identity-H"/>
              </a:rPr>
              <a:t>as shown in </a:t>
            </a:r>
            <a:r>
              <a:rPr lang="en-US" sz="2000" dirty="0" smtClean="0">
                <a:solidFill>
                  <a:srgbClr val="363636"/>
                </a:solidFill>
                <a:latin typeface="Fd682995-Identity-H"/>
              </a:rPr>
              <a:t>Fig(a).</a:t>
            </a:r>
          </a:p>
          <a:p>
            <a:pPr marL="342900" indent="-342900">
              <a:buFont typeface="Arial" panose="020B0604020202020204" pitchFamily="34" charset="0"/>
              <a:buChar char="•"/>
            </a:pPr>
            <a:r>
              <a:rPr lang="en-US" sz="2000" dirty="0"/>
              <a:t>The segment number of </a:t>
            </a:r>
            <a:r>
              <a:rPr lang="en-US" sz="2000" dirty="0" smtClean="0"/>
              <a:t>the logical </a:t>
            </a:r>
            <a:r>
              <a:rPr lang="en-US" sz="2000" dirty="0"/>
              <a:t>address specifies the address for the </a:t>
            </a:r>
            <a:r>
              <a:rPr lang="en-US" sz="2000" dirty="0" smtClean="0"/>
              <a:t>segment table.</a:t>
            </a:r>
          </a:p>
          <a:p>
            <a:pPr marL="342900" indent="-342900" algn="just">
              <a:buFont typeface="Arial" panose="020B0604020202020204" pitchFamily="34" charset="0"/>
              <a:buChar char="•"/>
            </a:pPr>
            <a:r>
              <a:rPr lang="en-US" sz="2000" dirty="0"/>
              <a:t>The entry in </a:t>
            </a:r>
            <a:r>
              <a:rPr lang="en-US" sz="2000" dirty="0" smtClean="0"/>
              <a:t>the </a:t>
            </a:r>
            <a:r>
              <a:rPr lang="en-US" sz="2000" dirty="0"/>
              <a:t>segment table is a pointer address for a page table base</a:t>
            </a:r>
            <a:r>
              <a:rPr lang="en-US" sz="2000" dirty="0" smtClean="0"/>
              <a:t>.</a:t>
            </a:r>
          </a:p>
          <a:p>
            <a:pPr marL="342900" indent="-342900" algn="just">
              <a:buFont typeface="Arial" panose="020B0604020202020204" pitchFamily="34" charset="0"/>
              <a:buChar char="•"/>
            </a:pPr>
            <a:r>
              <a:rPr lang="en-US" sz="2000" dirty="0"/>
              <a:t>The page table </a:t>
            </a:r>
            <a:r>
              <a:rPr lang="en-US" sz="2000" dirty="0" smtClean="0"/>
              <a:t>base is </a:t>
            </a:r>
            <a:r>
              <a:rPr lang="en-US" sz="2000" dirty="0"/>
              <a:t>added to the page number given in the logical address</a:t>
            </a:r>
            <a:r>
              <a:rPr lang="en-US" sz="2000" dirty="0" smtClean="0"/>
              <a:t>.</a:t>
            </a:r>
          </a:p>
          <a:p>
            <a:pPr algn="just"/>
            <a:endParaRPr lang="en-US" sz="2000" dirty="0" smtClean="0"/>
          </a:p>
          <a:p>
            <a:pPr marL="342900" indent="-342900" algn="just">
              <a:buFont typeface="Arial" panose="020B0604020202020204" pitchFamily="34" charset="0"/>
              <a:buChar char="•"/>
            </a:pPr>
            <a:endParaRPr lang="en-US" sz="2000"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16086"/>
            <a:ext cx="7239000" cy="492760"/>
          </a:xfrm>
        </p:spPr>
        <p:txBody>
          <a:bodyPr>
            <a:normAutofit fontScale="90000"/>
          </a:bodyPr>
          <a:lstStyle/>
          <a:p>
            <a:r>
              <a:rPr lang="en-US" b="0" dirty="0"/>
              <a:t>Memory Management Hardware</a:t>
            </a:r>
            <a:endParaRPr lang="en-US" dirty="0"/>
          </a:p>
        </p:txBody>
      </p:sp>
      <p:sp>
        <p:nvSpPr>
          <p:cNvPr id="12" name="Date Placeholder 9"/>
          <p:cNvSpPr>
            <a:spLocks noGrp="1"/>
          </p:cNvSpPr>
          <p:nvPr>
            <p:ph type="dt" sz="half" idx="10"/>
          </p:nvPr>
        </p:nvSpPr>
        <p:spPr>
          <a:xfrm>
            <a:off x="177800" y="6537292"/>
            <a:ext cx="2002464" cy="226902"/>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2247900" y="6515949"/>
            <a:ext cx="5829300" cy="342051"/>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5" name="Picture 4"/>
          <p:cNvPicPr>
            <a:picLocks noChangeAspect="1"/>
          </p:cNvPicPr>
          <p:nvPr/>
        </p:nvPicPr>
        <p:blipFill>
          <a:blip r:embed="rId4"/>
          <a:stretch>
            <a:fillRect/>
          </a:stretch>
        </p:blipFill>
        <p:spPr>
          <a:xfrm>
            <a:off x="2119312" y="1323975"/>
            <a:ext cx="4905375" cy="421005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117313" cy="667431"/>
          </a:xfrm>
        </p:spPr>
        <p:txBody>
          <a:bodyPr>
            <a:normAutofit fontScale="90000"/>
          </a:bodyPr>
          <a:lstStyle/>
          <a:p>
            <a:pPr algn="ctr"/>
            <a:r>
              <a:rPr lang="en-IN" sz="3600" b="0" dirty="0"/>
              <a:t>Memory </a:t>
            </a:r>
            <a:r>
              <a:rPr lang="en-IN" sz="3600" b="0" dirty="0" smtClean="0"/>
              <a:t>Hierarchy in</a:t>
            </a:r>
            <a:br>
              <a:rPr lang="en-IN" sz="3600" b="0" dirty="0" smtClean="0"/>
            </a:br>
            <a:r>
              <a:rPr lang="en-IN" sz="3600" b="0" dirty="0" smtClean="0"/>
              <a:t>computer system</a:t>
            </a:r>
            <a:endParaRPr lang="en-IN" b="1" dirty="0">
              <a:solidFill>
                <a:srgbClr val="C00000"/>
              </a:solidFill>
            </a:endParaRPr>
          </a:p>
        </p:txBody>
      </p:sp>
      <p:sp>
        <p:nvSpPr>
          <p:cNvPr id="3" name="Content Placeholder 2"/>
          <p:cNvSpPr>
            <a:spLocks noGrp="1"/>
          </p:cNvSpPr>
          <p:nvPr>
            <p:ph idx="1"/>
          </p:nvPr>
        </p:nvSpPr>
        <p:spPr>
          <a:xfrm>
            <a:off x="533400" y="1752600"/>
            <a:ext cx="7681420" cy="4349469"/>
          </a:xfrm>
        </p:spPr>
        <p:txBody>
          <a:bodyPr>
            <a:noAutofit/>
          </a:bodyPr>
          <a:lstStyle/>
          <a:p>
            <a:pPr marL="0" indent="0" algn="just">
              <a:buNone/>
            </a:pPr>
            <a:r>
              <a:rPr lang="en-IN" dirty="0" smtClean="0"/>
              <a:t>	</a:t>
            </a:r>
            <a:endParaRPr lang="en-IN" dirty="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41986" name="Picture 2" descr="Memory Organization"/>
          <p:cNvPicPr>
            <a:picLocks noChangeAspect="1" noChangeArrowheads="1"/>
          </p:cNvPicPr>
          <p:nvPr/>
        </p:nvPicPr>
        <p:blipFill>
          <a:blip r:embed="rId4"/>
          <a:srcRect/>
          <a:stretch>
            <a:fillRect/>
          </a:stretch>
        </p:blipFill>
        <p:spPr bwMode="auto">
          <a:xfrm>
            <a:off x="533400" y="2286000"/>
            <a:ext cx="6696075" cy="2514600"/>
          </a:xfrm>
          <a:prstGeom prst="rect">
            <a:avLst/>
          </a:prstGeom>
          <a:noFill/>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16086"/>
            <a:ext cx="7239000" cy="492760"/>
          </a:xfrm>
        </p:spPr>
        <p:txBody>
          <a:bodyPr>
            <a:normAutofit fontScale="90000"/>
          </a:bodyPr>
          <a:lstStyle/>
          <a:p>
            <a:r>
              <a:rPr lang="en-US" b="0" dirty="0"/>
              <a:t>Memory Management Hardware</a:t>
            </a:r>
            <a:endParaRPr lang="en-US" dirty="0"/>
          </a:p>
        </p:txBody>
      </p:sp>
      <p:sp>
        <p:nvSpPr>
          <p:cNvPr id="12" name="Date Placeholder 9"/>
          <p:cNvSpPr>
            <a:spLocks noGrp="1"/>
          </p:cNvSpPr>
          <p:nvPr>
            <p:ph type="dt" sz="half" idx="10"/>
          </p:nvPr>
        </p:nvSpPr>
        <p:spPr>
          <a:xfrm>
            <a:off x="177800" y="6537292"/>
            <a:ext cx="2002464" cy="226902"/>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2247900" y="6515949"/>
            <a:ext cx="5829300" cy="342051"/>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
        <p:nvSpPr>
          <p:cNvPr id="3" name="Content Placeholder 2"/>
          <p:cNvSpPr>
            <a:spLocks noGrp="1"/>
          </p:cNvSpPr>
          <p:nvPr>
            <p:ph idx="1"/>
          </p:nvPr>
        </p:nvSpPr>
        <p:spPr>
          <a:xfrm>
            <a:off x="0" y="828885"/>
            <a:ext cx="8153400" cy="5687063"/>
          </a:xfrm>
        </p:spPr>
        <p:txBody>
          <a:bodyPr>
            <a:normAutofit fontScale="92500" lnSpcReduction="20000"/>
          </a:bodyPr>
          <a:lstStyle/>
          <a:p>
            <a:pPr algn="just"/>
            <a:r>
              <a:rPr lang="en-US" dirty="0"/>
              <a:t>The sum </a:t>
            </a:r>
            <a:r>
              <a:rPr lang="en-US" dirty="0" smtClean="0"/>
              <a:t>produces a </a:t>
            </a:r>
            <a:r>
              <a:rPr lang="en-US" dirty="0"/>
              <a:t>pointer address to an entry in the page table. The value found in the </a:t>
            </a:r>
            <a:r>
              <a:rPr lang="en-US" dirty="0" smtClean="0"/>
              <a:t>page table </a:t>
            </a:r>
            <a:r>
              <a:rPr lang="en-US" dirty="0"/>
              <a:t>provides the block number in physical memory. </a:t>
            </a:r>
            <a:endParaRPr lang="en-US" dirty="0" smtClean="0"/>
          </a:p>
          <a:p>
            <a:pPr algn="just"/>
            <a:r>
              <a:rPr lang="en-US" dirty="0" smtClean="0"/>
              <a:t>The </a:t>
            </a:r>
            <a:r>
              <a:rPr lang="en-US" dirty="0"/>
              <a:t>concatenation of </a:t>
            </a:r>
            <a:r>
              <a:rPr lang="en-US" dirty="0" smtClean="0"/>
              <a:t>the block </a:t>
            </a:r>
            <a:r>
              <a:rPr lang="en-US" dirty="0"/>
              <a:t>field with the word field produces the final physical mapped address</a:t>
            </a:r>
            <a:r>
              <a:rPr lang="en-US" dirty="0" smtClean="0"/>
              <a:t>.</a:t>
            </a:r>
          </a:p>
          <a:p>
            <a:pPr algn="just"/>
            <a:r>
              <a:rPr lang="en-US" dirty="0"/>
              <a:t>The two mapping tables may be stored in two separate small </a:t>
            </a:r>
            <a:r>
              <a:rPr lang="en-US" dirty="0" smtClean="0"/>
              <a:t>memories or </a:t>
            </a:r>
            <a:r>
              <a:rPr lang="en-US" dirty="0"/>
              <a:t>in main memory. In either case, a </a:t>
            </a:r>
            <a:r>
              <a:rPr lang="en-US" dirty="0">
                <a:solidFill>
                  <a:schemeClr val="bg2">
                    <a:lumMod val="50000"/>
                  </a:schemeClr>
                </a:solidFill>
              </a:rPr>
              <a:t>memory reference from the CPU </a:t>
            </a:r>
            <a:r>
              <a:rPr lang="en-US" dirty="0" smtClean="0">
                <a:solidFill>
                  <a:schemeClr val="bg2">
                    <a:lumMod val="50000"/>
                  </a:schemeClr>
                </a:solidFill>
              </a:rPr>
              <a:t>will require </a:t>
            </a:r>
            <a:r>
              <a:rPr lang="en-US" dirty="0">
                <a:solidFill>
                  <a:schemeClr val="bg2">
                    <a:lumMod val="50000"/>
                  </a:schemeClr>
                </a:solidFill>
              </a:rPr>
              <a:t>three accesses to memory</a:t>
            </a:r>
            <a:r>
              <a:rPr lang="en-US" dirty="0"/>
              <a:t>: one from the segment table, one from </a:t>
            </a:r>
            <a:r>
              <a:rPr lang="en-US" dirty="0" smtClean="0"/>
              <a:t>the page </a:t>
            </a:r>
            <a:r>
              <a:rPr lang="en-US" dirty="0"/>
              <a:t>table, and the third from main memory</a:t>
            </a:r>
            <a:r>
              <a:rPr lang="en-US" dirty="0" smtClean="0"/>
              <a:t>.</a:t>
            </a:r>
          </a:p>
          <a:p>
            <a:pPr algn="just"/>
            <a:r>
              <a:rPr lang="en-US" dirty="0"/>
              <a:t>This would slow the </a:t>
            </a:r>
            <a:r>
              <a:rPr lang="en-US" dirty="0" smtClean="0"/>
              <a:t>system significantly </a:t>
            </a:r>
            <a:r>
              <a:rPr lang="en-US" dirty="0"/>
              <a:t>when compared to a conventional system that requires only </a:t>
            </a:r>
            <a:r>
              <a:rPr lang="en-US" dirty="0" smtClean="0"/>
              <a:t>one reference </a:t>
            </a:r>
            <a:r>
              <a:rPr lang="en-US" dirty="0"/>
              <a:t>to memory. </a:t>
            </a:r>
            <a:endParaRPr lang="en-US" dirty="0" smtClean="0"/>
          </a:p>
          <a:p>
            <a:pPr algn="just"/>
            <a:r>
              <a:rPr lang="en-US" dirty="0" smtClean="0"/>
              <a:t>To </a:t>
            </a:r>
            <a:r>
              <a:rPr lang="en-US" dirty="0">
                <a:solidFill>
                  <a:schemeClr val="bg2">
                    <a:lumMod val="50000"/>
                  </a:schemeClr>
                </a:solidFill>
              </a:rPr>
              <a:t>avoid this speed penalty, a fast associative </a:t>
            </a:r>
            <a:r>
              <a:rPr lang="en-US" dirty="0" smtClean="0">
                <a:solidFill>
                  <a:schemeClr val="bg2">
                    <a:lumMod val="50000"/>
                  </a:schemeClr>
                </a:solidFill>
              </a:rPr>
              <a:t>memory is </a:t>
            </a:r>
            <a:r>
              <a:rPr lang="en-US" dirty="0">
                <a:solidFill>
                  <a:schemeClr val="bg2">
                    <a:lumMod val="50000"/>
                  </a:schemeClr>
                </a:solidFill>
              </a:rPr>
              <a:t>used to hold the most recently referenced table entries</a:t>
            </a:r>
            <a:r>
              <a:rPr lang="en-US" dirty="0"/>
              <a:t>. (This type of </a:t>
            </a:r>
            <a:r>
              <a:rPr lang="en-US" dirty="0" smtClean="0"/>
              <a:t>memory is </a:t>
            </a:r>
            <a:r>
              <a:rPr lang="en-US" dirty="0"/>
              <a:t>sometimes called a </a:t>
            </a:r>
            <a:r>
              <a:rPr lang="en-US" dirty="0">
                <a:solidFill>
                  <a:srgbClr val="0000FF"/>
                </a:solidFill>
              </a:rPr>
              <a:t>translation </a:t>
            </a:r>
            <a:r>
              <a:rPr lang="en-US" dirty="0" err="1">
                <a:solidFill>
                  <a:srgbClr val="0000FF"/>
                </a:solidFill>
              </a:rPr>
              <a:t>lookaside</a:t>
            </a:r>
            <a:r>
              <a:rPr lang="en-US" dirty="0">
                <a:solidFill>
                  <a:srgbClr val="0000FF"/>
                </a:solidFill>
              </a:rPr>
              <a:t> buffer</a:t>
            </a:r>
            <a:r>
              <a:rPr lang="en-US" dirty="0"/>
              <a:t>, abbreviated </a:t>
            </a:r>
            <a:r>
              <a:rPr lang="en-US" dirty="0">
                <a:solidFill>
                  <a:srgbClr val="0000FF"/>
                </a:solidFill>
              </a:rPr>
              <a:t>TLB</a:t>
            </a:r>
            <a:r>
              <a:rPr lang="en-US" dirty="0"/>
              <a:t>. )</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16086"/>
            <a:ext cx="7239000" cy="492760"/>
          </a:xfrm>
        </p:spPr>
        <p:txBody>
          <a:bodyPr>
            <a:normAutofit fontScale="90000"/>
          </a:bodyPr>
          <a:lstStyle/>
          <a:p>
            <a:r>
              <a:rPr lang="en-US" b="0" dirty="0"/>
              <a:t>Memory Management Hardware</a:t>
            </a:r>
            <a:endParaRPr lang="en-US" dirty="0"/>
          </a:p>
        </p:txBody>
      </p:sp>
      <p:sp>
        <p:nvSpPr>
          <p:cNvPr id="12" name="Date Placeholder 9"/>
          <p:cNvSpPr>
            <a:spLocks noGrp="1"/>
          </p:cNvSpPr>
          <p:nvPr>
            <p:ph type="dt" sz="half" idx="10"/>
          </p:nvPr>
        </p:nvSpPr>
        <p:spPr>
          <a:xfrm>
            <a:off x="177800" y="6537292"/>
            <a:ext cx="2002464" cy="226902"/>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2247900" y="6515949"/>
            <a:ext cx="5829300" cy="342051"/>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
        <p:nvSpPr>
          <p:cNvPr id="3" name="Content Placeholder 2"/>
          <p:cNvSpPr>
            <a:spLocks noGrp="1"/>
          </p:cNvSpPr>
          <p:nvPr>
            <p:ph idx="1"/>
          </p:nvPr>
        </p:nvSpPr>
        <p:spPr>
          <a:xfrm>
            <a:off x="0" y="828885"/>
            <a:ext cx="8153400" cy="5687063"/>
          </a:xfrm>
        </p:spPr>
        <p:txBody>
          <a:bodyPr>
            <a:normAutofit/>
          </a:bodyPr>
          <a:lstStyle/>
          <a:p>
            <a:r>
              <a:rPr lang="en-US" dirty="0"/>
              <a:t>The first </a:t>
            </a:r>
            <a:r>
              <a:rPr lang="en-US" dirty="0" smtClean="0"/>
              <a:t>time a </a:t>
            </a:r>
            <a:r>
              <a:rPr lang="en-US" dirty="0"/>
              <a:t>given block is referenced, its value together with the corresponding </a:t>
            </a:r>
            <a:r>
              <a:rPr lang="en-US" dirty="0" smtClean="0"/>
              <a:t>segment and </a:t>
            </a:r>
            <a:r>
              <a:rPr lang="en-US" dirty="0"/>
              <a:t>page numbers are entered into the associative memory as shown </a:t>
            </a:r>
            <a:r>
              <a:rPr lang="en-US" dirty="0" smtClean="0"/>
              <a:t>in Fig(b).</a:t>
            </a:r>
          </a:p>
          <a:p>
            <a:r>
              <a:rPr lang="en-US" dirty="0" smtClean="0"/>
              <a:t>Thus </a:t>
            </a:r>
            <a:r>
              <a:rPr lang="en-US" dirty="0"/>
              <a:t>the mapping process is first attempted by associative </a:t>
            </a:r>
            <a:r>
              <a:rPr lang="en-US" dirty="0" smtClean="0"/>
              <a:t>search with </a:t>
            </a:r>
            <a:r>
              <a:rPr lang="en-US" dirty="0"/>
              <a:t>the given segment and page numbers. </a:t>
            </a:r>
            <a:endParaRPr lang="en-US" dirty="0" smtClean="0"/>
          </a:p>
          <a:p>
            <a:r>
              <a:rPr lang="en-US" dirty="0" smtClean="0"/>
              <a:t>If </a:t>
            </a:r>
            <a:r>
              <a:rPr lang="en-US" dirty="0"/>
              <a:t>it </a:t>
            </a:r>
            <a:r>
              <a:rPr lang="en-US" dirty="0">
                <a:solidFill>
                  <a:srgbClr val="0000FF"/>
                </a:solidFill>
              </a:rPr>
              <a:t>succeeds</a:t>
            </a:r>
            <a:r>
              <a:rPr lang="en-US" dirty="0"/>
              <a:t>, the mapping </a:t>
            </a:r>
            <a:r>
              <a:rPr lang="en-US" dirty="0" smtClean="0"/>
              <a:t>delay is </a:t>
            </a:r>
            <a:r>
              <a:rPr lang="en-US" dirty="0"/>
              <a:t>only that of the associative memory</a:t>
            </a:r>
            <a:r>
              <a:rPr lang="en-US" dirty="0" smtClean="0"/>
              <a:t>.</a:t>
            </a:r>
          </a:p>
          <a:p>
            <a:r>
              <a:rPr lang="en-US" dirty="0" smtClean="0"/>
              <a:t>If </a:t>
            </a:r>
            <a:r>
              <a:rPr lang="en-US" dirty="0">
                <a:solidFill>
                  <a:srgbClr val="0000FF"/>
                </a:solidFill>
              </a:rPr>
              <a:t>no match occurs</a:t>
            </a:r>
            <a:r>
              <a:rPr lang="en-US" dirty="0"/>
              <a:t>, the slower </a:t>
            </a:r>
            <a:r>
              <a:rPr lang="en-US" dirty="0" smtClean="0"/>
              <a:t>table mapping </a:t>
            </a:r>
            <a:r>
              <a:rPr lang="en-US" dirty="0"/>
              <a:t>of </a:t>
            </a:r>
            <a:r>
              <a:rPr lang="en-US" dirty="0" smtClean="0"/>
              <a:t>Fig. (a</a:t>
            </a:r>
            <a:r>
              <a:rPr lang="en-US" dirty="0"/>
              <a:t>) is used and the </a:t>
            </a:r>
            <a:r>
              <a:rPr lang="en-US" dirty="0" smtClean="0"/>
              <a:t>result transformed </a:t>
            </a:r>
            <a:r>
              <a:rPr lang="en-US" dirty="0"/>
              <a:t>into the </a:t>
            </a:r>
            <a:r>
              <a:rPr lang="en-US" dirty="0" smtClean="0"/>
              <a:t>associative memory </a:t>
            </a:r>
            <a:r>
              <a:rPr lang="en-US" dirty="0"/>
              <a:t>for future reference.</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16086"/>
            <a:ext cx="7239000" cy="492760"/>
          </a:xfrm>
        </p:spPr>
        <p:txBody>
          <a:bodyPr>
            <a:normAutofit fontScale="90000"/>
          </a:bodyPr>
          <a:lstStyle/>
          <a:p>
            <a:r>
              <a:rPr lang="en-US" b="0" dirty="0"/>
              <a:t>Memory Management Hardware</a:t>
            </a:r>
            <a:endParaRPr lang="en-US" dirty="0"/>
          </a:p>
        </p:txBody>
      </p:sp>
      <p:sp>
        <p:nvSpPr>
          <p:cNvPr id="12" name="Date Placeholder 9"/>
          <p:cNvSpPr>
            <a:spLocks noGrp="1"/>
          </p:cNvSpPr>
          <p:nvPr>
            <p:ph type="dt" sz="half" idx="10"/>
          </p:nvPr>
        </p:nvSpPr>
        <p:spPr>
          <a:xfrm>
            <a:off x="177800" y="6537292"/>
            <a:ext cx="2002464" cy="226902"/>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2247900" y="6515949"/>
            <a:ext cx="5829300" cy="342051"/>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
        <p:nvSpPr>
          <p:cNvPr id="7" name="Rectangle 6"/>
          <p:cNvSpPr/>
          <p:nvPr/>
        </p:nvSpPr>
        <p:spPr>
          <a:xfrm>
            <a:off x="0" y="1600200"/>
            <a:ext cx="8610600" cy="2985433"/>
          </a:xfrm>
          <a:prstGeom prst="rect">
            <a:avLst/>
          </a:prstGeom>
        </p:spPr>
        <p:txBody>
          <a:bodyPr wrap="square" numCol="2">
            <a:spAutoFit/>
          </a:bodyPr>
          <a:lstStyle/>
          <a:p>
            <a:r>
              <a:rPr lang="en-US" sz="2000" dirty="0" smtClean="0">
                <a:solidFill>
                  <a:srgbClr val="000084"/>
                </a:solidFill>
                <a:latin typeface="Arial" panose="020B0604020202020204" pitchFamily="34" charset="0"/>
              </a:rPr>
              <a:t>» </a:t>
            </a:r>
            <a:r>
              <a:rPr lang="en-US" sz="2000" dirty="0">
                <a:solidFill>
                  <a:srgbClr val="000084"/>
                </a:solidFill>
                <a:latin typeface="Arial" panose="020B0604020202020204" pitchFamily="34" charset="0"/>
              </a:rPr>
              <a:t>Logical Address :</a:t>
            </a:r>
          </a:p>
          <a:p>
            <a:r>
              <a:rPr lang="fr-FR" sz="1050" dirty="0" smtClean="0">
                <a:solidFill>
                  <a:srgbClr val="000084"/>
                </a:solidFill>
                <a:latin typeface="Wingdings-Regular"/>
              </a:rPr>
              <a:t>	</a:t>
            </a:r>
            <a:r>
              <a:rPr lang="fr-FR" dirty="0" smtClean="0">
                <a:solidFill>
                  <a:srgbClr val="000000"/>
                </a:solidFill>
                <a:latin typeface="Arial" panose="020B0604020202020204" pitchFamily="34" charset="0"/>
              </a:rPr>
              <a:t>4 </a:t>
            </a:r>
            <a:r>
              <a:rPr lang="fr-FR" dirty="0">
                <a:solidFill>
                  <a:srgbClr val="000000"/>
                </a:solidFill>
                <a:latin typeface="Arial" panose="020B0604020202020204" pitchFamily="34" charset="0"/>
              </a:rPr>
              <a:t>bit segment : 16 segments</a:t>
            </a:r>
          </a:p>
          <a:p>
            <a:r>
              <a:rPr lang="fr-FR" sz="1050" dirty="0" smtClean="0">
                <a:solidFill>
                  <a:srgbClr val="000084"/>
                </a:solidFill>
                <a:latin typeface="Wingdings-Regular"/>
              </a:rPr>
              <a:t>	</a:t>
            </a:r>
            <a:r>
              <a:rPr lang="fr-FR" dirty="0" smtClean="0">
                <a:solidFill>
                  <a:srgbClr val="000000"/>
                </a:solidFill>
                <a:latin typeface="Arial" panose="020B0604020202020204" pitchFamily="34" charset="0"/>
              </a:rPr>
              <a:t>8 </a:t>
            </a:r>
            <a:r>
              <a:rPr lang="fr-FR" dirty="0">
                <a:solidFill>
                  <a:srgbClr val="000000"/>
                </a:solidFill>
                <a:latin typeface="Arial" panose="020B0604020202020204" pitchFamily="34" charset="0"/>
              </a:rPr>
              <a:t>bit page : 256 pages</a:t>
            </a:r>
          </a:p>
          <a:p>
            <a:r>
              <a:rPr lang="en-US" dirty="0" smtClean="0">
                <a:solidFill>
                  <a:srgbClr val="000000"/>
                </a:solidFill>
                <a:latin typeface="Arial" panose="020B0604020202020204" pitchFamily="34" charset="0"/>
              </a:rPr>
              <a:t>	8 </a:t>
            </a:r>
            <a:r>
              <a:rPr lang="en-US" dirty="0">
                <a:solidFill>
                  <a:srgbClr val="000000"/>
                </a:solidFill>
                <a:latin typeface="Arial" panose="020B0604020202020204" pitchFamily="34" charset="0"/>
              </a:rPr>
              <a:t>bit word : 256 address </a:t>
            </a:r>
            <a:r>
              <a:rPr lang="en-US" dirty="0" smtClean="0">
                <a:solidFill>
                  <a:srgbClr val="000000"/>
                </a:solidFill>
                <a:latin typeface="Arial" panose="020B0604020202020204" pitchFamily="34" charset="0"/>
              </a:rPr>
              <a:t>field</a:t>
            </a:r>
          </a:p>
          <a:p>
            <a:endParaRPr lang="en-US" dirty="0" smtClean="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endParaRPr lang="en-US" dirty="0" smtClean="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endParaRPr lang="en-US" dirty="0" smtClean="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r>
              <a:rPr lang="en-US" sz="2000" dirty="0">
                <a:solidFill>
                  <a:srgbClr val="000084"/>
                </a:solidFill>
                <a:latin typeface="Arial" panose="020B0604020202020204" pitchFamily="34" charset="0"/>
              </a:rPr>
              <a:t>» Physical Address :</a:t>
            </a:r>
          </a:p>
          <a:p>
            <a:r>
              <a:rPr lang="sv-SE" dirty="0">
                <a:solidFill>
                  <a:srgbClr val="000000"/>
                </a:solidFill>
                <a:latin typeface="Arial" panose="020B0604020202020204" pitchFamily="34" charset="0"/>
              </a:rPr>
              <a:t>	</a:t>
            </a:r>
            <a:r>
              <a:rPr lang="sv-SE" dirty="0" smtClean="0">
                <a:solidFill>
                  <a:srgbClr val="000000"/>
                </a:solidFill>
                <a:latin typeface="Arial" panose="020B0604020202020204" pitchFamily="34" charset="0"/>
              </a:rPr>
              <a:t>12 </a:t>
            </a:r>
            <a:r>
              <a:rPr lang="sv-SE" dirty="0">
                <a:solidFill>
                  <a:srgbClr val="000000"/>
                </a:solidFill>
                <a:latin typeface="Arial" panose="020B0604020202020204" pitchFamily="34" charset="0"/>
              </a:rPr>
              <a:t>bit block : 4096 blocks</a:t>
            </a:r>
          </a:p>
          <a:p>
            <a:r>
              <a:rPr lang="en-US" dirty="0" smtClean="0">
                <a:solidFill>
                  <a:srgbClr val="000000"/>
                </a:solidFill>
                <a:latin typeface="Arial" panose="020B0604020202020204" pitchFamily="34" charset="0"/>
              </a:rPr>
              <a:t>	8 </a:t>
            </a:r>
            <a:r>
              <a:rPr lang="en-US" dirty="0">
                <a:solidFill>
                  <a:srgbClr val="000000"/>
                </a:solidFill>
                <a:latin typeface="Arial" panose="020B0604020202020204" pitchFamily="34" charset="0"/>
              </a:rPr>
              <a:t>bit word : 256 address field</a:t>
            </a:r>
            <a:endParaRPr lang="en-US" dirty="0"/>
          </a:p>
        </p:txBody>
      </p:sp>
      <p:pic>
        <p:nvPicPr>
          <p:cNvPr id="8" name="Picture 7"/>
          <p:cNvPicPr>
            <a:picLocks noChangeAspect="1"/>
          </p:cNvPicPr>
          <p:nvPr/>
        </p:nvPicPr>
        <p:blipFill>
          <a:blip r:embed="rId4"/>
          <a:stretch>
            <a:fillRect/>
          </a:stretch>
        </p:blipFill>
        <p:spPr>
          <a:xfrm>
            <a:off x="1177925" y="2971800"/>
            <a:ext cx="6572250" cy="3429000"/>
          </a:xfrm>
          <a:prstGeom prst="rect">
            <a:avLst/>
          </a:prstGeom>
        </p:spPr>
      </p:pic>
      <p:sp>
        <p:nvSpPr>
          <p:cNvPr id="9" name="Rectangle 8"/>
          <p:cNvSpPr/>
          <p:nvPr/>
        </p:nvSpPr>
        <p:spPr>
          <a:xfrm>
            <a:off x="11113" y="867946"/>
            <a:ext cx="7572374" cy="677108"/>
          </a:xfrm>
          <a:prstGeom prst="rect">
            <a:avLst/>
          </a:prstGeom>
        </p:spPr>
        <p:txBody>
          <a:bodyPr wrap="square">
            <a:spAutoFit/>
          </a:bodyPr>
          <a:lstStyle/>
          <a:p>
            <a:r>
              <a:rPr lang="en-US" sz="2000" dirty="0">
                <a:solidFill>
                  <a:srgbClr val="000084"/>
                </a:solidFill>
                <a:latin typeface="Arial" panose="020B0604020202020204" pitchFamily="34" charset="0"/>
              </a:rPr>
              <a:t>Numerical Example</a:t>
            </a:r>
          </a:p>
          <a:p>
            <a:r>
              <a:rPr lang="en-US" dirty="0">
                <a:solidFill>
                  <a:srgbClr val="000000"/>
                </a:solidFill>
                <a:latin typeface="Arial" panose="020B0604020202020204" pitchFamily="34" charset="0"/>
              </a:rPr>
              <a:t>Logical address &amp; Physical address </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16086"/>
            <a:ext cx="7239000" cy="492760"/>
          </a:xfrm>
        </p:spPr>
        <p:txBody>
          <a:bodyPr>
            <a:normAutofit fontScale="90000"/>
          </a:bodyPr>
          <a:lstStyle/>
          <a:p>
            <a:r>
              <a:rPr lang="en-US" b="0" dirty="0"/>
              <a:t>Memory Management Hardware</a:t>
            </a:r>
            <a:endParaRPr lang="en-US" dirty="0"/>
          </a:p>
        </p:txBody>
      </p:sp>
      <p:sp>
        <p:nvSpPr>
          <p:cNvPr id="12" name="Date Placeholder 9"/>
          <p:cNvSpPr>
            <a:spLocks noGrp="1"/>
          </p:cNvSpPr>
          <p:nvPr>
            <p:ph type="dt" sz="half" idx="10"/>
          </p:nvPr>
        </p:nvSpPr>
        <p:spPr>
          <a:xfrm>
            <a:off x="177800" y="6537292"/>
            <a:ext cx="2002464" cy="226902"/>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2247900" y="6515949"/>
            <a:ext cx="5829300" cy="342051"/>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3" name="Picture 2"/>
          <p:cNvPicPr>
            <a:picLocks noChangeAspect="1"/>
          </p:cNvPicPr>
          <p:nvPr/>
        </p:nvPicPr>
        <p:blipFill>
          <a:blip r:embed="rId4"/>
          <a:stretch>
            <a:fillRect/>
          </a:stretch>
        </p:blipFill>
        <p:spPr>
          <a:xfrm>
            <a:off x="0" y="1143000"/>
            <a:ext cx="8896481" cy="4114800"/>
          </a:xfrm>
          <a:prstGeom prst="rect">
            <a:avLst/>
          </a:prstGeom>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16086"/>
            <a:ext cx="7239000" cy="492760"/>
          </a:xfrm>
        </p:spPr>
        <p:txBody>
          <a:bodyPr>
            <a:normAutofit fontScale="90000"/>
          </a:bodyPr>
          <a:lstStyle/>
          <a:p>
            <a:r>
              <a:rPr lang="en-US" b="0" dirty="0"/>
              <a:t>Memory Management Hardware</a:t>
            </a:r>
            <a:endParaRPr lang="en-US" dirty="0"/>
          </a:p>
        </p:txBody>
      </p:sp>
      <p:sp>
        <p:nvSpPr>
          <p:cNvPr id="12" name="Date Placeholder 9"/>
          <p:cNvSpPr>
            <a:spLocks noGrp="1"/>
          </p:cNvSpPr>
          <p:nvPr>
            <p:ph type="dt" sz="half" idx="10"/>
          </p:nvPr>
        </p:nvSpPr>
        <p:spPr>
          <a:xfrm>
            <a:off x="177800" y="6537292"/>
            <a:ext cx="2002464" cy="226902"/>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2247900" y="6515949"/>
            <a:ext cx="5829300" cy="342051"/>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4" name="Picture 3"/>
          <p:cNvPicPr>
            <a:picLocks noChangeAspect="1"/>
          </p:cNvPicPr>
          <p:nvPr/>
        </p:nvPicPr>
        <p:blipFill>
          <a:blip r:embed="rId4"/>
          <a:stretch>
            <a:fillRect/>
          </a:stretch>
        </p:blipFill>
        <p:spPr>
          <a:xfrm>
            <a:off x="1999232" y="424269"/>
            <a:ext cx="4932900" cy="6172200"/>
          </a:xfrm>
          <a:prstGeom prst="rect">
            <a:avLst/>
          </a:prstGeom>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7239000" cy="609600"/>
          </a:xfrm>
        </p:spPr>
        <p:txBody>
          <a:bodyPr>
            <a:normAutofit fontScale="90000"/>
          </a:bodyPr>
          <a:lstStyle/>
          <a:p>
            <a:r>
              <a:rPr lang="en-US" b="0" dirty="0"/>
              <a:t>Memory Management Hardware</a:t>
            </a:r>
            <a:endParaRPr lang="en-US" dirty="0"/>
          </a:p>
        </p:txBody>
      </p:sp>
      <p:sp>
        <p:nvSpPr>
          <p:cNvPr id="12" name="Date Placeholder 9"/>
          <p:cNvSpPr>
            <a:spLocks noGrp="1"/>
          </p:cNvSpPr>
          <p:nvPr>
            <p:ph type="dt" sz="half" idx="10"/>
          </p:nvPr>
        </p:nvSpPr>
        <p:spPr>
          <a:xfrm>
            <a:off x="228600" y="6444495"/>
            <a:ext cx="2002464" cy="226902"/>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2819400" y="6557946"/>
            <a:ext cx="5410200" cy="17823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
        <p:nvSpPr>
          <p:cNvPr id="6" name="Rectangle 5"/>
          <p:cNvSpPr/>
          <p:nvPr/>
        </p:nvSpPr>
        <p:spPr>
          <a:xfrm>
            <a:off x="76200" y="609600"/>
            <a:ext cx="8153400" cy="6278642"/>
          </a:xfrm>
          <a:prstGeom prst="rect">
            <a:avLst/>
          </a:prstGeom>
        </p:spPr>
        <p:txBody>
          <a:bodyPr wrap="square">
            <a:spAutoFit/>
          </a:bodyPr>
          <a:lstStyle/>
          <a:p>
            <a:r>
              <a:rPr lang="en-US" sz="2400" dirty="0">
                <a:solidFill>
                  <a:srgbClr val="000084"/>
                </a:solidFill>
                <a:latin typeface="Arial" panose="020B0604020202020204" pitchFamily="34" charset="0"/>
              </a:rPr>
              <a:t>Memory Protection</a:t>
            </a:r>
          </a:p>
          <a:p>
            <a:pPr marL="285750" indent="-285750" algn="just">
              <a:buFont typeface="Arial" panose="020B0604020202020204" pitchFamily="34" charset="0"/>
              <a:buChar char="•"/>
            </a:pPr>
            <a:r>
              <a:rPr lang="en-US" sz="1600" dirty="0" smtClean="0">
                <a:solidFill>
                  <a:srgbClr val="D11608"/>
                </a:solidFill>
                <a:latin typeface="Wingdings-Regular"/>
              </a:rPr>
              <a:t> </a:t>
            </a:r>
            <a:r>
              <a:rPr lang="en-US" dirty="0"/>
              <a:t>Memory protection can be assigned to the physical address or the </a:t>
            </a:r>
            <a:r>
              <a:rPr lang="en-US" dirty="0" smtClean="0"/>
              <a:t>logical address</a:t>
            </a:r>
            <a:r>
              <a:rPr lang="en-US" dirty="0"/>
              <a:t>. </a:t>
            </a:r>
            <a:endParaRPr lang="en-US" dirty="0" smtClean="0"/>
          </a:p>
          <a:p>
            <a:pPr marL="285750" indent="-285750" algn="just">
              <a:buFont typeface="Arial" panose="020B0604020202020204" pitchFamily="34" charset="0"/>
              <a:buChar char="•"/>
            </a:pPr>
            <a:r>
              <a:rPr lang="en-US" dirty="0" smtClean="0"/>
              <a:t>The </a:t>
            </a:r>
            <a:r>
              <a:rPr lang="en-US" dirty="0"/>
              <a:t>protection of memory through the physical address can be </a:t>
            </a:r>
            <a:r>
              <a:rPr lang="en-US" dirty="0" smtClean="0"/>
              <a:t>done by </a:t>
            </a:r>
            <a:r>
              <a:rPr lang="en-US" dirty="0"/>
              <a:t>assigning to </a:t>
            </a:r>
            <a:r>
              <a:rPr lang="en-US" dirty="0">
                <a:solidFill>
                  <a:srgbClr val="0000FF"/>
                </a:solidFill>
              </a:rPr>
              <a:t>each block in memory a number of protection bits </a:t>
            </a:r>
            <a:r>
              <a:rPr lang="en-US" dirty="0"/>
              <a:t>that </a:t>
            </a:r>
            <a:r>
              <a:rPr lang="en-US" dirty="0" smtClean="0"/>
              <a:t>indicate the </a:t>
            </a:r>
            <a:r>
              <a:rPr lang="en-US" dirty="0"/>
              <a:t>type of access allowed to its corresponding block</a:t>
            </a:r>
            <a:r>
              <a:rPr lang="en-US" dirty="0" smtClean="0"/>
              <a:t>.</a:t>
            </a:r>
          </a:p>
          <a:p>
            <a:pPr marL="285750" indent="-285750" algn="just">
              <a:buFont typeface="Arial" panose="020B0604020202020204" pitchFamily="34" charset="0"/>
              <a:buChar char="•"/>
            </a:pPr>
            <a:r>
              <a:rPr lang="en-US" dirty="0" smtClean="0"/>
              <a:t> </a:t>
            </a:r>
            <a:r>
              <a:rPr lang="en-US" dirty="0"/>
              <a:t>Every time a page </a:t>
            </a:r>
            <a:r>
              <a:rPr lang="en-US" dirty="0" smtClean="0"/>
              <a:t>is moved </a:t>
            </a:r>
            <a:r>
              <a:rPr lang="en-US" dirty="0"/>
              <a:t>from one block to another it would </a:t>
            </a:r>
            <a:r>
              <a:rPr lang="en-US" dirty="0" smtClean="0"/>
              <a:t>be necessary </a:t>
            </a:r>
            <a:r>
              <a:rPr lang="en-US" dirty="0"/>
              <a:t>to update the </a:t>
            </a:r>
            <a:r>
              <a:rPr lang="en-US" dirty="0" smtClean="0"/>
              <a:t>block protection </a:t>
            </a:r>
            <a:r>
              <a:rPr lang="en-US" dirty="0"/>
              <a:t>bits. </a:t>
            </a:r>
            <a:endParaRPr lang="en-US" dirty="0" smtClean="0"/>
          </a:p>
          <a:p>
            <a:pPr marL="285750" indent="-285750" algn="just">
              <a:buFont typeface="Arial" panose="020B0604020202020204" pitchFamily="34" charset="0"/>
              <a:buChar char="•"/>
            </a:pPr>
            <a:r>
              <a:rPr lang="en-US" dirty="0" smtClean="0"/>
              <a:t>A </a:t>
            </a:r>
            <a:r>
              <a:rPr lang="en-US" dirty="0"/>
              <a:t>much better place </a:t>
            </a:r>
            <a:r>
              <a:rPr lang="en-US" dirty="0" smtClean="0"/>
              <a:t>to apply </a:t>
            </a:r>
            <a:r>
              <a:rPr lang="en-US" dirty="0"/>
              <a:t>protection is in the logical </a:t>
            </a:r>
            <a:r>
              <a:rPr lang="en-US" dirty="0" smtClean="0"/>
              <a:t>address space </a:t>
            </a:r>
            <a:r>
              <a:rPr lang="en-US" dirty="0"/>
              <a:t>rather than the physical address space</a:t>
            </a:r>
            <a:r>
              <a:rPr lang="en-US" dirty="0" smtClean="0"/>
              <a:t>.</a:t>
            </a:r>
          </a:p>
          <a:p>
            <a:pPr marL="285750" indent="-285750" algn="just">
              <a:buFont typeface="Arial" panose="020B0604020202020204" pitchFamily="34" charset="0"/>
              <a:buChar char="•"/>
            </a:pPr>
            <a:r>
              <a:rPr lang="en-US" dirty="0" smtClean="0"/>
              <a:t>This </a:t>
            </a:r>
            <a:r>
              <a:rPr lang="en-US" dirty="0"/>
              <a:t>can be done by </a:t>
            </a:r>
            <a:r>
              <a:rPr lang="en-US" dirty="0" smtClean="0"/>
              <a:t>including </a:t>
            </a:r>
            <a:r>
              <a:rPr lang="en-US" dirty="0" smtClean="0">
                <a:solidFill>
                  <a:srgbClr val="0000FF"/>
                </a:solidFill>
              </a:rPr>
              <a:t>protection </a:t>
            </a:r>
            <a:r>
              <a:rPr lang="en-US" dirty="0">
                <a:solidFill>
                  <a:srgbClr val="0000FF"/>
                </a:solidFill>
              </a:rPr>
              <a:t>information within the segment table or segment register of </a:t>
            </a:r>
            <a:r>
              <a:rPr lang="en-US" dirty="0" smtClean="0">
                <a:solidFill>
                  <a:srgbClr val="0000FF"/>
                </a:solidFill>
              </a:rPr>
              <a:t>the memory </a:t>
            </a:r>
            <a:r>
              <a:rPr lang="en-US" dirty="0">
                <a:solidFill>
                  <a:srgbClr val="0000FF"/>
                </a:solidFill>
              </a:rPr>
              <a:t>management hardware</a:t>
            </a:r>
            <a:r>
              <a:rPr lang="en-US" dirty="0" smtClean="0"/>
              <a:t>.</a:t>
            </a:r>
          </a:p>
          <a:p>
            <a:pPr marL="285750" indent="-285750">
              <a:buFont typeface="Arial" panose="020B0604020202020204" pitchFamily="34" charset="0"/>
              <a:buChar char="•"/>
            </a:pPr>
            <a:r>
              <a:rPr lang="en-US" dirty="0"/>
              <a:t>The content of each entry in the segment table or a segment register </a:t>
            </a:r>
            <a:r>
              <a:rPr lang="en-US" dirty="0" smtClean="0"/>
              <a:t>is called </a:t>
            </a:r>
            <a:r>
              <a:rPr lang="en-US" dirty="0"/>
              <a:t>a </a:t>
            </a:r>
            <a:r>
              <a:rPr lang="en-US" b="1" dirty="0">
                <a:solidFill>
                  <a:srgbClr val="0000FF"/>
                </a:solidFill>
              </a:rPr>
              <a:t>descriptor</a:t>
            </a:r>
            <a:r>
              <a:rPr lang="en-US" b="1" dirty="0" smtClean="0">
                <a:solidFill>
                  <a:srgbClr val="0000FF"/>
                </a:solidFill>
              </a:rPr>
              <a:t>.</a:t>
            </a:r>
          </a:p>
          <a:p>
            <a:pPr marL="285750" indent="-285750" algn="just">
              <a:buFont typeface="Arial" panose="020B0604020202020204" pitchFamily="34" charset="0"/>
              <a:buChar char="•"/>
            </a:pPr>
            <a:r>
              <a:rPr lang="en-US" dirty="0"/>
              <a:t>A typical descriptor would contain, in addition to a </a:t>
            </a:r>
            <a:r>
              <a:rPr lang="en-US" dirty="0" smtClean="0"/>
              <a:t>base address </a:t>
            </a:r>
            <a:r>
              <a:rPr lang="en-US" dirty="0"/>
              <a:t>field, one or </a:t>
            </a:r>
            <a:r>
              <a:rPr lang="en-US" dirty="0" smtClean="0"/>
              <a:t>two additional fields for protection purposes.</a:t>
            </a:r>
          </a:p>
          <a:p>
            <a:pPr marL="285750" indent="-285750" algn="just">
              <a:buFont typeface="Arial" panose="020B0604020202020204" pitchFamily="34" charset="0"/>
              <a:buChar char="•"/>
            </a:pPr>
            <a:r>
              <a:rPr lang="en-US" dirty="0" smtClean="0"/>
              <a:t>The </a:t>
            </a:r>
            <a:r>
              <a:rPr lang="en-US" dirty="0" smtClean="0">
                <a:solidFill>
                  <a:srgbClr val="0000FF"/>
                </a:solidFill>
              </a:rPr>
              <a:t>base address field </a:t>
            </a:r>
            <a:r>
              <a:rPr lang="en-US" dirty="0" smtClean="0"/>
              <a:t>gives the </a:t>
            </a:r>
            <a:r>
              <a:rPr lang="en-US" dirty="0" smtClean="0">
                <a:solidFill>
                  <a:srgbClr val="0000FF"/>
                </a:solidFill>
              </a:rPr>
              <a:t>base of the page table address </a:t>
            </a:r>
            <a:r>
              <a:rPr lang="en-US" dirty="0" smtClean="0"/>
              <a:t>in a segmented-page organization or </a:t>
            </a:r>
            <a:r>
              <a:rPr lang="en-US" dirty="0" smtClean="0">
                <a:solidFill>
                  <a:srgbClr val="0000FF"/>
                </a:solidFill>
              </a:rPr>
              <a:t>the block base address</a:t>
            </a:r>
            <a:r>
              <a:rPr lang="en-US" dirty="0" smtClean="0"/>
              <a:t> in a segment register organization.</a:t>
            </a:r>
          </a:p>
          <a:p>
            <a:pPr marL="285750" indent="-285750" algn="just">
              <a:buFont typeface="Arial" panose="020B0604020202020204" pitchFamily="34" charset="0"/>
              <a:buChar char="•"/>
            </a:pPr>
            <a:r>
              <a:rPr lang="en-US" dirty="0"/>
              <a:t>The length field </a:t>
            </a:r>
            <a:r>
              <a:rPr lang="en-US" dirty="0" smtClean="0"/>
              <a:t>gives the </a:t>
            </a:r>
            <a:r>
              <a:rPr lang="en-US" dirty="0"/>
              <a:t>segment size by specifying the </a:t>
            </a:r>
            <a:r>
              <a:rPr lang="en-US" dirty="0" smtClean="0"/>
              <a:t>maximum number </a:t>
            </a:r>
            <a:r>
              <a:rPr lang="en-US" dirty="0"/>
              <a:t>of pages assigned to </a:t>
            </a:r>
            <a:r>
              <a:rPr lang="en-US" dirty="0" smtClean="0"/>
              <a:t>the segment</a:t>
            </a:r>
            <a:r>
              <a:rPr lang="en-US" dirty="0"/>
              <a:t>.</a:t>
            </a:r>
            <a:endParaRPr lang="en-US" dirty="0" smtClean="0"/>
          </a:p>
          <a:p>
            <a:pPr marL="285750" indent="-285750" algn="just">
              <a:buFont typeface="Arial" panose="020B0604020202020204" pitchFamily="34" charset="0"/>
              <a:buChar char="•"/>
            </a:pPr>
            <a:endParaRPr lang="en-US" b="1" dirty="0">
              <a:solidFill>
                <a:srgbClr val="0000FF"/>
              </a:solidFill>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7239000" cy="609600"/>
          </a:xfrm>
        </p:spPr>
        <p:txBody>
          <a:bodyPr>
            <a:normAutofit fontScale="90000"/>
          </a:bodyPr>
          <a:lstStyle/>
          <a:p>
            <a:r>
              <a:rPr lang="en-US" b="0" dirty="0"/>
              <a:t>Memory Management Hardware</a:t>
            </a:r>
            <a:endParaRPr lang="en-US" dirty="0"/>
          </a:p>
        </p:txBody>
      </p:sp>
      <p:sp>
        <p:nvSpPr>
          <p:cNvPr id="12" name="Date Placeholder 9"/>
          <p:cNvSpPr>
            <a:spLocks noGrp="1"/>
          </p:cNvSpPr>
          <p:nvPr>
            <p:ph type="dt" sz="half" idx="10"/>
          </p:nvPr>
        </p:nvSpPr>
        <p:spPr>
          <a:xfrm>
            <a:off x="228600" y="6444495"/>
            <a:ext cx="2002464" cy="226902"/>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2819400" y="6557946"/>
            <a:ext cx="5410200" cy="17823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
        <p:nvSpPr>
          <p:cNvPr id="6" name="Rectangle 5"/>
          <p:cNvSpPr/>
          <p:nvPr/>
        </p:nvSpPr>
        <p:spPr>
          <a:xfrm>
            <a:off x="76200" y="609600"/>
            <a:ext cx="8382000" cy="3785652"/>
          </a:xfrm>
          <a:prstGeom prst="rect">
            <a:avLst/>
          </a:prstGeom>
        </p:spPr>
        <p:txBody>
          <a:bodyPr wrap="square">
            <a:spAutoFit/>
          </a:bodyPr>
          <a:lstStyle/>
          <a:p>
            <a:r>
              <a:rPr lang="en-US" sz="2400" dirty="0">
                <a:solidFill>
                  <a:srgbClr val="000084"/>
                </a:solidFill>
                <a:latin typeface="Arial" panose="020B0604020202020204" pitchFamily="34" charset="0"/>
              </a:rPr>
              <a:t>Memory Protection</a:t>
            </a:r>
          </a:p>
          <a:p>
            <a:pPr marL="285750" indent="-285750">
              <a:buFont typeface="Arial" panose="020B0604020202020204" pitchFamily="34" charset="0"/>
              <a:buChar char="•"/>
            </a:pPr>
            <a:r>
              <a:rPr lang="en-US" dirty="0"/>
              <a:t>The </a:t>
            </a:r>
            <a:r>
              <a:rPr lang="en-US" dirty="0">
                <a:solidFill>
                  <a:srgbClr val="0000FF"/>
                </a:solidFill>
              </a:rPr>
              <a:t>protection field </a:t>
            </a:r>
            <a:r>
              <a:rPr lang="en-US" dirty="0"/>
              <a:t>in a segment descriptor specifies the </a:t>
            </a:r>
            <a:r>
              <a:rPr lang="en-US" dirty="0">
                <a:solidFill>
                  <a:srgbClr val="0000FF"/>
                </a:solidFill>
              </a:rPr>
              <a:t>access </a:t>
            </a:r>
            <a:r>
              <a:rPr lang="en-US" dirty="0" smtClean="0">
                <a:solidFill>
                  <a:srgbClr val="0000FF"/>
                </a:solidFill>
              </a:rPr>
              <a:t>rights available </a:t>
            </a:r>
            <a:r>
              <a:rPr lang="en-US" dirty="0">
                <a:solidFill>
                  <a:srgbClr val="0000FF"/>
                </a:solidFill>
              </a:rPr>
              <a:t>to the particular segment.</a:t>
            </a:r>
            <a:r>
              <a:rPr lang="en-US" dirty="0"/>
              <a:t> </a:t>
            </a:r>
            <a:endParaRPr lang="en-US" dirty="0" smtClean="0"/>
          </a:p>
          <a:p>
            <a:pPr marL="285750" indent="-285750">
              <a:buFont typeface="Arial" panose="020B0604020202020204" pitchFamily="34" charset="0"/>
              <a:buChar char="•"/>
            </a:pPr>
            <a:r>
              <a:rPr lang="en-US" dirty="0" smtClean="0"/>
              <a:t>In </a:t>
            </a:r>
            <a:r>
              <a:rPr lang="en-US" dirty="0"/>
              <a:t>a segmented-page organization</a:t>
            </a:r>
            <a:r>
              <a:rPr lang="en-US" dirty="0" smtClean="0"/>
              <a:t>, each entry </a:t>
            </a:r>
            <a:r>
              <a:rPr lang="en-US" dirty="0"/>
              <a:t>in the page table may have its own protection field to describe the </a:t>
            </a:r>
            <a:r>
              <a:rPr lang="en-US" dirty="0" smtClean="0"/>
              <a:t>access rights </a:t>
            </a:r>
            <a:r>
              <a:rPr lang="en-US" dirty="0"/>
              <a:t>of each page. </a:t>
            </a:r>
            <a:endParaRPr lang="en-US" dirty="0" smtClean="0"/>
          </a:p>
          <a:p>
            <a:pPr marL="285750" indent="-285750">
              <a:buFont typeface="Arial" panose="020B0604020202020204" pitchFamily="34" charset="0"/>
              <a:buChar char="•"/>
            </a:pPr>
            <a:r>
              <a:rPr lang="en-US" dirty="0" smtClean="0"/>
              <a:t>The </a:t>
            </a:r>
            <a:r>
              <a:rPr lang="en-US" dirty="0"/>
              <a:t>protection information is set into the descriptor by </a:t>
            </a:r>
            <a:r>
              <a:rPr lang="en-US" dirty="0" smtClean="0"/>
              <a:t>the master </a:t>
            </a:r>
            <a:r>
              <a:rPr lang="en-US" dirty="0"/>
              <a:t>control program of the operating system</a:t>
            </a:r>
            <a:r>
              <a:rPr lang="en-US" dirty="0" smtClean="0"/>
              <a:t>.</a:t>
            </a:r>
          </a:p>
          <a:p>
            <a:r>
              <a:rPr lang="en-US" dirty="0" smtClean="0"/>
              <a:t>Some </a:t>
            </a:r>
            <a:r>
              <a:rPr lang="en-US" dirty="0"/>
              <a:t>of the access rights </a:t>
            </a:r>
            <a:r>
              <a:rPr lang="en-US" dirty="0" smtClean="0"/>
              <a:t>of interest </a:t>
            </a:r>
            <a:r>
              <a:rPr lang="en-US" dirty="0"/>
              <a:t>that are used for protecting the programs residing in memory are:</a:t>
            </a:r>
          </a:p>
          <a:p>
            <a:r>
              <a:rPr lang="en-US" dirty="0"/>
              <a:t>1. Full read and write privileges</a:t>
            </a:r>
          </a:p>
          <a:p>
            <a:r>
              <a:rPr lang="en-US" dirty="0"/>
              <a:t>2. Read only (write protection)</a:t>
            </a:r>
          </a:p>
          <a:p>
            <a:r>
              <a:rPr lang="en-US" dirty="0"/>
              <a:t>3. Execute only (program protection)</a:t>
            </a:r>
          </a:p>
          <a:p>
            <a:r>
              <a:rPr lang="en-US" dirty="0"/>
              <a:t>4. System only (operating system protection)</a:t>
            </a:r>
            <a:endParaRPr lang="en-US" b="1" dirty="0">
              <a:solidFill>
                <a:srgbClr val="0000FF"/>
              </a:solidFill>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7239000" cy="609600"/>
          </a:xfrm>
        </p:spPr>
        <p:txBody>
          <a:bodyPr>
            <a:normAutofit fontScale="90000"/>
          </a:bodyPr>
          <a:lstStyle/>
          <a:p>
            <a:r>
              <a:rPr lang="en-US" b="0" dirty="0"/>
              <a:t>Memory Management Hardware</a:t>
            </a:r>
            <a:endParaRPr lang="en-US" dirty="0"/>
          </a:p>
        </p:txBody>
      </p:sp>
      <p:sp>
        <p:nvSpPr>
          <p:cNvPr id="12" name="Date Placeholder 9"/>
          <p:cNvSpPr>
            <a:spLocks noGrp="1"/>
          </p:cNvSpPr>
          <p:nvPr>
            <p:ph type="dt" sz="half" idx="10"/>
          </p:nvPr>
        </p:nvSpPr>
        <p:spPr>
          <a:xfrm>
            <a:off x="228600" y="6444495"/>
            <a:ext cx="2002464" cy="226902"/>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2819400" y="6557946"/>
            <a:ext cx="5410200" cy="17823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
        <p:nvSpPr>
          <p:cNvPr id="6" name="Rectangle 5"/>
          <p:cNvSpPr/>
          <p:nvPr/>
        </p:nvSpPr>
        <p:spPr>
          <a:xfrm>
            <a:off x="76200" y="609600"/>
            <a:ext cx="8750300" cy="5878532"/>
          </a:xfrm>
          <a:prstGeom prst="rect">
            <a:avLst/>
          </a:prstGeom>
        </p:spPr>
        <p:txBody>
          <a:bodyPr wrap="square">
            <a:spAutoFit/>
          </a:bodyPr>
          <a:lstStyle/>
          <a:p>
            <a:r>
              <a:rPr lang="en-US" sz="2400" dirty="0">
                <a:solidFill>
                  <a:srgbClr val="000084"/>
                </a:solidFill>
                <a:latin typeface="Arial" panose="020B0604020202020204" pitchFamily="34" charset="0"/>
              </a:rPr>
              <a:t>Memory Protection</a:t>
            </a:r>
          </a:p>
          <a:p>
            <a:pPr marL="285750" indent="-285750">
              <a:buFont typeface="Arial" panose="020B0604020202020204" pitchFamily="34" charset="0"/>
              <a:buChar char="•"/>
            </a:pPr>
            <a:r>
              <a:rPr lang="en-US" sz="1600" dirty="0" smtClean="0">
                <a:solidFill>
                  <a:srgbClr val="D11608"/>
                </a:solidFill>
                <a:latin typeface="Wingdings-Regular"/>
              </a:rPr>
              <a:t> </a:t>
            </a:r>
            <a:r>
              <a:rPr lang="en-US" sz="2000" dirty="0">
                <a:solidFill>
                  <a:srgbClr val="000000"/>
                </a:solidFill>
                <a:latin typeface="Arial" panose="020B0604020202020204" pitchFamily="34" charset="0"/>
              </a:rPr>
              <a:t>Typical segment descriptor </a:t>
            </a:r>
            <a:endParaRPr lang="en-US" sz="2000" dirty="0" smtClean="0">
              <a:solidFill>
                <a:srgbClr val="000000"/>
              </a:solidFill>
              <a:latin typeface="Arial" panose="020B0604020202020204" pitchFamily="34" charset="0"/>
            </a:endParaRPr>
          </a:p>
          <a:p>
            <a:pPr marL="285750" indent="-285750">
              <a:buFont typeface="Arial" panose="020B0604020202020204" pitchFamily="34" charset="0"/>
              <a:buChar char="•"/>
            </a:pPr>
            <a:endParaRPr lang="en-US" sz="2000" dirty="0">
              <a:solidFill>
                <a:srgbClr val="000000"/>
              </a:solidFill>
              <a:latin typeface="Arial" panose="020B0604020202020204" pitchFamily="34" charset="0"/>
            </a:endParaRPr>
          </a:p>
          <a:p>
            <a:pPr marL="285750" indent="-285750">
              <a:buFont typeface="Arial" panose="020B0604020202020204" pitchFamily="34" charset="0"/>
              <a:buChar char="•"/>
            </a:pPr>
            <a:endParaRPr lang="en-US" sz="2000" dirty="0" smtClean="0">
              <a:solidFill>
                <a:srgbClr val="000000"/>
              </a:solidFill>
              <a:latin typeface="Arial" panose="020B0604020202020204" pitchFamily="34" charset="0"/>
            </a:endParaRPr>
          </a:p>
          <a:p>
            <a:pPr marL="285750" indent="-285750">
              <a:buFont typeface="Arial" panose="020B0604020202020204" pitchFamily="34" charset="0"/>
              <a:buChar char="•"/>
            </a:pPr>
            <a:endParaRPr lang="en-US" sz="2000" dirty="0" smtClean="0">
              <a:solidFill>
                <a:srgbClr val="000000"/>
              </a:solidFill>
              <a:latin typeface="Arial" panose="020B0604020202020204" pitchFamily="34" charset="0"/>
            </a:endParaRPr>
          </a:p>
          <a:p>
            <a:endParaRPr lang="en-US" sz="2000" b="1" i="1" dirty="0" smtClean="0">
              <a:solidFill>
                <a:srgbClr val="FF00FF"/>
              </a:solidFill>
              <a:latin typeface="Arial" panose="020B0604020202020204" pitchFamily="34" charset="0"/>
            </a:endParaRPr>
          </a:p>
          <a:p>
            <a:pPr marL="285750" indent="-285750">
              <a:buFont typeface="Arial" panose="020B0604020202020204" pitchFamily="34" charset="0"/>
              <a:buChar char="•"/>
            </a:pPr>
            <a:r>
              <a:rPr lang="en-US" sz="1600" dirty="0" smtClean="0">
                <a:solidFill>
                  <a:srgbClr val="D11608"/>
                </a:solidFill>
                <a:latin typeface="Wingdings-Regular"/>
              </a:rPr>
              <a:t> </a:t>
            </a:r>
            <a:r>
              <a:rPr lang="en-US" sz="2000" dirty="0" smtClean="0">
                <a:solidFill>
                  <a:srgbClr val="000000"/>
                </a:solidFill>
                <a:latin typeface="Arial" panose="020B0604020202020204" pitchFamily="34" charset="0"/>
              </a:rPr>
              <a:t>Intel segment descriptor format : </a:t>
            </a:r>
            <a:r>
              <a:rPr lang="en-US" sz="2000" dirty="0" smtClean="0">
                <a:solidFill>
                  <a:srgbClr val="CD9B00"/>
                </a:solidFill>
                <a:latin typeface="Arial" panose="020B0604020202020204" pitchFamily="34" charset="0"/>
              </a:rPr>
              <a:t>DPL(Descriptor Privilege Level)</a:t>
            </a:r>
          </a:p>
          <a:p>
            <a:pPr marL="285750" indent="-285750">
              <a:buFont typeface="Arial" panose="020B0604020202020204" pitchFamily="34" charset="0"/>
              <a:buChar char="•"/>
            </a:pPr>
            <a:endParaRPr lang="en-US" sz="2000" dirty="0" smtClean="0">
              <a:solidFill>
                <a:srgbClr val="CD9B00"/>
              </a:solidFill>
              <a:latin typeface="Arial" panose="020B0604020202020204" pitchFamily="34" charset="0"/>
            </a:endParaRPr>
          </a:p>
          <a:p>
            <a:pPr marL="285750" indent="-285750">
              <a:buFont typeface="Arial" panose="020B0604020202020204" pitchFamily="34" charset="0"/>
              <a:buChar char="•"/>
            </a:pPr>
            <a:endParaRPr lang="en-US" sz="2000" dirty="0">
              <a:solidFill>
                <a:srgbClr val="CD9B00"/>
              </a:solidFill>
              <a:latin typeface="Arial" panose="020B0604020202020204" pitchFamily="34" charset="0"/>
            </a:endParaRPr>
          </a:p>
          <a:p>
            <a:pPr marL="285750" indent="-285750">
              <a:buFont typeface="Arial" panose="020B0604020202020204" pitchFamily="34" charset="0"/>
              <a:buChar char="•"/>
            </a:pPr>
            <a:endParaRPr lang="en-US" sz="2000" dirty="0" smtClean="0">
              <a:solidFill>
                <a:srgbClr val="CD9B00"/>
              </a:solidFill>
              <a:latin typeface="Arial" panose="020B0604020202020204" pitchFamily="34" charset="0"/>
            </a:endParaRPr>
          </a:p>
          <a:p>
            <a:pPr marL="285750" indent="-285750">
              <a:buFont typeface="Arial" panose="020B0604020202020204" pitchFamily="34" charset="0"/>
              <a:buChar char="•"/>
            </a:pPr>
            <a:endParaRPr lang="en-US" sz="2000" dirty="0">
              <a:solidFill>
                <a:srgbClr val="CD9B00"/>
              </a:solidFill>
              <a:latin typeface="Arial" panose="020B0604020202020204" pitchFamily="34" charset="0"/>
            </a:endParaRPr>
          </a:p>
          <a:p>
            <a:pPr marL="285750" indent="-285750">
              <a:buFont typeface="Arial" panose="020B0604020202020204" pitchFamily="34" charset="0"/>
              <a:buChar char="•"/>
            </a:pPr>
            <a:endParaRPr lang="en-US" sz="2000" dirty="0" smtClean="0">
              <a:solidFill>
                <a:srgbClr val="CD9B00"/>
              </a:solidFill>
              <a:latin typeface="Arial" panose="020B0604020202020204" pitchFamily="34" charset="0"/>
            </a:endParaRPr>
          </a:p>
          <a:p>
            <a:pPr marL="285750" indent="-285750">
              <a:buFont typeface="Arial" panose="020B0604020202020204" pitchFamily="34" charset="0"/>
              <a:buChar char="•"/>
            </a:pPr>
            <a:endParaRPr lang="en-US" sz="2000" dirty="0">
              <a:solidFill>
                <a:srgbClr val="CD9B00"/>
              </a:solidFill>
              <a:latin typeface="Arial" panose="020B0604020202020204" pitchFamily="34" charset="0"/>
            </a:endParaRPr>
          </a:p>
          <a:p>
            <a:endParaRPr lang="en-US" sz="2000" dirty="0" smtClean="0">
              <a:solidFill>
                <a:srgbClr val="CD9B00"/>
              </a:solidFill>
              <a:latin typeface="Arial" panose="020B0604020202020204" pitchFamily="34" charset="0"/>
            </a:endParaRPr>
          </a:p>
          <a:p>
            <a:pPr marL="285750" indent="-285750">
              <a:buFont typeface="Arial" panose="020B0604020202020204" pitchFamily="34" charset="0"/>
              <a:buChar char="•"/>
            </a:pPr>
            <a:r>
              <a:rPr lang="en-US" sz="1600" dirty="0" smtClean="0">
                <a:solidFill>
                  <a:srgbClr val="D11608"/>
                </a:solidFill>
                <a:latin typeface="Wingdings-Regular"/>
              </a:rPr>
              <a:t> </a:t>
            </a:r>
            <a:r>
              <a:rPr lang="en-US" sz="2000" dirty="0">
                <a:solidFill>
                  <a:srgbClr val="000000"/>
                </a:solidFill>
                <a:latin typeface="Arial" panose="020B0604020202020204" pitchFamily="34" charset="0"/>
              </a:rPr>
              <a:t>Access Rights : </a:t>
            </a:r>
            <a:r>
              <a:rPr lang="en-US" sz="2000" dirty="0">
                <a:solidFill>
                  <a:srgbClr val="CD9B00"/>
                </a:solidFill>
                <a:latin typeface="Arial" panose="020B0604020202020204" pitchFamily="34" charset="0"/>
              </a:rPr>
              <a:t>protecting the programs residing in memory</a:t>
            </a:r>
          </a:p>
          <a:p>
            <a:r>
              <a:rPr lang="en-US" dirty="0">
                <a:solidFill>
                  <a:srgbClr val="000084"/>
                </a:solidFill>
                <a:latin typeface="Arial" panose="020B0604020202020204" pitchFamily="34" charset="0"/>
              </a:rPr>
              <a:t>	</a:t>
            </a:r>
            <a:r>
              <a:rPr lang="en-US" dirty="0" smtClean="0">
                <a:solidFill>
                  <a:srgbClr val="000084"/>
                </a:solidFill>
                <a:latin typeface="Arial" panose="020B0604020202020204" pitchFamily="34" charset="0"/>
              </a:rPr>
              <a:t>1</a:t>
            </a:r>
            <a:r>
              <a:rPr lang="en-US" dirty="0">
                <a:solidFill>
                  <a:srgbClr val="000084"/>
                </a:solidFill>
                <a:latin typeface="Arial" panose="020B0604020202020204" pitchFamily="34" charset="0"/>
              </a:rPr>
              <a:t>) Full read and write privileges : </a:t>
            </a:r>
            <a:r>
              <a:rPr lang="en-US" dirty="0">
                <a:solidFill>
                  <a:srgbClr val="FF6500"/>
                </a:solidFill>
                <a:latin typeface="Arial" panose="020B0604020202020204" pitchFamily="34" charset="0"/>
              </a:rPr>
              <a:t>no protection</a:t>
            </a:r>
          </a:p>
          <a:p>
            <a:r>
              <a:rPr lang="en-US" dirty="0">
                <a:solidFill>
                  <a:srgbClr val="000084"/>
                </a:solidFill>
                <a:latin typeface="Arial" panose="020B0604020202020204" pitchFamily="34" charset="0"/>
              </a:rPr>
              <a:t>	</a:t>
            </a:r>
            <a:r>
              <a:rPr lang="en-US" dirty="0" smtClean="0">
                <a:solidFill>
                  <a:srgbClr val="000084"/>
                </a:solidFill>
                <a:latin typeface="Arial" panose="020B0604020202020204" pitchFamily="34" charset="0"/>
              </a:rPr>
              <a:t>2</a:t>
            </a:r>
            <a:r>
              <a:rPr lang="en-US" dirty="0">
                <a:solidFill>
                  <a:srgbClr val="000084"/>
                </a:solidFill>
                <a:latin typeface="Arial" panose="020B0604020202020204" pitchFamily="34" charset="0"/>
              </a:rPr>
              <a:t>) Read only : </a:t>
            </a:r>
            <a:r>
              <a:rPr lang="en-US" dirty="0">
                <a:solidFill>
                  <a:srgbClr val="FF6500"/>
                </a:solidFill>
                <a:latin typeface="Arial" panose="020B0604020202020204" pitchFamily="34" charset="0"/>
              </a:rPr>
              <a:t>write protection</a:t>
            </a:r>
          </a:p>
          <a:p>
            <a:r>
              <a:rPr lang="en-US" dirty="0">
                <a:solidFill>
                  <a:srgbClr val="000084"/>
                </a:solidFill>
                <a:latin typeface="Arial" panose="020B0604020202020204" pitchFamily="34" charset="0"/>
              </a:rPr>
              <a:t>	</a:t>
            </a:r>
            <a:r>
              <a:rPr lang="en-US" dirty="0" smtClean="0">
                <a:solidFill>
                  <a:srgbClr val="000084"/>
                </a:solidFill>
                <a:latin typeface="Arial" panose="020B0604020202020204" pitchFamily="34" charset="0"/>
              </a:rPr>
              <a:t>3</a:t>
            </a:r>
            <a:r>
              <a:rPr lang="en-US" dirty="0">
                <a:solidFill>
                  <a:srgbClr val="000084"/>
                </a:solidFill>
                <a:latin typeface="Arial" panose="020B0604020202020204" pitchFamily="34" charset="0"/>
              </a:rPr>
              <a:t>) Execute only : </a:t>
            </a:r>
            <a:r>
              <a:rPr lang="en-US" dirty="0">
                <a:solidFill>
                  <a:srgbClr val="FF6500"/>
                </a:solidFill>
                <a:latin typeface="Arial" panose="020B0604020202020204" pitchFamily="34" charset="0"/>
              </a:rPr>
              <a:t>program protection</a:t>
            </a:r>
          </a:p>
          <a:p>
            <a:r>
              <a:rPr lang="en-US" dirty="0">
                <a:solidFill>
                  <a:srgbClr val="000084"/>
                </a:solidFill>
                <a:latin typeface="Arial" panose="020B0604020202020204" pitchFamily="34" charset="0"/>
              </a:rPr>
              <a:t>	</a:t>
            </a:r>
            <a:r>
              <a:rPr lang="en-US" dirty="0" smtClean="0">
                <a:solidFill>
                  <a:srgbClr val="000084"/>
                </a:solidFill>
                <a:latin typeface="Arial" panose="020B0604020202020204" pitchFamily="34" charset="0"/>
              </a:rPr>
              <a:t>4</a:t>
            </a:r>
            <a:r>
              <a:rPr lang="en-US" dirty="0">
                <a:solidFill>
                  <a:srgbClr val="000084"/>
                </a:solidFill>
                <a:latin typeface="Arial" panose="020B0604020202020204" pitchFamily="34" charset="0"/>
              </a:rPr>
              <a:t>) System only : </a:t>
            </a:r>
            <a:r>
              <a:rPr lang="en-US" dirty="0">
                <a:solidFill>
                  <a:srgbClr val="FF6500"/>
                </a:solidFill>
                <a:latin typeface="Arial" panose="020B0604020202020204" pitchFamily="34" charset="0"/>
              </a:rPr>
              <a:t>operating system protection</a:t>
            </a:r>
            <a:endParaRPr lang="en-US" dirty="0"/>
          </a:p>
        </p:txBody>
      </p:sp>
      <p:pic>
        <p:nvPicPr>
          <p:cNvPr id="7" name="Picture 6"/>
          <p:cNvPicPr>
            <a:picLocks noChangeAspect="1"/>
          </p:cNvPicPr>
          <p:nvPr/>
        </p:nvPicPr>
        <p:blipFill>
          <a:blip r:embed="rId4"/>
          <a:stretch>
            <a:fillRect/>
          </a:stretch>
        </p:blipFill>
        <p:spPr>
          <a:xfrm>
            <a:off x="1254887" y="2896319"/>
            <a:ext cx="6392926" cy="2150533"/>
          </a:xfrm>
          <a:prstGeom prst="rect">
            <a:avLst/>
          </a:prstGeom>
        </p:spPr>
      </p:pic>
      <p:pic>
        <p:nvPicPr>
          <p:cNvPr id="8" name="Picture 7"/>
          <p:cNvPicPr>
            <a:picLocks noChangeAspect="1"/>
          </p:cNvPicPr>
          <p:nvPr/>
        </p:nvPicPr>
        <p:blipFill>
          <a:blip r:embed="rId5"/>
          <a:stretch>
            <a:fillRect/>
          </a:stretch>
        </p:blipFill>
        <p:spPr>
          <a:xfrm>
            <a:off x="1066800" y="1324922"/>
            <a:ext cx="7162800" cy="1085850"/>
          </a:xfrm>
          <a:prstGeom prst="rect">
            <a:avLst/>
          </a:prstGeom>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487" y="2819400"/>
            <a:ext cx="7117313" cy="667431"/>
          </a:xfrm>
        </p:spPr>
        <p:txBody>
          <a:bodyPr>
            <a:noAutofit/>
          </a:bodyPr>
          <a:lstStyle/>
          <a:p>
            <a:pPr algn="ctr"/>
            <a:r>
              <a:rPr lang="en-IN" sz="6000" b="0" i="1" dirty="0" smtClean="0"/>
              <a:t>THANK YOU</a:t>
            </a:r>
            <a:endParaRPr lang="en-IN" sz="6000" b="1" i="1" dirty="0">
              <a:solidFill>
                <a:srgbClr val="C00000"/>
              </a:solidFill>
            </a:endParaRPr>
          </a:p>
        </p:txBody>
      </p:sp>
      <p:sp>
        <p:nvSpPr>
          <p:cNvPr id="3" name="Content Placeholder 2"/>
          <p:cNvSpPr>
            <a:spLocks noGrp="1"/>
          </p:cNvSpPr>
          <p:nvPr>
            <p:ph idx="1"/>
          </p:nvPr>
        </p:nvSpPr>
        <p:spPr>
          <a:xfrm>
            <a:off x="533400" y="1752600"/>
            <a:ext cx="7681420" cy="4349469"/>
          </a:xfrm>
        </p:spPr>
        <p:txBody>
          <a:bodyPr>
            <a:noAutofit/>
          </a:bodyPr>
          <a:lstStyle/>
          <a:p>
            <a:pPr marL="0" indent="0" algn="just">
              <a:buNone/>
            </a:pPr>
            <a:r>
              <a:rPr lang="en-IN" dirty="0" smtClean="0"/>
              <a:t>	</a:t>
            </a:r>
            <a:endParaRPr lang="en-IN" dirty="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t>22 April 2023</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smtClean="0"/>
              <a:t>Department of CSE, GIT                            Course Code and Course Title: </a:t>
            </a:r>
            <a:r>
              <a:rPr lang="en-IN" dirty="0" smtClean="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Opulent</Template>
  <TotalTime>1038</TotalTime>
  <Words>17238</Words>
  <Application>Microsoft Office PowerPoint</Application>
  <PresentationFormat>On-screen Show (4:3)</PresentationFormat>
  <Paragraphs>1300</Paragraphs>
  <Slides>98</Slides>
  <Notes>96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98</vt:i4>
      </vt:variant>
    </vt:vector>
  </HeadingPairs>
  <TitlesOfParts>
    <vt:vector size="110" baseType="lpstr">
      <vt:lpstr>Arial</vt:lpstr>
      <vt:lpstr>Calibri</vt:lpstr>
      <vt:lpstr>Fd1375728-Identity-H</vt:lpstr>
      <vt:lpstr>Fd1460850-Identity-H</vt:lpstr>
      <vt:lpstr>Fd1461393-Identity-H</vt:lpstr>
      <vt:lpstr>Fd682995-Identity-H</vt:lpstr>
      <vt:lpstr>HY그래픽M</vt:lpstr>
      <vt:lpstr>Trebuchet MS</vt:lpstr>
      <vt:lpstr>Wingdings</vt:lpstr>
      <vt:lpstr>Wingdings 2</vt:lpstr>
      <vt:lpstr>Wingdings-Regular</vt:lpstr>
      <vt:lpstr>Opulent</vt:lpstr>
      <vt:lpstr>COMPUTER ORGANIZATION AND ARCHITECTURE</vt:lpstr>
      <vt:lpstr>UNIT V</vt:lpstr>
      <vt:lpstr>    Memory Organization in Computer Architecture </vt:lpstr>
      <vt:lpstr>Memory Organization in Computer Architecture </vt:lpstr>
      <vt:lpstr>Memory Hierarchy</vt:lpstr>
      <vt:lpstr>Memory Hierarchy</vt:lpstr>
      <vt:lpstr>Memory Hierarchy</vt:lpstr>
      <vt:lpstr>Memory Hierarchy</vt:lpstr>
      <vt:lpstr>Memory Hierarchy in computer system</vt:lpstr>
      <vt:lpstr>Memory Hierarchy in computer system</vt:lpstr>
      <vt:lpstr>  characteristics of Memory Hierarchy Design </vt:lpstr>
      <vt:lpstr>characteristics of Memory Hierarchy Design </vt:lpstr>
      <vt:lpstr>Memory access Methods </vt:lpstr>
      <vt:lpstr>Memory access Methods </vt:lpstr>
      <vt:lpstr>Main Memory </vt:lpstr>
      <vt:lpstr>RAM: Random access Memory</vt:lpstr>
      <vt:lpstr>Types of RAM</vt:lpstr>
      <vt:lpstr>dram</vt:lpstr>
      <vt:lpstr>PowerPoint Presentation</vt:lpstr>
      <vt:lpstr>Difference between Static Ram And Dynamic Ram</vt:lpstr>
      <vt:lpstr>ROM: Read Only Memory</vt:lpstr>
      <vt:lpstr>ROM</vt:lpstr>
      <vt:lpstr>pROM</vt:lpstr>
      <vt:lpstr>EPROM</vt:lpstr>
      <vt:lpstr>EEPROM</vt:lpstr>
      <vt:lpstr>EEPROM</vt:lpstr>
      <vt:lpstr>FLASH MEMORY</vt:lpstr>
      <vt:lpstr>THANK YOU</vt:lpstr>
      <vt:lpstr>Memory Organization</vt:lpstr>
      <vt:lpstr>Main Memory</vt:lpstr>
      <vt:lpstr>Main Memory</vt:lpstr>
      <vt:lpstr>Main Memory</vt:lpstr>
      <vt:lpstr>Main Memory</vt:lpstr>
      <vt:lpstr>RAM and ROM chips Memory address map</vt:lpstr>
      <vt:lpstr>RAM and ROM chips Memory address map</vt:lpstr>
      <vt:lpstr>Auxiliary Memory</vt:lpstr>
      <vt:lpstr>Magnetic Disks</vt:lpstr>
      <vt:lpstr>Magnetic Disks</vt:lpstr>
      <vt:lpstr>Magnetic Disks</vt:lpstr>
      <vt:lpstr>Magnetic Disks</vt:lpstr>
      <vt:lpstr>Magnetic Disks</vt:lpstr>
      <vt:lpstr>MAGNETIC TAPE</vt:lpstr>
      <vt:lpstr>MAGNETIC TAPE</vt:lpstr>
      <vt:lpstr> Associative Memory</vt:lpstr>
      <vt:lpstr> Hardware Organization of Associative Memory</vt:lpstr>
      <vt:lpstr> Hardware Organization of Associative Memory</vt:lpstr>
      <vt:lpstr> Hardware Organization of Associative Memory</vt:lpstr>
      <vt:lpstr> Hardware Organization of Associative Memory</vt:lpstr>
      <vt:lpstr> Hardware Organization of Associative Memory</vt:lpstr>
      <vt:lpstr> Hardware Organization of Associative Memory</vt:lpstr>
      <vt:lpstr>Associative Memory- Match Logic</vt:lpstr>
      <vt:lpstr>Associative Memory- Match Logic</vt:lpstr>
      <vt:lpstr>Associative Memory- Match Logic</vt:lpstr>
      <vt:lpstr>Associative Memory- Match Logic</vt:lpstr>
      <vt:lpstr>Associative Memory- Match Logic</vt:lpstr>
      <vt:lpstr>Associative Memory- Read operation</vt:lpstr>
      <vt:lpstr>Associative Memory- Write operation</vt:lpstr>
      <vt:lpstr>THANK YOU</vt:lpstr>
      <vt:lpstr>Cache Memory</vt:lpstr>
      <vt:lpstr>Cache Memory</vt:lpstr>
      <vt:lpstr>Cache Memory operation</vt:lpstr>
      <vt:lpstr>Cache Memory operation</vt:lpstr>
      <vt:lpstr>Cache Memory- Mapping procedures</vt:lpstr>
      <vt:lpstr>Cache Memory- Mapping procedures</vt:lpstr>
      <vt:lpstr>Associative Mapping</vt:lpstr>
      <vt:lpstr>Direct Mapping</vt:lpstr>
      <vt:lpstr>Direct Mapping</vt:lpstr>
      <vt:lpstr>Direct Mapping</vt:lpstr>
      <vt:lpstr>Direct Mapping cache with block size of 8 words</vt:lpstr>
      <vt:lpstr>Set-associative mapping</vt:lpstr>
      <vt:lpstr>Set-associative mapping</vt:lpstr>
      <vt:lpstr>Replacement algorithms</vt:lpstr>
      <vt:lpstr>Writing into Cache</vt:lpstr>
      <vt:lpstr>Writing into Cache</vt:lpstr>
      <vt:lpstr>Virtual memory</vt:lpstr>
      <vt:lpstr>Virtual memory</vt:lpstr>
      <vt:lpstr>Virtual memory</vt:lpstr>
      <vt:lpstr>Virtual memory</vt:lpstr>
      <vt:lpstr>Virtual memory</vt:lpstr>
      <vt:lpstr>PAGE REPLACEMENT ALGORITHMS</vt:lpstr>
      <vt:lpstr>PAGE fault</vt:lpstr>
      <vt:lpstr>Memory Management Hardware</vt:lpstr>
      <vt:lpstr>Memory Management Hardware</vt:lpstr>
      <vt:lpstr>Memory Management Hardware</vt:lpstr>
      <vt:lpstr>Memory Management Hardware</vt:lpstr>
      <vt:lpstr>Memory Management Hardware</vt:lpstr>
      <vt:lpstr>Memory Management Hardware</vt:lpstr>
      <vt:lpstr>Memory Management Hardware</vt:lpstr>
      <vt:lpstr>Memory Management Hardware</vt:lpstr>
      <vt:lpstr>Memory Management Hardware</vt:lpstr>
      <vt:lpstr>Memory Management Hardware</vt:lpstr>
      <vt:lpstr>Memory Management Hardware</vt:lpstr>
      <vt:lpstr>Memory Management Hardware</vt:lpstr>
      <vt:lpstr>Memory Management Hardware</vt:lpstr>
      <vt:lpstr>Memory Management Hardware</vt:lpstr>
      <vt:lpstr>Memory Management Hardware</vt:lpstr>
      <vt:lpstr>Memory Management Hardware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AND ARCHITECTURE</dc:title>
  <dc:creator>KRP</dc:creator>
  <cp:lastModifiedBy>dell</cp:lastModifiedBy>
  <cp:revision>63</cp:revision>
  <dcterms:created xsi:type="dcterms:W3CDTF">2006-08-16T00:00:00Z</dcterms:created>
  <dcterms:modified xsi:type="dcterms:W3CDTF">2023-04-22T05:45:22Z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B9A6BA3FAFF5431D8AF7EFACC084A7CB</vt:lpwstr>
  </property>
  <property fmtid="{D5CDD505-2E9C-101B-9397-08002B2CF9AE}" pid="3" name="KSOProductBuildVer">
    <vt:lpwstr>1033-11.2.0.11074</vt:lpwstr>
  </property>
</Properties>
</file>