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62" r:id="rId15"/>
  </p:sldIdLst>
  <p:sldSz cx="9144000" cy="5143500" type="screen16x9"/>
  <p:notesSz cx="6858000" cy="9144000"/>
  <p:embeddedFontLst>
    <p:embeddedFont>
      <p:font typeface="Montserrat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884867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01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061ba3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061ba3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993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061ba30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061ba30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406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90225" y="577475"/>
            <a:ext cx="54789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4580"/>
              <a:t>PROJE</a:t>
            </a:r>
            <a:r>
              <a:rPr lang="en-GB" sz="4380"/>
              <a:t>CT </a:t>
            </a:r>
            <a:r>
              <a:rPr lang="en-GB" sz="4580"/>
              <a:t>REPORT</a:t>
            </a:r>
            <a:endParaRPr sz="458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464800"/>
            <a:ext cx="53691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SENTIMENT DETECTION</a:t>
            </a:r>
            <a:r>
              <a:rPr lang="en-US" sz="1600" dirty="0"/>
              <a:t> USING </a:t>
            </a:r>
            <a:r>
              <a:rPr lang="en-US" sz="1600" dirty="0" smtClean="0"/>
              <a:t>FACE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CC11A5-4094-CB46-A4CB-320845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segment: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2D83CC3-1760-8640-85C0-02078A92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59" y="259855"/>
            <a:ext cx="3474741" cy="2311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060C81E-48A1-A041-B851-40C706C7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59" y="259855"/>
            <a:ext cx="3474741" cy="2311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B8CA912-7F3B-414B-9796-DA8993A8C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43" y="2874528"/>
            <a:ext cx="3474742" cy="19222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359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E5588-519C-634D-B5AB-890F568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code: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B8B6B018-0BEF-AF46-AD87-CFE1FFE2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88" y="1567550"/>
            <a:ext cx="3550112" cy="291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CF9C8AA5-9BFD-8948-9F4C-2CC396A4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1567550"/>
            <a:ext cx="3519450" cy="291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554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9" y="1644894"/>
            <a:ext cx="3473393" cy="2605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77" y="1644893"/>
            <a:ext cx="4175519" cy="2605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479" y="673238"/>
            <a:ext cx="53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Audio Emotion Detection Model code: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98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74903-DDFB-B445-ABD8-BE631B3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we will add: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B3257C-B2A7-B142-8C77-0BD7BFB0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16150"/>
            <a:ext cx="4266800" cy="2911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r>
              <a:rPr lang="en-US" sz="1800" dirty="0" smtClean="0"/>
              <a:t>Record voice live and predict emotion.</a:t>
            </a:r>
            <a:endParaRPr lang="en-US" sz="1800" dirty="0"/>
          </a:p>
          <a:p>
            <a:r>
              <a:rPr lang="en-US" sz="1800" dirty="0" smtClean="0"/>
              <a:t>Implementation </a:t>
            </a:r>
            <a:r>
              <a:rPr lang="en-US" sz="1800" dirty="0"/>
              <a:t>together with the </a:t>
            </a:r>
            <a:r>
              <a:rPr lang="en-US" sz="1800" dirty="0" err="1"/>
              <a:t>faical</a:t>
            </a:r>
            <a:r>
              <a:rPr lang="en-US" sz="1800" dirty="0"/>
              <a:t> expression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191349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4B250-956F-9F4E-BB9A-1222B0EB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97104">
            <a:off x="2560648" y="1963220"/>
            <a:ext cx="4022704" cy="1217060"/>
          </a:xfrm>
        </p:spPr>
        <p:txBody>
          <a:bodyPr>
            <a:noAutofit/>
          </a:bodyPr>
          <a:lstStyle/>
          <a:p>
            <a:r>
              <a:rPr lang="en-US" sz="5400" b="1" i="1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575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873925" y="445025"/>
            <a:ext cx="33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STUDENT DETAILS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NAME : </a:t>
            </a:r>
            <a:r>
              <a:rPr lang="en-GB" dirty="0" err="1" smtClean="0"/>
              <a:t>Keshav</a:t>
            </a:r>
            <a:r>
              <a:rPr lang="en-GB" dirty="0" smtClean="0"/>
              <a:t> Kumar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ROLL NO- </a:t>
            </a:r>
            <a:r>
              <a:rPr lang="en-GB" dirty="0" smtClean="0"/>
              <a:t>19001011031</a:t>
            </a:r>
            <a:endParaRPr dirty="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79" y="2386286"/>
            <a:ext cx="2054725" cy="1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2981350" y="445025"/>
            <a:ext cx="32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FACULTY DETAILS</a:t>
            </a:r>
            <a:endParaRPr b="1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2"/>
          </p:nvPr>
        </p:nvSpPr>
        <p:spPr>
          <a:xfrm>
            <a:off x="2799621" y="1546768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     MENTOR NAME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smtClean="0"/>
              <a:t>(</a:t>
            </a:r>
            <a:r>
              <a:rPr lang="en-GB" dirty="0" smtClean="0"/>
              <a:t>Dr. </a:t>
            </a:r>
            <a:r>
              <a:rPr lang="en-GB" dirty="0" err="1" smtClean="0"/>
              <a:t>Komal</a:t>
            </a:r>
            <a:r>
              <a:rPr lang="en-GB" dirty="0" smtClean="0"/>
              <a:t> Kumar Bhatia</a:t>
            </a:r>
            <a:r>
              <a:rPr lang="en-GB" dirty="0" smtClean="0"/>
              <a:t>)</a:t>
            </a:r>
            <a:endParaRPr dirty="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21" y="2378289"/>
            <a:ext cx="1960725" cy="17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D0C3A-6426-F24F-B8DA-0026A502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6A3430-18F6-8948-970E-0C9AD18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6717742" cy="2911200"/>
          </a:xfrm>
        </p:spPr>
        <p:txBody>
          <a:bodyPr>
            <a:normAutofit/>
          </a:bodyPr>
          <a:lstStyle/>
          <a:p>
            <a:r>
              <a:rPr lang="en-US" sz="1400"/>
              <a:t>Human emotion detection is implemented in many areas requiring additional security or information about the person. It can be seen as a second step to face detection where we may be required to set up a second layer of security, where along with the face, the emotion is also detected.</a:t>
            </a:r>
          </a:p>
          <a:p>
            <a:endParaRPr lang="en-US" sz="1400"/>
          </a:p>
          <a:p>
            <a:r>
              <a:rPr lang="en-US" sz="1400"/>
              <a:t>In this we will add both face expression and audio for the detection of  emotions for better results.</a:t>
            </a:r>
          </a:p>
          <a:p>
            <a:endParaRPr lang="en-US" sz="1400"/>
          </a:p>
          <a:p>
            <a:r>
              <a:rPr lang="en-US" sz="1400"/>
              <a:t>Human emotions can be classified as: fear, contempt, disgust, anger, surprise, sad, happy, and neutral.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1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263DAD-0219-D547-9873-5A422886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39F5A3-BB87-874F-9DCA-8E5BA3B3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921" y="1307850"/>
            <a:ext cx="6821479" cy="3342315"/>
          </a:xfrm>
        </p:spPr>
        <p:txBody>
          <a:bodyPr>
            <a:noAutofit/>
          </a:bodyPr>
          <a:lstStyle/>
          <a:p>
            <a:r>
              <a:rPr lang="en-US" sz="1400"/>
              <a:t>The primary objective of our project is to detect emotions of any person during video call or simple interaction</a:t>
            </a:r>
          </a:p>
          <a:p>
            <a:endParaRPr lang="en-US" sz="1400"/>
          </a:p>
          <a:p>
            <a:r>
              <a:rPr lang="en-US" sz="1400"/>
              <a:t>Using the face fact that our facial features undergo significant changes with emotions.</a:t>
            </a:r>
          </a:p>
          <a:p>
            <a:endParaRPr lang="en-US" sz="1400"/>
          </a:p>
          <a:p>
            <a:r>
              <a:rPr lang="en-US" sz="1400"/>
              <a:t>Using speech features include tone, energy, pitch, formant frequency, etc. and identifying emotions through changes in these.</a:t>
            </a:r>
          </a:p>
          <a:p>
            <a:endParaRPr lang="en-US" sz="1400"/>
          </a:p>
          <a:p>
            <a:r>
              <a:rPr lang="en-US" sz="1400"/>
              <a:t>Emotion detection has a remarkable contribution in various industries to include healthcare, marketing, entertainment, surveillance, retail, e-commerce, HR, and more.</a:t>
            </a:r>
          </a:p>
        </p:txBody>
      </p:sp>
    </p:spTree>
    <p:extLst>
      <p:ext uri="{BB962C8B-B14F-4D97-AF65-F5344CB8AC3E}">
        <p14:creationId xmlns="" xmlns:p14="http://schemas.microsoft.com/office/powerpoint/2010/main" val="15546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80589C-3467-9241-829E-120A084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526234"/>
            <a:ext cx="7038900" cy="914100"/>
          </a:xfrm>
        </p:spPr>
        <p:txBody>
          <a:bodyPr>
            <a:normAutofit/>
          </a:bodyPr>
          <a:lstStyle/>
          <a:p>
            <a:r>
              <a:rPr lang="en-US"/>
              <a:t>Topic we have studied: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0B610F-7F53-1A49-A797-D7222AE8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40334"/>
            <a:ext cx="7038900" cy="3176932"/>
          </a:xfrm>
        </p:spPr>
        <p:txBody>
          <a:bodyPr>
            <a:normAutofit/>
          </a:bodyPr>
          <a:lstStyle/>
          <a:p>
            <a:pPr marL="603250" lvl="1" indent="0">
              <a:buNone/>
            </a:pPr>
            <a:endParaRPr lang="en-US" sz="1200" dirty="0"/>
          </a:p>
          <a:p>
            <a:r>
              <a:rPr lang="en-US" sz="2000" dirty="0"/>
              <a:t>Data cleaning, preprocessing.</a:t>
            </a:r>
          </a:p>
          <a:p>
            <a:pPr marL="146050" indent="0">
              <a:buNone/>
            </a:pPr>
            <a:endParaRPr lang="en-US" sz="2000" dirty="0"/>
          </a:p>
          <a:p>
            <a:r>
              <a:rPr lang="en-US" sz="2100" dirty="0"/>
              <a:t>Machine learning algorithms.</a:t>
            </a:r>
          </a:p>
          <a:p>
            <a:endParaRPr lang="en-US" sz="1900" dirty="0"/>
          </a:p>
          <a:p>
            <a:r>
              <a:rPr lang="en-US" sz="1900" dirty="0"/>
              <a:t>Neural network model training.</a:t>
            </a:r>
          </a:p>
          <a:p>
            <a:endParaRPr lang="en-US" sz="2100" dirty="0"/>
          </a:p>
          <a:p>
            <a:r>
              <a:rPr lang="en-US" sz="2100" dirty="0"/>
              <a:t>Opencv for camera use and emotion recognition.</a:t>
            </a:r>
          </a:p>
          <a:p>
            <a:pPr lvl="1"/>
            <a:endParaRPr lang="en-US" sz="17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="" xmlns:p14="http://schemas.microsoft.com/office/powerpoint/2010/main" val="28731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A7AFED-03AE-A84E-87D6-1A26FD8E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7450"/>
            <a:ext cx="7038900" cy="910400"/>
          </a:xfrm>
        </p:spPr>
        <p:txBody>
          <a:bodyPr/>
          <a:lstStyle/>
          <a:p>
            <a:r>
              <a:rPr lang="en-US"/>
              <a:t>Modules studied: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ED534-3405-B84F-97E5-178165CC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</p:spPr>
        <p:txBody>
          <a:bodyPr/>
          <a:lstStyle/>
          <a:p>
            <a:r>
              <a:rPr lang="en-US" sz="1900" dirty="0" err="1"/>
              <a:t>Numpy</a:t>
            </a:r>
            <a:endParaRPr lang="en-US" sz="1900" dirty="0"/>
          </a:p>
          <a:p>
            <a:r>
              <a:rPr lang="en-US" sz="1900" dirty="0"/>
              <a:t>Pandas</a:t>
            </a:r>
          </a:p>
          <a:p>
            <a:r>
              <a:rPr lang="en-US" sz="1900" dirty="0" err="1"/>
              <a:t>Matplotlib</a:t>
            </a:r>
            <a:endParaRPr lang="en-US" sz="1900" dirty="0"/>
          </a:p>
          <a:p>
            <a:r>
              <a:rPr lang="en-US" sz="1900" dirty="0" err="1"/>
              <a:t>Seaborn</a:t>
            </a:r>
            <a:endParaRPr lang="en-US" sz="1900" dirty="0"/>
          </a:p>
          <a:p>
            <a:r>
              <a:rPr lang="en-US" sz="1900" dirty="0" err="1"/>
              <a:t>Sci</a:t>
            </a:r>
            <a:r>
              <a:rPr lang="en-US" sz="1900" dirty="0"/>
              <a:t>- kit learn</a:t>
            </a:r>
          </a:p>
          <a:p>
            <a:r>
              <a:rPr lang="en-US" sz="1900" dirty="0"/>
              <a:t>Tensorflow keras</a:t>
            </a:r>
          </a:p>
          <a:p>
            <a:r>
              <a:rPr lang="en-US" sz="1900" dirty="0"/>
              <a:t>Opencv</a:t>
            </a:r>
          </a:p>
          <a:p>
            <a:r>
              <a:rPr lang="en-US" sz="1900" dirty="0" err="1" smtClean="0"/>
              <a:t>Librosa</a:t>
            </a:r>
            <a:endParaRPr lang="en-US" sz="1900" b="1" dirty="0"/>
          </a:p>
        </p:txBody>
      </p:sp>
    </p:spTree>
    <p:extLst>
      <p:ext uri="{BB962C8B-B14F-4D97-AF65-F5344CB8AC3E}">
        <p14:creationId xmlns="" xmlns:p14="http://schemas.microsoft.com/office/powerpoint/2010/main" val="40172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39A13-157B-D04D-AE0D-1ADFAA95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done in project till now: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5E73AB-A51A-FD4A-8A4C-376B485A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748780"/>
            <a:ext cx="4505270" cy="2729970"/>
          </a:xfrm>
        </p:spPr>
        <p:txBody>
          <a:bodyPr>
            <a:normAutofit/>
          </a:bodyPr>
          <a:lstStyle/>
          <a:p>
            <a:r>
              <a:rPr lang="en-US" sz="1600" dirty="0"/>
              <a:t>We have designed deep neural network model for face emotion recognition.</a:t>
            </a:r>
          </a:p>
          <a:p>
            <a:pPr lvl="1"/>
            <a:r>
              <a:rPr lang="en-US" sz="1400" dirty="0"/>
              <a:t>In this we he collected data from GitHub and trained model using tensorflow keras module.</a:t>
            </a:r>
          </a:p>
          <a:p>
            <a:r>
              <a:rPr lang="en-US" sz="1600" dirty="0"/>
              <a:t>Opencv code done to detect emotions live through camera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Audio  emotion detection model  created.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7386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572D37-FBE4-D64D-8B5E-A167CDC5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Code Screenshot: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3BAEBC5-9486-3B47-87C5-EEE45BD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5" y="1514556"/>
            <a:ext cx="3756387" cy="2911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56DE06DB-8E46-F541-A169-207D9E21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39" y="1514556"/>
            <a:ext cx="3756387" cy="291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31273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341</Words>
  <Application>Microsoft Office PowerPoint</Application>
  <PresentationFormat>On-screen Show (16:9)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Lato</vt:lpstr>
      <vt:lpstr>Focus</vt:lpstr>
      <vt:lpstr>PROJECT REPORT</vt:lpstr>
      <vt:lpstr>STUDENT DETAILS</vt:lpstr>
      <vt:lpstr>FACULTY DETAILS</vt:lpstr>
      <vt:lpstr>INTRODUCTION</vt:lpstr>
      <vt:lpstr>OBJECTIVE</vt:lpstr>
      <vt:lpstr>Topic we have studied:</vt:lpstr>
      <vt:lpstr>Modules studied:</vt:lpstr>
      <vt:lpstr>Work done in project till now:</vt:lpstr>
      <vt:lpstr>Model Code Screenshot:</vt:lpstr>
      <vt:lpstr>Code segment:</vt:lpstr>
      <vt:lpstr>Opencv code:</vt:lpstr>
      <vt:lpstr>Slide 12</vt:lpstr>
      <vt:lpstr>Future work we will add: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Keshav Kumar</dc:creator>
  <cp:lastModifiedBy>ASUS</cp:lastModifiedBy>
  <cp:revision>15</cp:revision>
  <dcterms:modified xsi:type="dcterms:W3CDTF">2022-12-22T21:14:48Z</dcterms:modified>
</cp:coreProperties>
</file>