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drawingml.diagramData+xml" PartName="/ppt/diagrams/data2.xml"/>
  <Override ContentType="application/vnd.openxmlformats-officedocument.drawingml.diagramData+xml" PartName="/ppt/diagrams/data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presentation.main+xml" PartName="/ppt/presentation.xml"/>
  <Override ContentType="application/vnd.ms-office.drawingml.diagramDrawing+xml" PartName="/ppt/diagrams/drawing2.xml"/>
  <Override ContentType="application/vnd.ms-office.drawingml.diagramDrawing+xml" PartName="/ppt/diagrams/drawing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officedocument.drawingml.diagramLayout+xml" PartName="/ppt/diagrams/layout2.xml"/>
  <Override ContentType="application/vnd.openxmlformats-officedocument.drawingml.diagramLayout+xml" PartName="/ppt/diagrams/layout1.xml"/>
  <Override ContentType="application/vnd.openxmlformats-officedocument.drawingml.diagramStyle+xml" PartName="/ppt/diagrams/quickStyle2.xml"/>
  <Override ContentType="application/vnd.openxmlformats-officedocument.drawingml.diagramStyle+xml" PartName="/ppt/diagrams/quickStyle1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1.xml"/>
  <Override ContentType="application/vnd.openxmlformats-officedocument.drawingml.diagramColors+xml" PartName="/ppt/diagrams/colors2.xml"/>
  <Override ContentType="application/vnd.openxmlformats-officedocument.drawingml.diagramColors+xml" PartName="/ppt/diagrams/colors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</p:sldIdLst>
  <p:sldSz cy="6858000" cx="9144000"/>
  <p:notesSz cx="9144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1B0C90-B7F1-4824-83EC-16A9EB084B44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1355FBAB-E7A6-494E-B1BF-CB91F457EE89}">
      <dgm:prSet phldrT="[Text]" custT="1"/>
      <dgm:spPr/>
      <dgm:t>
        <a:bodyPr/>
        <a:lstStyle/>
        <a:p>
          <a:r>
            <a:rPr lang="en-IN" sz="1200" b="0"/>
            <a:t>BSC</a:t>
          </a:r>
        </a:p>
      </dgm:t>
    </dgm:pt>
    <dgm:pt modelId="{710B77D9-500F-426C-AB3C-607B0E3C4C46}" type="parTrans" cxnId="{8AD70F86-E412-4B13-9FF2-E6DF0DB2908C}">
      <dgm:prSet/>
      <dgm:spPr/>
      <dgm:t>
        <a:bodyPr/>
        <a:lstStyle/>
        <a:p>
          <a:endParaRPr lang="en-IN" sz="1200" b="0"/>
        </a:p>
      </dgm:t>
    </dgm:pt>
    <dgm:pt modelId="{A01B8B5E-920E-4747-AE12-AEDA77AE078C}" type="sibTrans" cxnId="{8AD70F86-E412-4B13-9FF2-E6DF0DB2908C}">
      <dgm:prSet/>
      <dgm:spPr/>
      <dgm:t>
        <a:bodyPr/>
        <a:lstStyle/>
        <a:p>
          <a:endParaRPr lang="en-IN" sz="1200" b="0"/>
        </a:p>
      </dgm:t>
    </dgm:pt>
    <dgm:pt modelId="{44E7E7B6-3267-4C62-B736-4672B0A55A7C}">
      <dgm:prSet phldrT="[Text]" custT="1"/>
      <dgm:spPr/>
      <dgm:t>
        <a:bodyPr/>
        <a:lstStyle/>
        <a:p>
          <a:r>
            <a:rPr lang="en-IN" sz="1200" b="0"/>
            <a:t>MHT-CET</a:t>
          </a:r>
        </a:p>
      </dgm:t>
    </dgm:pt>
    <dgm:pt modelId="{D30A268C-50D7-4D1B-8F95-3A8F72E7C3B9}" type="sibTrans" cxnId="{BDFFE9F3-BE8D-44A1-B807-0D00E1250A16}">
      <dgm:prSet/>
      <dgm:spPr/>
      <dgm:t>
        <a:bodyPr/>
        <a:lstStyle/>
        <a:p>
          <a:endParaRPr lang="en-IN" sz="1200" b="0"/>
        </a:p>
      </dgm:t>
    </dgm:pt>
    <dgm:pt modelId="{C8499401-8DA3-4765-A5C8-5255A831BFEE}" type="parTrans" cxnId="{BDFFE9F3-BE8D-44A1-B807-0D00E1250A16}">
      <dgm:prSet/>
      <dgm:spPr/>
      <dgm:t>
        <a:bodyPr/>
        <a:lstStyle/>
        <a:p>
          <a:endParaRPr lang="en-IN" sz="1200" b="0"/>
        </a:p>
      </dgm:t>
    </dgm:pt>
    <dgm:pt modelId="{EC86B9B6-6C7C-4F72-8E85-A5456FCE5464}">
      <dgm:prSet custT="1"/>
      <dgm:spPr/>
      <dgm:t>
        <a:bodyPr/>
        <a:lstStyle/>
        <a:p>
          <a:r>
            <a:rPr lang="en-IN" sz="1200" b="0" dirty="0"/>
            <a:t>NEET</a:t>
          </a:r>
        </a:p>
      </dgm:t>
    </dgm:pt>
    <dgm:pt modelId="{91440840-0189-492B-9AE4-09E555DD2618}" type="sibTrans" cxnId="{71379041-1BF0-45D8-8DFF-6B0C898582F8}">
      <dgm:prSet/>
      <dgm:spPr/>
      <dgm:t>
        <a:bodyPr/>
        <a:lstStyle/>
        <a:p>
          <a:endParaRPr lang="en-IN" sz="1200" b="0"/>
        </a:p>
      </dgm:t>
    </dgm:pt>
    <dgm:pt modelId="{A300847F-D373-4F37-9428-B5C3EC72401D}" type="parTrans" cxnId="{71379041-1BF0-45D8-8DFF-6B0C898582F8}">
      <dgm:prSet/>
      <dgm:spPr/>
      <dgm:t>
        <a:bodyPr/>
        <a:lstStyle/>
        <a:p>
          <a:endParaRPr lang="en-IN" sz="1200" b="0"/>
        </a:p>
      </dgm:t>
    </dgm:pt>
    <dgm:pt modelId="{0BD4E041-FEDA-4C0B-B4EE-CF91A88C7DF0}" type="asst">
      <dgm:prSet custT="1"/>
      <dgm:spPr/>
      <dgm:t>
        <a:bodyPr/>
        <a:lstStyle/>
        <a:p>
          <a:r>
            <a:rPr lang="en-IN" sz="1200" b="0" dirty="0"/>
            <a:t>Bachelor in ARCH</a:t>
          </a:r>
        </a:p>
      </dgm:t>
    </dgm:pt>
    <dgm:pt modelId="{ADCD5F0B-4C8F-4A7B-A0A9-62F39A1AC274}" type="sibTrans" cxnId="{EE4189B6-9DC7-4BFC-942A-3B7622DE797F}">
      <dgm:prSet/>
      <dgm:spPr/>
      <dgm:t>
        <a:bodyPr/>
        <a:lstStyle/>
        <a:p>
          <a:endParaRPr lang="en-IN" sz="1200" b="0"/>
        </a:p>
      </dgm:t>
    </dgm:pt>
    <dgm:pt modelId="{88BF2EA5-1B20-4CE4-B510-1E7523CF625A}" type="parTrans" cxnId="{EE4189B6-9DC7-4BFC-942A-3B7622DE797F}">
      <dgm:prSet/>
      <dgm:spPr/>
      <dgm:t>
        <a:bodyPr/>
        <a:lstStyle/>
        <a:p>
          <a:endParaRPr lang="en-IN" sz="1200" b="0"/>
        </a:p>
      </dgm:t>
    </dgm:pt>
    <dgm:pt modelId="{F5A83F6B-D189-4953-BFAE-627601C59B6B}">
      <dgm:prSet custT="1"/>
      <dgm:spPr/>
      <dgm:t>
        <a:bodyPr/>
        <a:lstStyle/>
        <a:p>
          <a:r>
            <a:rPr lang="en-IN" sz="1200" b="0"/>
            <a:t>NATA</a:t>
          </a:r>
        </a:p>
      </dgm:t>
    </dgm:pt>
    <dgm:pt modelId="{EAA30490-F4AB-4B74-9BB2-1E04DA09C098}" type="sibTrans" cxnId="{EC9D9EAB-E6A7-41CF-A5DC-CB1A2E8FEF3D}">
      <dgm:prSet/>
      <dgm:spPr/>
      <dgm:t>
        <a:bodyPr/>
        <a:lstStyle/>
        <a:p>
          <a:endParaRPr lang="en-IN" sz="1200" b="0"/>
        </a:p>
      </dgm:t>
    </dgm:pt>
    <dgm:pt modelId="{2D798564-3C69-45C4-9D9C-1C32142AFF28}" type="parTrans" cxnId="{EC9D9EAB-E6A7-41CF-A5DC-CB1A2E8FEF3D}">
      <dgm:prSet/>
      <dgm:spPr/>
      <dgm:t>
        <a:bodyPr/>
        <a:lstStyle/>
        <a:p>
          <a:endParaRPr lang="en-IN" sz="1200" b="0"/>
        </a:p>
      </dgm:t>
    </dgm:pt>
    <dgm:pt modelId="{17502790-176D-49E5-8862-0DAEFF452097}">
      <dgm:prSet custT="1"/>
      <dgm:spPr/>
      <dgm:t>
        <a:bodyPr/>
        <a:lstStyle/>
        <a:p>
          <a:r>
            <a:rPr lang="en-IN" sz="1200" b="0"/>
            <a:t>VJTI/SPC/DJSCOE</a:t>
          </a:r>
        </a:p>
      </dgm:t>
    </dgm:pt>
    <dgm:pt modelId="{99024EC8-88D8-48B9-AFC7-CCF7A36D64F4}" type="sibTrans" cxnId="{BAAD1117-C75F-451E-B966-BED3F09485E9}">
      <dgm:prSet/>
      <dgm:spPr/>
      <dgm:t>
        <a:bodyPr/>
        <a:lstStyle/>
        <a:p>
          <a:endParaRPr lang="en-IN" sz="1200" b="0"/>
        </a:p>
      </dgm:t>
    </dgm:pt>
    <dgm:pt modelId="{09692E4A-7001-4A30-B83B-73E4CF34A146}" type="parTrans" cxnId="{BAAD1117-C75F-451E-B966-BED3F09485E9}">
      <dgm:prSet/>
      <dgm:spPr/>
      <dgm:t>
        <a:bodyPr/>
        <a:lstStyle/>
        <a:p>
          <a:endParaRPr lang="en-IN" sz="1200" b="0"/>
        </a:p>
      </dgm:t>
    </dgm:pt>
    <dgm:pt modelId="{8EDDB1D7-2C93-4B12-87E3-6BC55862C03C}">
      <dgm:prSet custT="1"/>
      <dgm:spPr/>
      <dgm:t>
        <a:bodyPr/>
        <a:lstStyle/>
        <a:p>
          <a:r>
            <a:rPr lang="en-IN" sz="1200" b="0" dirty="0"/>
            <a:t>MHT-CET</a:t>
          </a:r>
        </a:p>
      </dgm:t>
    </dgm:pt>
    <dgm:pt modelId="{931CB3BA-7F49-4620-8CE0-A7A8FFF5F7AA}" type="sibTrans" cxnId="{E323A0FD-9D38-4662-8D52-E45FF29A4986}">
      <dgm:prSet/>
      <dgm:spPr/>
      <dgm:t>
        <a:bodyPr/>
        <a:lstStyle/>
        <a:p>
          <a:endParaRPr lang="en-IN" sz="1200" b="0"/>
        </a:p>
      </dgm:t>
    </dgm:pt>
    <dgm:pt modelId="{99913407-E6D0-4194-A643-06B1E15A73F5}" type="parTrans" cxnId="{E323A0FD-9D38-4662-8D52-E45FF29A4986}">
      <dgm:prSet/>
      <dgm:spPr/>
      <dgm:t>
        <a:bodyPr/>
        <a:lstStyle/>
        <a:p>
          <a:endParaRPr lang="en-IN" sz="1200" b="0"/>
        </a:p>
      </dgm:t>
    </dgm:pt>
    <dgm:pt modelId="{F441AE68-6483-4138-BFCA-93DCE6A5971F}" type="asst">
      <dgm:prSet custT="1"/>
      <dgm:spPr/>
      <dgm:t>
        <a:bodyPr/>
        <a:lstStyle/>
        <a:p>
          <a:r>
            <a:rPr lang="en-IN" sz="1200" b="0"/>
            <a:t>NIT/BITS/IIIT</a:t>
          </a:r>
        </a:p>
      </dgm:t>
    </dgm:pt>
    <dgm:pt modelId="{2F9CE55A-D86C-44D2-91F4-FD85AF45BECD}" type="sibTrans" cxnId="{D72937D2-ACB7-4366-AB14-C828306C446B}">
      <dgm:prSet/>
      <dgm:spPr/>
      <dgm:t>
        <a:bodyPr/>
        <a:lstStyle/>
        <a:p>
          <a:endParaRPr lang="en-IN" sz="1200" b="0"/>
        </a:p>
      </dgm:t>
    </dgm:pt>
    <dgm:pt modelId="{5362BC98-A4E1-4F16-AD16-7EC3F848F88E}" type="parTrans" cxnId="{D72937D2-ACB7-4366-AB14-C828306C446B}">
      <dgm:prSet/>
      <dgm:spPr/>
      <dgm:t>
        <a:bodyPr/>
        <a:lstStyle/>
        <a:p>
          <a:endParaRPr lang="en-IN" sz="1200" b="0"/>
        </a:p>
      </dgm:t>
    </dgm:pt>
    <dgm:pt modelId="{36085E7F-F3BC-4F09-814D-EAA344BAE4FC}">
      <dgm:prSet custT="1"/>
      <dgm:spPr/>
      <dgm:t>
        <a:bodyPr/>
        <a:lstStyle/>
        <a:p>
          <a:r>
            <a:rPr lang="en-IN" sz="1200" b="0" dirty="0"/>
            <a:t>JEE MAIN BITSAT</a:t>
          </a:r>
        </a:p>
      </dgm:t>
    </dgm:pt>
    <dgm:pt modelId="{7BDFE8CF-CCD7-442F-B1BD-F44A897A66EB}" type="sibTrans" cxnId="{F727D93E-9BAC-432E-837F-6A3F15711B56}">
      <dgm:prSet/>
      <dgm:spPr/>
      <dgm:t>
        <a:bodyPr/>
        <a:lstStyle/>
        <a:p>
          <a:endParaRPr lang="en-IN" sz="1200" b="0"/>
        </a:p>
      </dgm:t>
    </dgm:pt>
    <dgm:pt modelId="{7D5044C3-FACF-4030-BFBA-71DCE6DB47CE}" type="parTrans" cxnId="{F727D93E-9BAC-432E-837F-6A3F15711B56}">
      <dgm:prSet/>
      <dgm:spPr/>
      <dgm:t>
        <a:bodyPr/>
        <a:lstStyle/>
        <a:p>
          <a:endParaRPr lang="en-IN" sz="1200" b="0"/>
        </a:p>
      </dgm:t>
    </dgm:pt>
    <dgm:pt modelId="{0FE92A29-66CE-4B81-94F6-52D7E192FCFE}" type="asst">
      <dgm:prSet custT="1"/>
      <dgm:spPr/>
      <dgm:t>
        <a:bodyPr/>
        <a:lstStyle/>
        <a:p>
          <a:r>
            <a:rPr lang="en-IN" sz="1200" b="0"/>
            <a:t>IIT</a:t>
          </a:r>
        </a:p>
      </dgm:t>
    </dgm:pt>
    <dgm:pt modelId="{8ED51E72-D9AA-409A-A2B8-6A187DBD13EC}" type="sibTrans" cxnId="{BBD1F63E-D77F-4D9F-8AE2-6067DF1FBEF0}">
      <dgm:prSet/>
      <dgm:spPr/>
      <dgm:t>
        <a:bodyPr/>
        <a:lstStyle/>
        <a:p>
          <a:endParaRPr lang="en-IN" sz="1200" b="0"/>
        </a:p>
      </dgm:t>
    </dgm:pt>
    <dgm:pt modelId="{AFDE29D4-7CDB-43FA-9F00-78A08711204F}" type="parTrans" cxnId="{BBD1F63E-D77F-4D9F-8AE2-6067DF1FBEF0}">
      <dgm:prSet/>
      <dgm:spPr/>
      <dgm:t>
        <a:bodyPr/>
        <a:lstStyle/>
        <a:p>
          <a:endParaRPr lang="en-IN" sz="1200" b="0"/>
        </a:p>
      </dgm:t>
    </dgm:pt>
    <dgm:pt modelId="{141B5290-63A4-45E8-B96D-399A226565AA}">
      <dgm:prSet phldrT="[Text]" custT="1"/>
      <dgm:spPr/>
      <dgm:t>
        <a:bodyPr/>
        <a:lstStyle/>
        <a:p>
          <a:r>
            <a:rPr lang="en-IN" sz="1200" b="0" dirty="0"/>
            <a:t>JEE ADVANCE</a:t>
          </a:r>
        </a:p>
      </dgm:t>
    </dgm:pt>
    <dgm:pt modelId="{10DCDEC6-2F65-46A6-B395-0A77F640D1F4}" type="sibTrans" cxnId="{76EDC8E5-EE95-4B1B-A71F-35F2D20BD18C}">
      <dgm:prSet/>
      <dgm:spPr/>
      <dgm:t>
        <a:bodyPr/>
        <a:lstStyle/>
        <a:p>
          <a:endParaRPr lang="en-IN" sz="1200" b="0"/>
        </a:p>
      </dgm:t>
    </dgm:pt>
    <dgm:pt modelId="{79B2DC49-3F60-4D93-AEA0-0B63F48512F0}" type="parTrans" cxnId="{76EDC8E5-EE95-4B1B-A71F-35F2D20BD18C}">
      <dgm:prSet/>
      <dgm:spPr/>
      <dgm:t>
        <a:bodyPr/>
        <a:lstStyle/>
        <a:p>
          <a:endParaRPr lang="en-IN" sz="1200" b="0"/>
        </a:p>
      </dgm:t>
    </dgm:pt>
    <dgm:pt modelId="{B8F521B4-1F15-4C2F-80C1-1CC36F3A43F4}">
      <dgm:prSet phldrT="[Text]" custT="1"/>
      <dgm:spPr/>
      <dgm:t>
        <a:bodyPr/>
        <a:lstStyle/>
        <a:p>
          <a:r>
            <a:rPr lang="en-IN" sz="1800" b="1" dirty="0"/>
            <a:t>12th Science</a:t>
          </a:r>
        </a:p>
      </dgm:t>
    </dgm:pt>
    <dgm:pt modelId="{7CC87561-2D45-473B-9894-548AE9162E67}" type="sibTrans" cxnId="{CF5BED11-0C9E-4474-A215-1198BEC7D2A9}">
      <dgm:prSet/>
      <dgm:spPr/>
      <dgm:t>
        <a:bodyPr/>
        <a:lstStyle/>
        <a:p>
          <a:endParaRPr lang="en-IN" sz="1200" b="0"/>
        </a:p>
      </dgm:t>
    </dgm:pt>
    <dgm:pt modelId="{0B2161BB-E932-4395-9AF1-946E7C91D64F}" type="parTrans" cxnId="{CF5BED11-0C9E-4474-A215-1198BEC7D2A9}">
      <dgm:prSet/>
      <dgm:spPr/>
      <dgm:t>
        <a:bodyPr/>
        <a:lstStyle/>
        <a:p>
          <a:endParaRPr lang="en-IN" sz="1200" b="0"/>
        </a:p>
      </dgm:t>
    </dgm:pt>
    <dgm:pt modelId="{206A3FE4-A300-47C6-8858-2846DBC1A530}" type="asst">
      <dgm:prSet custT="1"/>
      <dgm:spPr/>
      <dgm:t>
        <a:bodyPr/>
        <a:lstStyle/>
        <a:p>
          <a:r>
            <a:rPr lang="en-IN" sz="1200" b="0"/>
            <a:t>MEDICAL</a:t>
          </a:r>
        </a:p>
      </dgm:t>
    </dgm:pt>
    <dgm:pt modelId="{D2064443-7B82-4B68-A2C0-D909C205D928}" type="parTrans" cxnId="{D329B7CF-3C2F-4185-B71B-A4E60CE5351C}">
      <dgm:prSet/>
      <dgm:spPr/>
      <dgm:t>
        <a:bodyPr/>
        <a:lstStyle/>
        <a:p>
          <a:endParaRPr lang="en-IN" sz="1200" b="0"/>
        </a:p>
      </dgm:t>
    </dgm:pt>
    <dgm:pt modelId="{B52E6B9C-9049-4650-874D-8E1C85C4FC68}" type="sibTrans" cxnId="{D329B7CF-3C2F-4185-B71B-A4E60CE5351C}">
      <dgm:prSet/>
      <dgm:spPr/>
      <dgm:t>
        <a:bodyPr/>
        <a:lstStyle/>
        <a:p>
          <a:endParaRPr lang="en-IN" sz="1200" b="0"/>
        </a:p>
      </dgm:t>
    </dgm:pt>
    <dgm:pt modelId="{83952328-6AEF-45D6-A31A-9A65C418465E}" type="asst">
      <dgm:prSet custT="1"/>
      <dgm:spPr/>
      <dgm:t>
        <a:bodyPr/>
        <a:lstStyle/>
        <a:p>
          <a:r>
            <a:rPr lang="en-IN" sz="1200" b="0"/>
            <a:t>B.PHARM</a:t>
          </a:r>
        </a:p>
      </dgm:t>
    </dgm:pt>
    <dgm:pt modelId="{8019CD89-EAC2-4FAA-9BC5-64418D3FB765}" type="parTrans" cxnId="{9DFA2B51-D8FF-4FB0-9580-ED395692FB6A}">
      <dgm:prSet/>
      <dgm:spPr/>
      <dgm:t>
        <a:bodyPr/>
        <a:lstStyle/>
        <a:p>
          <a:endParaRPr lang="en-IN" sz="1200" b="0"/>
        </a:p>
      </dgm:t>
    </dgm:pt>
    <dgm:pt modelId="{C5F5604A-7F76-4A95-9DE0-F2877F3B7943}" type="sibTrans" cxnId="{9DFA2B51-D8FF-4FB0-9580-ED395692FB6A}">
      <dgm:prSet/>
      <dgm:spPr/>
      <dgm:t>
        <a:bodyPr/>
        <a:lstStyle/>
        <a:p>
          <a:endParaRPr lang="en-IN" sz="1200" b="0"/>
        </a:p>
      </dgm:t>
    </dgm:pt>
    <dgm:pt modelId="{D656D92B-7718-4D89-A4B6-09B15B7308A5}" type="asst">
      <dgm:prSet custT="1"/>
      <dgm:spPr/>
      <dgm:t>
        <a:bodyPr/>
        <a:lstStyle/>
        <a:p>
          <a:r>
            <a:rPr lang="en-IN" sz="1200" b="0"/>
            <a:t>M.PHARM</a:t>
          </a:r>
        </a:p>
      </dgm:t>
    </dgm:pt>
    <dgm:pt modelId="{9C6B3522-19F0-446D-AFF6-B5FF487D1167}" type="parTrans" cxnId="{68B7A7EA-449A-43DC-A524-223CAEDF469C}">
      <dgm:prSet/>
      <dgm:spPr/>
      <dgm:t>
        <a:bodyPr/>
        <a:lstStyle/>
        <a:p>
          <a:endParaRPr lang="en-IN" sz="1200" b="0"/>
        </a:p>
      </dgm:t>
    </dgm:pt>
    <dgm:pt modelId="{64B18266-7F08-411F-9E8F-8E2CF3D36B8B}" type="sibTrans" cxnId="{68B7A7EA-449A-43DC-A524-223CAEDF469C}">
      <dgm:prSet/>
      <dgm:spPr/>
      <dgm:t>
        <a:bodyPr/>
        <a:lstStyle/>
        <a:p>
          <a:endParaRPr lang="en-IN" sz="1200" b="0"/>
        </a:p>
      </dgm:t>
    </dgm:pt>
    <dgm:pt modelId="{29A3A6FE-A99A-427F-93A7-66176145C69F}" type="asst">
      <dgm:prSet custT="1"/>
      <dgm:spPr/>
      <dgm:t>
        <a:bodyPr/>
        <a:lstStyle/>
        <a:p>
          <a:r>
            <a:rPr lang="en-IN" sz="1200" b="0" dirty="0"/>
            <a:t> Physics</a:t>
          </a:r>
        </a:p>
        <a:p>
          <a:r>
            <a:rPr lang="en-IN" sz="1200" b="0" dirty="0"/>
            <a:t>  Chemistry</a:t>
          </a:r>
        </a:p>
        <a:p>
          <a:r>
            <a:rPr lang="en-IN" sz="1200" b="0" dirty="0"/>
            <a:t>Maths</a:t>
          </a:r>
        </a:p>
        <a:p>
          <a:r>
            <a:rPr lang="en-IN" sz="1200" b="0" dirty="0"/>
            <a:t>Biology</a:t>
          </a:r>
        </a:p>
        <a:p>
          <a:r>
            <a:rPr lang="en-IN" sz="1200" b="0" dirty="0"/>
            <a:t>Astronomy</a:t>
          </a:r>
        </a:p>
        <a:p>
          <a:r>
            <a:rPr lang="en-IN" sz="1200" b="0" dirty="0"/>
            <a:t>Forensic Science</a:t>
          </a:r>
        </a:p>
        <a:p>
          <a:r>
            <a:rPr lang="en-IN" sz="1200" b="0" dirty="0"/>
            <a:t>Geology</a:t>
          </a:r>
        </a:p>
        <a:p>
          <a:r>
            <a:rPr lang="en-IN" sz="1200" b="0" dirty="0"/>
            <a:t>Agriculture</a:t>
          </a:r>
        </a:p>
        <a:p>
          <a:r>
            <a:rPr lang="en-IN" sz="1200" b="0" dirty="0"/>
            <a:t>IT</a:t>
          </a:r>
        </a:p>
        <a:p>
          <a:r>
            <a:rPr lang="en-IN" sz="1200" b="0" dirty="0"/>
            <a:t>Statistics</a:t>
          </a:r>
        </a:p>
        <a:p>
          <a:r>
            <a:rPr lang="en-IN" sz="1200" b="0" dirty="0"/>
            <a:t>Fashion Technology</a:t>
          </a:r>
        </a:p>
        <a:p>
          <a:r>
            <a:rPr lang="en-IN" sz="1200" b="0" dirty="0"/>
            <a:t>Home Science</a:t>
          </a:r>
        </a:p>
        <a:p>
          <a:r>
            <a:rPr lang="en-IN" sz="1200" b="0" dirty="0"/>
            <a:t>Nutrition</a:t>
          </a:r>
        </a:p>
        <a:p>
          <a:r>
            <a:rPr lang="en-IN" sz="1200" b="0" dirty="0"/>
            <a:t>Nautical Science </a:t>
          </a:r>
        </a:p>
        <a:p>
          <a:r>
            <a:rPr lang="en-IN" sz="1200" b="0" dirty="0"/>
            <a:t>Genetics</a:t>
          </a:r>
        </a:p>
        <a:p>
          <a:endParaRPr lang="en-IN" sz="1200" b="0" dirty="0"/>
        </a:p>
      </dgm:t>
    </dgm:pt>
    <dgm:pt modelId="{8DA02823-76F4-40D5-97C1-58804545D378}" type="parTrans" cxnId="{F31C9DC2-A60A-49D1-BB9C-FF9A86DA1BB1}">
      <dgm:prSet/>
      <dgm:spPr/>
      <dgm:t>
        <a:bodyPr/>
        <a:lstStyle/>
        <a:p>
          <a:endParaRPr lang="en-IN" sz="1200" b="0"/>
        </a:p>
      </dgm:t>
    </dgm:pt>
    <dgm:pt modelId="{37BC6307-E387-41F4-BF3D-808492ED3136}" type="sibTrans" cxnId="{F31C9DC2-A60A-49D1-BB9C-FF9A86DA1BB1}">
      <dgm:prSet/>
      <dgm:spPr/>
      <dgm:t>
        <a:bodyPr/>
        <a:lstStyle/>
        <a:p>
          <a:endParaRPr lang="en-IN" sz="1200" b="0"/>
        </a:p>
      </dgm:t>
    </dgm:pt>
    <dgm:pt modelId="{9CFC4F6D-6257-411C-A179-73C1FA90CE9A}" type="asst">
      <dgm:prSet custT="1"/>
      <dgm:spPr/>
      <dgm:t>
        <a:bodyPr/>
        <a:lstStyle/>
        <a:p>
          <a:endParaRPr lang="en-IN" sz="1200" b="0" dirty="0"/>
        </a:p>
        <a:p>
          <a:r>
            <a:rPr lang="en-IN" sz="1200" b="0" dirty="0"/>
            <a:t> Computer Science</a:t>
          </a:r>
        </a:p>
        <a:p>
          <a:r>
            <a:rPr lang="en-IN" sz="1200" b="0" dirty="0"/>
            <a:t> Information Technology</a:t>
          </a:r>
        </a:p>
        <a:p>
          <a:r>
            <a:rPr lang="en-IN" sz="1200" b="0" dirty="0"/>
            <a:t>Mechanical Engineering </a:t>
          </a:r>
        </a:p>
        <a:p>
          <a:r>
            <a:rPr lang="en-IN" sz="1200" b="0" dirty="0"/>
            <a:t> Chemical Engineering</a:t>
          </a:r>
        </a:p>
        <a:p>
          <a:r>
            <a:rPr lang="en-IN" sz="1200" b="0" dirty="0"/>
            <a:t>Civil  Engineering</a:t>
          </a:r>
        </a:p>
        <a:p>
          <a:r>
            <a:rPr lang="en-IN" sz="1200" b="0" dirty="0"/>
            <a:t>Electrical  Engineering </a:t>
          </a:r>
        </a:p>
        <a:p>
          <a:r>
            <a:rPr lang="en-IN" sz="1200" b="0" dirty="0"/>
            <a:t>Automobile Engineering </a:t>
          </a:r>
        </a:p>
        <a:p>
          <a:r>
            <a:rPr lang="en-IN" sz="1200" b="0" dirty="0"/>
            <a:t>Mechatronics</a:t>
          </a:r>
        </a:p>
        <a:p>
          <a:r>
            <a:rPr lang="en-IN" sz="1200" b="0" dirty="0"/>
            <a:t>Biomedical  Engineering </a:t>
          </a:r>
        </a:p>
        <a:p>
          <a:r>
            <a:rPr lang="en-IN" sz="1200" b="0" dirty="0"/>
            <a:t>.</a:t>
          </a:r>
        </a:p>
        <a:p>
          <a:endParaRPr lang="en-IN" sz="1200" b="0" dirty="0"/>
        </a:p>
      </dgm:t>
    </dgm:pt>
    <dgm:pt modelId="{4B61F1DD-D5EA-4C3A-BE7D-F2052C20CB90}" type="parTrans" cxnId="{6C4F425E-5994-4C5F-865B-8B46274DBB93}">
      <dgm:prSet/>
      <dgm:spPr/>
      <dgm:t>
        <a:bodyPr/>
        <a:lstStyle/>
        <a:p>
          <a:endParaRPr lang="en-IN" sz="1200" b="0"/>
        </a:p>
      </dgm:t>
    </dgm:pt>
    <dgm:pt modelId="{333C5A66-88A5-4B4A-B90D-7922613A7961}" type="sibTrans" cxnId="{6C4F425E-5994-4C5F-865B-8B46274DBB93}">
      <dgm:prSet/>
      <dgm:spPr/>
      <dgm:t>
        <a:bodyPr/>
        <a:lstStyle/>
        <a:p>
          <a:endParaRPr lang="en-IN" sz="1200" b="0"/>
        </a:p>
      </dgm:t>
    </dgm:pt>
    <dgm:pt modelId="{7AB78860-65E0-4582-ADEB-CB8499668F1B}" type="asst">
      <dgm:prSet custT="1"/>
      <dgm:spPr/>
      <dgm:t>
        <a:bodyPr/>
        <a:lstStyle/>
        <a:p>
          <a:r>
            <a:rPr lang="en-IN" sz="1200" b="0" dirty="0"/>
            <a:t>Diploma in Interior Designing</a:t>
          </a:r>
        </a:p>
        <a:p>
          <a:endParaRPr lang="en-IN" sz="1200" b="0" dirty="0"/>
        </a:p>
        <a:p>
          <a:r>
            <a:rPr lang="en-IN" sz="1200" b="0" dirty="0"/>
            <a:t>Diploma in Landscape Designing </a:t>
          </a:r>
        </a:p>
        <a:p>
          <a:endParaRPr lang="en-IN" sz="1200" b="0" dirty="0"/>
        </a:p>
        <a:p>
          <a:r>
            <a:rPr lang="en-IN" sz="1200" b="0" dirty="0"/>
            <a:t>Masters in A </a:t>
          </a:r>
          <a:r>
            <a:rPr lang="en-IN" sz="1200" b="0" dirty="0" err="1"/>
            <a:t>rchitecture</a:t>
          </a:r>
          <a:endParaRPr lang="en-IN" sz="1200" b="0" dirty="0"/>
        </a:p>
      </dgm:t>
    </dgm:pt>
    <dgm:pt modelId="{0C8B6FE7-9766-481D-BABE-42073EC7BCA8}" type="parTrans" cxnId="{85CFA657-4319-4761-9BA9-03AEBD138E67}">
      <dgm:prSet/>
      <dgm:spPr/>
      <dgm:t>
        <a:bodyPr/>
        <a:lstStyle/>
        <a:p>
          <a:endParaRPr lang="en-IN" sz="1200" b="0"/>
        </a:p>
      </dgm:t>
    </dgm:pt>
    <dgm:pt modelId="{CDEEBCCE-27A2-41BB-BA50-5447890B7069}" type="sibTrans" cxnId="{85CFA657-4319-4761-9BA9-03AEBD138E67}">
      <dgm:prSet/>
      <dgm:spPr/>
      <dgm:t>
        <a:bodyPr/>
        <a:lstStyle/>
        <a:p>
          <a:endParaRPr lang="en-IN" sz="1200" b="0"/>
        </a:p>
      </dgm:t>
    </dgm:pt>
    <dgm:pt modelId="{5F7FBA01-F188-441E-96EA-E614649E947F}" type="asst">
      <dgm:prSet custT="1"/>
      <dgm:spPr/>
      <dgm:t>
        <a:bodyPr/>
        <a:lstStyle/>
        <a:p>
          <a:r>
            <a:rPr lang="en-IN" sz="1200" b="0" dirty="0"/>
            <a:t>M.B.B.S (Bachelor of Medicine and Bachelor of SUURGERY</a:t>
          </a:r>
        </a:p>
        <a:p>
          <a:r>
            <a:rPr lang="en-IN" sz="1200" b="0" dirty="0"/>
            <a:t>B.D.S ( Bachelor of Dental Surgery )</a:t>
          </a:r>
        </a:p>
        <a:p>
          <a:r>
            <a:rPr lang="en-IN" sz="1200" b="0" dirty="0"/>
            <a:t>B.A.M.S (Bachelor of Ayurveda Medicine  &amp; Surgery)</a:t>
          </a:r>
        </a:p>
        <a:p>
          <a:r>
            <a:rPr lang="en-IN" sz="1200" b="0" dirty="0"/>
            <a:t> B.H.M.S (Bachelor of Hom Medicine &amp; Surgery)</a:t>
          </a:r>
        </a:p>
        <a:p>
          <a:r>
            <a:rPr lang="en-IN" sz="1200" b="0" dirty="0"/>
            <a:t>B.U.M.S (Bachelor in of Unani Medicine &amp; Surgery)</a:t>
          </a:r>
        </a:p>
        <a:p>
          <a:r>
            <a:rPr lang="en-IN" sz="1200" b="0" dirty="0"/>
            <a:t>B. V. SC ( Bachelor in Veterinary in Science</a:t>
          </a:r>
        </a:p>
      </dgm:t>
    </dgm:pt>
    <dgm:pt modelId="{2B256DBC-1201-409F-ABE1-78B188BB17C9}" type="parTrans" cxnId="{4743574B-13E8-4AB3-BCF9-23F9BD7F74BB}">
      <dgm:prSet/>
      <dgm:spPr/>
      <dgm:t>
        <a:bodyPr/>
        <a:lstStyle/>
        <a:p>
          <a:endParaRPr lang="en-IN" sz="1200" b="0"/>
        </a:p>
      </dgm:t>
    </dgm:pt>
    <dgm:pt modelId="{4CEAE2F2-D4A6-4D0D-A42C-3F1285B8D009}" type="sibTrans" cxnId="{4743574B-13E8-4AB3-BCF9-23F9BD7F74BB}">
      <dgm:prSet/>
      <dgm:spPr/>
      <dgm:t>
        <a:bodyPr/>
        <a:lstStyle/>
        <a:p>
          <a:endParaRPr lang="en-IN" sz="1200" b="0"/>
        </a:p>
      </dgm:t>
    </dgm:pt>
    <dgm:pt modelId="{2EF2764E-6682-4190-BBA2-54F0B933A7B3}" type="pres">
      <dgm:prSet presAssocID="{4B1B0C90-B7F1-4824-83EC-16A9EB084B4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5E69FD2-0A99-44CF-A933-5EE69356081A}" type="pres">
      <dgm:prSet presAssocID="{B8F521B4-1F15-4C2F-80C1-1CC36F3A43F4}" presName="hierRoot1" presStyleCnt="0"/>
      <dgm:spPr/>
    </dgm:pt>
    <dgm:pt modelId="{C4B95ACA-A56F-4B39-89EC-822323A80A66}" type="pres">
      <dgm:prSet presAssocID="{B8F521B4-1F15-4C2F-80C1-1CC36F3A43F4}" presName="composite" presStyleCnt="0"/>
      <dgm:spPr/>
    </dgm:pt>
    <dgm:pt modelId="{3DAF783F-85F9-42D2-BF1F-06E4B649D1C9}" type="pres">
      <dgm:prSet presAssocID="{B8F521B4-1F15-4C2F-80C1-1CC36F3A43F4}" presName="background" presStyleLbl="node0" presStyleIdx="0" presStyleCnt="1"/>
      <dgm:spPr/>
    </dgm:pt>
    <dgm:pt modelId="{B44791BB-BB1A-44AB-AD7B-6C24867C9811}" type="pres">
      <dgm:prSet presAssocID="{B8F521B4-1F15-4C2F-80C1-1CC36F3A43F4}" presName="text" presStyleLbl="fgAcc0" presStyleIdx="0" presStyleCnt="1" custScaleX="269564" custScaleY="177431" custLinFactNeighborX="3836" custLinFactNeighborY="-17116">
        <dgm:presLayoutVars>
          <dgm:chPref val="3"/>
        </dgm:presLayoutVars>
      </dgm:prSet>
      <dgm:spPr/>
    </dgm:pt>
    <dgm:pt modelId="{34A6DD88-F3B7-4297-AB65-43E54B8728E9}" type="pres">
      <dgm:prSet presAssocID="{B8F521B4-1F15-4C2F-80C1-1CC36F3A43F4}" presName="hierChild2" presStyleCnt="0"/>
      <dgm:spPr/>
    </dgm:pt>
    <dgm:pt modelId="{7B6CC3F4-E16D-443D-8B43-2BA8D6806CB5}" type="pres">
      <dgm:prSet presAssocID="{79B2DC49-3F60-4D93-AEA0-0B63F48512F0}" presName="Name10" presStyleLbl="parChTrans1D2" presStyleIdx="0" presStyleCnt="7"/>
      <dgm:spPr/>
    </dgm:pt>
    <dgm:pt modelId="{B3A8496C-12D0-45C5-B802-6B7CBF999C8E}" type="pres">
      <dgm:prSet presAssocID="{141B5290-63A4-45E8-B96D-399A226565AA}" presName="hierRoot2" presStyleCnt="0"/>
      <dgm:spPr/>
    </dgm:pt>
    <dgm:pt modelId="{97213010-36D9-4707-8968-C14C3BA5FAC5}" type="pres">
      <dgm:prSet presAssocID="{141B5290-63A4-45E8-B96D-399A226565AA}" presName="composite2" presStyleCnt="0"/>
      <dgm:spPr/>
    </dgm:pt>
    <dgm:pt modelId="{537CC622-8367-4077-8D2C-D8D52B033D57}" type="pres">
      <dgm:prSet presAssocID="{141B5290-63A4-45E8-B96D-399A226565AA}" presName="background2" presStyleLbl="node2" presStyleIdx="0" presStyleCnt="7"/>
      <dgm:spPr/>
    </dgm:pt>
    <dgm:pt modelId="{DF26A7CD-FAB5-4F69-8CA1-FB45113997E6}" type="pres">
      <dgm:prSet presAssocID="{141B5290-63A4-45E8-B96D-399A226565AA}" presName="text2" presStyleLbl="fgAcc2" presStyleIdx="0" presStyleCnt="7" custScaleX="123665">
        <dgm:presLayoutVars>
          <dgm:chPref val="3"/>
        </dgm:presLayoutVars>
      </dgm:prSet>
      <dgm:spPr/>
    </dgm:pt>
    <dgm:pt modelId="{9929D3E0-082E-4195-89CF-F7EDCA8EB3C0}" type="pres">
      <dgm:prSet presAssocID="{141B5290-63A4-45E8-B96D-399A226565AA}" presName="hierChild3" presStyleCnt="0"/>
      <dgm:spPr/>
    </dgm:pt>
    <dgm:pt modelId="{DDA1DE15-BED5-468D-BA28-B3650D61B4ED}" type="pres">
      <dgm:prSet presAssocID="{AFDE29D4-7CDB-43FA-9F00-78A08711204F}" presName="Name17" presStyleLbl="parChTrans1D3" presStyleIdx="0" presStyleCnt="7"/>
      <dgm:spPr/>
    </dgm:pt>
    <dgm:pt modelId="{4AAA7389-937F-40A3-978C-4EB68776065E}" type="pres">
      <dgm:prSet presAssocID="{0FE92A29-66CE-4B81-94F6-52D7E192FCFE}" presName="hierRoot3" presStyleCnt="0"/>
      <dgm:spPr/>
    </dgm:pt>
    <dgm:pt modelId="{9494FC24-DA48-4AD2-ACF9-D8C8DC6AB15B}" type="pres">
      <dgm:prSet presAssocID="{0FE92A29-66CE-4B81-94F6-52D7E192FCFE}" presName="composite3" presStyleCnt="0"/>
      <dgm:spPr/>
    </dgm:pt>
    <dgm:pt modelId="{9444D185-F202-49DE-9349-C48603E3469E}" type="pres">
      <dgm:prSet presAssocID="{0FE92A29-66CE-4B81-94F6-52D7E192FCFE}" presName="background3" presStyleLbl="asst2" presStyleIdx="0" presStyleCnt="10"/>
      <dgm:spPr/>
    </dgm:pt>
    <dgm:pt modelId="{E88D972C-F01E-4C8D-8E65-C04FA4F40F12}" type="pres">
      <dgm:prSet presAssocID="{0FE92A29-66CE-4B81-94F6-52D7E192FCFE}" presName="text3" presStyleLbl="fgAcc3" presStyleIdx="0" presStyleCnt="7">
        <dgm:presLayoutVars>
          <dgm:chPref val="3"/>
        </dgm:presLayoutVars>
      </dgm:prSet>
      <dgm:spPr/>
    </dgm:pt>
    <dgm:pt modelId="{72212674-B13C-486E-9A6D-6F9F0BFB16B7}" type="pres">
      <dgm:prSet presAssocID="{0FE92A29-66CE-4B81-94F6-52D7E192FCFE}" presName="hierChild4" presStyleCnt="0"/>
      <dgm:spPr/>
    </dgm:pt>
    <dgm:pt modelId="{B2B49441-720F-4DC9-BEC7-76BAB0578E7C}" type="pres">
      <dgm:prSet presAssocID="{7D5044C3-FACF-4030-BFBA-71DCE6DB47CE}" presName="Name10" presStyleLbl="parChTrans1D2" presStyleIdx="1" presStyleCnt="7"/>
      <dgm:spPr/>
    </dgm:pt>
    <dgm:pt modelId="{BD9410B0-8B96-4732-97AB-601E604553A3}" type="pres">
      <dgm:prSet presAssocID="{36085E7F-F3BC-4F09-814D-EAA344BAE4FC}" presName="hierRoot2" presStyleCnt="0"/>
      <dgm:spPr/>
    </dgm:pt>
    <dgm:pt modelId="{CF9E0577-214C-494A-B406-4ED841EAB07C}" type="pres">
      <dgm:prSet presAssocID="{36085E7F-F3BC-4F09-814D-EAA344BAE4FC}" presName="composite2" presStyleCnt="0"/>
      <dgm:spPr/>
    </dgm:pt>
    <dgm:pt modelId="{14E1EE06-D0F6-4A7C-8FED-4BBFF7A773B2}" type="pres">
      <dgm:prSet presAssocID="{36085E7F-F3BC-4F09-814D-EAA344BAE4FC}" presName="background2" presStyleLbl="node2" presStyleIdx="1" presStyleCnt="7"/>
      <dgm:spPr/>
    </dgm:pt>
    <dgm:pt modelId="{EAEF2674-F624-4FD6-A263-FFF0570AB66F}" type="pres">
      <dgm:prSet presAssocID="{36085E7F-F3BC-4F09-814D-EAA344BAE4FC}" presName="text2" presStyleLbl="fgAcc2" presStyleIdx="1" presStyleCnt="7" custScaleX="129913">
        <dgm:presLayoutVars>
          <dgm:chPref val="3"/>
        </dgm:presLayoutVars>
      </dgm:prSet>
      <dgm:spPr/>
    </dgm:pt>
    <dgm:pt modelId="{912EB5F0-BD2E-4CFA-9BFE-2EB2730F5F2F}" type="pres">
      <dgm:prSet presAssocID="{36085E7F-F3BC-4F09-814D-EAA344BAE4FC}" presName="hierChild3" presStyleCnt="0"/>
      <dgm:spPr/>
    </dgm:pt>
    <dgm:pt modelId="{368D8627-747E-49DA-88F5-AF0DDB315D57}" type="pres">
      <dgm:prSet presAssocID="{5362BC98-A4E1-4F16-AD16-7EC3F848F88E}" presName="Name17" presStyleLbl="parChTrans1D3" presStyleIdx="1" presStyleCnt="7"/>
      <dgm:spPr/>
    </dgm:pt>
    <dgm:pt modelId="{CD0E309D-A544-445F-A09F-2AACDA739DCD}" type="pres">
      <dgm:prSet presAssocID="{F441AE68-6483-4138-BFCA-93DCE6A5971F}" presName="hierRoot3" presStyleCnt="0"/>
      <dgm:spPr/>
    </dgm:pt>
    <dgm:pt modelId="{BF59BB03-E627-4684-A422-75DCC28F2E2D}" type="pres">
      <dgm:prSet presAssocID="{F441AE68-6483-4138-BFCA-93DCE6A5971F}" presName="composite3" presStyleCnt="0"/>
      <dgm:spPr/>
    </dgm:pt>
    <dgm:pt modelId="{7571E800-9E8C-4526-AC56-02C4B40A28FB}" type="pres">
      <dgm:prSet presAssocID="{F441AE68-6483-4138-BFCA-93DCE6A5971F}" presName="background3" presStyleLbl="asst2" presStyleIdx="1" presStyleCnt="10"/>
      <dgm:spPr/>
    </dgm:pt>
    <dgm:pt modelId="{2DC8FED5-A17B-476D-8DBD-9A4A9457AA83}" type="pres">
      <dgm:prSet presAssocID="{F441AE68-6483-4138-BFCA-93DCE6A5971F}" presName="text3" presStyleLbl="fgAcc3" presStyleIdx="1" presStyleCnt="7">
        <dgm:presLayoutVars>
          <dgm:chPref val="3"/>
        </dgm:presLayoutVars>
      </dgm:prSet>
      <dgm:spPr/>
    </dgm:pt>
    <dgm:pt modelId="{C43FC744-7BDF-49E3-8786-3E38B22B8693}" type="pres">
      <dgm:prSet presAssocID="{F441AE68-6483-4138-BFCA-93DCE6A5971F}" presName="hierChild4" presStyleCnt="0"/>
      <dgm:spPr/>
    </dgm:pt>
    <dgm:pt modelId="{38F6081D-7C8F-4F0D-94E3-F698438D5D43}" type="pres">
      <dgm:prSet presAssocID="{4B61F1DD-D5EA-4C3A-BE7D-F2052C20CB90}" presName="Name23" presStyleLbl="parChTrans1D4" presStyleIdx="0" presStyleCnt="4"/>
      <dgm:spPr/>
    </dgm:pt>
    <dgm:pt modelId="{4FF7E47D-3DAD-4B9C-B098-13785EFFC16D}" type="pres">
      <dgm:prSet presAssocID="{9CFC4F6D-6257-411C-A179-73C1FA90CE9A}" presName="hierRoot4" presStyleCnt="0"/>
      <dgm:spPr/>
    </dgm:pt>
    <dgm:pt modelId="{6C28FA94-447D-4A75-9509-7DDEE19E3DF1}" type="pres">
      <dgm:prSet presAssocID="{9CFC4F6D-6257-411C-A179-73C1FA90CE9A}" presName="composite4" presStyleCnt="0"/>
      <dgm:spPr/>
    </dgm:pt>
    <dgm:pt modelId="{0B85CECA-6A59-4EDA-A916-96B504C75755}" type="pres">
      <dgm:prSet presAssocID="{9CFC4F6D-6257-411C-A179-73C1FA90CE9A}" presName="background4" presStyleLbl="asst2" presStyleIdx="2" presStyleCnt="10"/>
      <dgm:spPr/>
    </dgm:pt>
    <dgm:pt modelId="{367688C9-437F-4808-AD7F-E43143B9F294}" type="pres">
      <dgm:prSet presAssocID="{9CFC4F6D-6257-411C-A179-73C1FA90CE9A}" presName="text4" presStyleLbl="fgAcc4" presStyleIdx="0" presStyleCnt="4" custScaleX="326830" custScaleY="687698">
        <dgm:presLayoutVars>
          <dgm:chPref val="3"/>
        </dgm:presLayoutVars>
      </dgm:prSet>
      <dgm:spPr/>
    </dgm:pt>
    <dgm:pt modelId="{35D540FE-7B8C-457D-B39F-F17BD8D8C0AC}" type="pres">
      <dgm:prSet presAssocID="{9CFC4F6D-6257-411C-A179-73C1FA90CE9A}" presName="hierChild5" presStyleCnt="0"/>
      <dgm:spPr/>
    </dgm:pt>
    <dgm:pt modelId="{EEC241AE-E20E-4A51-805E-41FB77C4F7D4}" type="pres">
      <dgm:prSet presAssocID="{99913407-E6D0-4194-A643-06B1E15A73F5}" presName="Name10" presStyleLbl="parChTrans1D2" presStyleIdx="2" presStyleCnt="7"/>
      <dgm:spPr/>
    </dgm:pt>
    <dgm:pt modelId="{3ABEFB6A-0B38-451F-983C-A68F7A0E7CA8}" type="pres">
      <dgm:prSet presAssocID="{8EDDB1D7-2C93-4B12-87E3-6BC55862C03C}" presName="hierRoot2" presStyleCnt="0"/>
      <dgm:spPr/>
    </dgm:pt>
    <dgm:pt modelId="{7D19A5CE-7874-4618-9F1E-21D10FA3FE57}" type="pres">
      <dgm:prSet presAssocID="{8EDDB1D7-2C93-4B12-87E3-6BC55862C03C}" presName="composite2" presStyleCnt="0"/>
      <dgm:spPr/>
    </dgm:pt>
    <dgm:pt modelId="{51A04F76-0DAC-43E7-83FF-8E3B6002D4A4}" type="pres">
      <dgm:prSet presAssocID="{8EDDB1D7-2C93-4B12-87E3-6BC55862C03C}" presName="background2" presStyleLbl="node2" presStyleIdx="2" presStyleCnt="7"/>
      <dgm:spPr/>
    </dgm:pt>
    <dgm:pt modelId="{DB9CEC32-032E-4399-A13E-922977349650}" type="pres">
      <dgm:prSet presAssocID="{8EDDB1D7-2C93-4B12-87E3-6BC55862C03C}" presName="text2" presStyleLbl="fgAcc2" presStyleIdx="2" presStyleCnt="7">
        <dgm:presLayoutVars>
          <dgm:chPref val="3"/>
        </dgm:presLayoutVars>
      </dgm:prSet>
      <dgm:spPr/>
    </dgm:pt>
    <dgm:pt modelId="{A6755379-08C0-4953-A9FC-30952416EC80}" type="pres">
      <dgm:prSet presAssocID="{8EDDB1D7-2C93-4B12-87E3-6BC55862C03C}" presName="hierChild3" presStyleCnt="0"/>
      <dgm:spPr/>
    </dgm:pt>
    <dgm:pt modelId="{3948EF4E-A88E-4154-B320-AC58F2D18B57}" type="pres">
      <dgm:prSet presAssocID="{09692E4A-7001-4A30-B83B-73E4CF34A146}" presName="Name17" presStyleLbl="parChTrans1D3" presStyleIdx="2" presStyleCnt="7"/>
      <dgm:spPr/>
    </dgm:pt>
    <dgm:pt modelId="{A0650015-7A5B-456E-81B2-3BA0799279DA}" type="pres">
      <dgm:prSet presAssocID="{17502790-176D-49E5-8862-0DAEFF452097}" presName="hierRoot3" presStyleCnt="0"/>
      <dgm:spPr/>
    </dgm:pt>
    <dgm:pt modelId="{E4ECEF78-21F6-4040-96AE-2D8429106652}" type="pres">
      <dgm:prSet presAssocID="{17502790-176D-49E5-8862-0DAEFF452097}" presName="composite3" presStyleCnt="0"/>
      <dgm:spPr/>
    </dgm:pt>
    <dgm:pt modelId="{E28CB171-22D4-440F-9A86-B9CD174C7D54}" type="pres">
      <dgm:prSet presAssocID="{17502790-176D-49E5-8862-0DAEFF452097}" presName="background3" presStyleLbl="node3" presStyleIdx="0" presStyleCnt="1"/>
      <dgm:spPr/>
    </dgm:pt>
    <dgm:pt modelId="{DE620958-8229-4425-AC80-FF4C393CB5D4}" type="pres">
      <dgm:prSet presAssocID="{17502790-176D-49E5-8862-0DAEFF452097}" presName="text3" presStyleLbl="fgAcc3" presStyleIdx="2" presStyleCnt="7" custScaleX="131460">
        <dgm:presLayoutVars>
          <dgm:chPref val="3"/>
        </dgm:presLayoutVars>
      </dgm:prSet>
      <dgm:spPr/>
    </dgm:pt>
    <dgm:pt modelId="{323820EC-FA80-4376-9AAE-7DA545305FF1}" type="pres">
      <dgm:prSet presAssocID="{17502790-176D-49E5-8862-0DAEFF452097}" presName="hierChild4" presStyleCnt="0"/>
      <dgm:spPr/>
    </dgm:pt>
    <dgm:pt modelId="{A4E0012A-041E-406C-830A-1AA66934C942}" type="pres">
      <dgm:prSet presAssocID="{2D798564-3C69-45C4-9D9C-1C32142AFF28}" presName="Name10" presStyleLbl="parChTrans1D2" presStyleIdx="3" presStyleCnt="7"/>
      <dgm:spPr/>
    </dgm:pt>
    <dgm:pt modelId="{819457F8-6B50-4CC8-98C6-FC6BC042F0EB}" type="pres">
      <dgm:prSet presAssocID="{F5A83F6B-D189-4953-BFAE-627601C59B6B}" presName="hierRoot2" presStyleCnt="0"/>
      <dgm:spPr/>
    </dgm:pt>
    <dgm:pt modelId="{FE8F21D2-7B08-4E2E-B4FB-E3307BF49EAD}" type="pres">
      <dgm:prSet presAssocID="{F5A83F6B-D189-4953-BFAE-627601C59B6B}" presName="composite2" presStyleCnt="0"/>
      <dgm:spPr/>
    </dgm:pt>
    <dgm:pt modelId="{41774E37-E0FD-4599-B743-9FD108405469}" type="pres">
      <dgm:prSet presAssocID="{F5A83F6B-D189-4953-BFAE-627601C59B6B}" presName="background2" presStyleLbl="node2" presStyleIdx="3" presStyleCnt="7"/>
      <dgm:spPr/>
    </dgm:pt>
    <dgm:pt modelId="{9FD87B8B-2C12-4C0A-9F72-ABE45BC0165D}" type="pres">
      <dgm:prSet presAssocID="{F5A83F6B-D189-4953-BFAE-627601C59B6B}" presName="text2" presStyleLbl="fgAcc2" presStyleIdx="3" presStyleCnt="7">
        <dgm:presLayoutVars>
          <dgm:chPref val="3"/>
        </dgm:presLayoutVars>
      </dgm:prSet>
      <dgm:spPr/>
    </dgm:pt>
    <dgm:pt modelId="{6B881B5A-1C3B-47F9-8F38-E50F81AABB09}" type="pres">
      <dgm:prSet presAssocID="{F5A83F6B-D189-4953-BFAE-627601C59B6B}" presName="hierChild3" presStyleCnt="0"/>
      <dgm:spPr/>
    </dgm:pt>
    <dgm:pt modelId="{1E46B401-1D4F-430A-A8C3-D557EF305AB6}" type="pres">
      <dgm:prSet presAssocID="{88BF2EA5-1B20-4CE4-B510-1E7523CF625A}" presName="Name17" presStyleLbl="parChTrans1D3" presStyleIdx="3" presStyleCnt="7"/>
      <dgm:spPr/>
    </dgm:pt>
    <dgm:pt modelId="{489979BA-0E94-4EFA-BE5A-7FFDAE21A4C3}" type="pres">
      <dgm:prSet presAssocID="{0BD4E041-FEDA-4C0B-B4EE-CF91A88C7DF0}" presName="hierRoot3" presStyleCnt="0"/>
      <dgm:spPr/>
    </dgm:pt>
    <dgm:pt modelId="{358D9489-CF57-4AF4-8648-E26AA02B4794}" type="pres">
      <dgm:prSet presAssocID="{0BD4E041-FEDA-4C0B-B4EE-CF91A88C7DF0}" presName="composite3" presStyleCnt="0"/>
      <dgm:spPr/>
    </dgm:pt>
    <dgm:pt modelId="{112EC730-94FD-4BCF-B6FD-E7AEC728E739}" type="pres">
      <dgm:prSet presAssocID="{0BD4E041-FEDA-4C0B-B4EE-CF91A88C7DF0}" presName="background3" presStyleLbl="asst2" presStyleIdx="3" presStyleCnt="10"/>
      <dgm:spPr/>
    </dgm:pt>
    <dgm:pt modelId="{8CA07270-A5DB-43A6-AF0E-A96215C1CC32}" type="pres">
      <dgm:prSet presAssocID="{0BD4E041-FEDA-4C0B-B4EE-CF91A88C7DF0}" presName="text3" presStyleLbl="fgAcc3" presStyleIdx="3" presStyleCnt="7" custScaleX="140162">
        <dgm:presLayoutVars>
          <dgm:chPref val="3"/>
        </dgm:presLayoutVars>
      </dgm:prSet>
      <dgm:spPr/>
    </dgm:pt>
    <dgm:pt modelId="{F17694BD-3847-45C5-84B5-51F572129C8F}" type="pres">
      <dgm:prSet presAssocID="{0BD4E041-FEDA-4C0B-B4EE-CF91A88C7DF0}" presName="hierChild4" presStyleCnt="0"/>
      <dgm:spPr/>
    </dgm:pt>
    <dgm:pt modelId="{08F23D1E-B843-434A-BE9B-0CFF86CCA604}" type="pres">
      <dgm:prSet presAssocID="{0C8B6FE7-9766-481D-BABE-42073EC7BCA8}" presName="Name23" presStyleLbl="parChTrans1D4" presStyleIdx="1" presStyleCnt="4"/>
      <dgm:spPr/>
    </dgm:pt>
    <dgm:pt modelId="{73969A14-A73A-4BB1-9F10-5013BC5890FF}" type="pres">
      <dgm:prSet presAssocID="{7AB78860-65E0-4582-ADEB-CB8499668F1B}" presName="hierRoot4" presStyleCnt="0"/>
      <dgm:spPr/>
    </dgm:pt>
    <dgm:pt modelId="{F4877074-D923-463C-AAB3-4BC0F68D61BB}" type="pres">
      <dgm:prSet presAssocID="{7AB78860-65E0-4582-ADEB-CB8499668F1B}" presName="composite4" presStyleCnt="0"/>
      <dgm:spPr/>
    </dgm:pt>
    <dgm:pt modelId="{FF8A0E5E-26D8-41F5-9807-2348EC385C1D}" type="pres">
      <dgm:prSet presAssocID="{7AB78860-65E0-4582-ADEB-CB8499668F1B}" presName="background4" presStyleLbl="asst2" presStyleIdx="4" presStyleCnt="10"/>
      <dgm:spPr/>
    </dgm:pt>
    <dgm:pt modelId="{DD1CB121-6FF8-4072-9442-4AE7EA1ACB1B}" type="pres">
      <dgm:prSet presAssocID="{7AB78860-65E0-4582-ADEB-CB8499668F1B}" presName="text4" presStyleLbl="fgAcc4" presStyleIdx="1" presStyleCnt="4" custScaleX="167465" custScaleY="564903" custLinFactNeighborX="-9208" custLinFactNeighborY="11601">
        <dgm:presLayoutVars>
          <dgm:chPref val="3"/>
        </dgm:presLayoutVars>
      </dgm:prSet>
      <dgm:spPr/>
    </dgm:pt>
    <dgm:pt modelId="{A54292DF-22CA-4D9D-87D9-57C3F14E711D}" type="pres">
      <dgm:prSet presAssocID="{7AB78860-65E0-4582-ADEB-CB8499668F1B}" presName="hierChild5" presStyleCnt="0"/>
      <dgm:spPr/>
    </dgm:pt>
    <dgm:pt modelId="{305565CB-6193-4504-B9BC-DFCF05724F30}" type="pres">
      <dgm:prSet presAssocID="{A300847F-D373-4F37-9428-B5C3EC72401D}" presName="Name10" presStyleLbl="parChTrans1D2" presStyleIdx="4" presStyleCnt="7"/>
      <dgm:spPr/>
    </dgm:pt>
    <dgm:pt modelId="{33BBF8D6-625B-4FBC-A9FE-445B2A561146}" type="pres">
      <dgm:prSet presAssocID="{EC86B9B6-6C7C-4F72-8E85-A5456FCE5464}" presName="hierRoot2" presStyleCnt="0"/>
      <dgm:spPr/>
    </dgm:pt>
    <dgm:pt modelId="{954DD892-5B57-425D-91FD-A4A3942FC930}" type="pres">
      <dgm:prSet presAssocID="{EC86B9B6-6C7C-4F72-8E85-A5456FCE5464}" presName="composite2" presStyleCnt="0"/>
      <dgm:spPr/>
    </dgm:pt>
    <dgm:pt modelId="{4F5B0606-A1CE-48AC-84CA-053FA3720403}" type="pres">
      <dgm:prSet presAssocID="{EC86B9B6-6C7C-4F72-8E85-A5456FCE5464}" presName="background2" presStyleLbl="node2" presStyleIdx="4" presStyleCnt="7"/>
      <dgm:spPr/>
    </dgm:pt>
    <dgm:pt modelId="{26647509-10D0-4438-99D4-EC7677A7FEE9}" type="pres">
      <dgm:prSet presAssocID="{EC86B9B6-6C7C-4F72-8E85-A5456FCE5464}" presName="text2" presStyleLbl="fgAcc2" presStyleIdx="4" presStyleCnt="7">
        <dgm:presLayoutVars>
          <dgm:chPref val="3"/>
        </dgm:presLayoutVars>
      </dgm:prSet>
      <dgm:spPr/>
    </dgm:pt>
    <dgm:pt modelId="{9D226DF4-390C-41D1-A980-58CE8B6E541E}" type="pres">
      <dgm:prSet presAssocID="{EC86B9B6-6C7C-4F72-8E85-A5456FCE5464}" presName="hierChild3" presStyleCnt="0"/>
      <dgm:spPr/>
    </dgm:pt>
    <dgm:pt modelId="{10E99BAF-9617-4B7C-8956-BFBDCE779562}" type="pres">
      <dgm:prSet presAssocID="{D2064443-7B82-4B68-A2C0-D909C205D928}" presName="Name17" presStyleLbl="parChTrans1D3" presStyleIdx="4" presStyleCnt="7"/>
      <dgm:spPr/>
    </dgm:pt>
    <dgm:pt modelId="{605944D7-81F4-4641-BDD7-DAD2A7A3C000}" type="pres">
      <dgm:prSet presAssocID="{206A3FE4-A300-47C6-8858-2846DBC1A530}" presName="hierRoot3" presStyleCnt="0"/>
      <dgm:spPr/>
    </dgm:pt>
    <dgm:pt modelId="{E812E6B9-6290-48A8-B022-662DEEA47D33}" type="pres">
      <dgm:prSet presAssocID="{206A3FE4-A300-47C6-8858-2846DBC1A530}" presName="composite3" presStyleCnt="0"/>
      <dgm:spPr/>
    </dgm:pt>
    <dgm:pt modelId="{935E9FBF-A788-4FD1-9EBD-2177F2C87550}" type="pres">
      <dgm:prSet presAssocID="{206A3FE4-A300-47C6-8858-2846DBC1A530}" presName="background3" presStyleLbl="asst2" presStyleIdx="5" presStyleCnt="10"/>
      <dgm:spPr/>
    </dgm:pt>
    <dgm:pt modelId="{6B99383B-FD49-4AA0-B4F2-A3C2C71FD019}" type="pres">
      <dgm:prSet presAssocID="{206A3FE4-A300-47C6-8858-2846DBC1A530}" presName="text3" presStyleLbl="fgAcc3" presStyleIdx="4" presStyleCnt="7" custScaleX="134463">
        <dgm:presLayoutVars>
          <dgm:chPref val="3"/>
        </dgm:presLayoutVars>
      </dgm:prSet>
      <dgm:spPr/>
    </dgm:pt>
    <dgm:pt modelId="{5B8FC62E-45F9-4857-BE8E-2ABED561FA8D}" type="pres">
      <dgm:prSet presAssocID="{206A3FE4-A300-47C6-8858-2846DBC1A530}" presName="hierChild4" presStyleCnt="0"/>
      <dgm:spPr/>
    </dgm:pt>
    <dgm:pt modelId="{4493EAFB-DE3A-4D17-A445-BFBB281F90BE}" type="pres">
      <dgm:prSet presAssocID="{2B256DBC-1201-409F-ABE1-78B188BB17C9}" presName="Name23" presStyleLbl="parChTrans1D4" presStyleIdx="2" presStyleCnt="4"/>
      <dgm:spPr/>
    </dgm:pt>
    <dgm:pt modelId="{B3813279-B244-46C8-953D-A70209B79AC3}" type="pres">
      <dgm:prSet presAssocID="{5F7FBA01-F188-441E-96EA-E614649E947F}" presName="hierRoot4" presStyleCnt="0"/>
      <dgm:spPr/>
    </dgm:pt>
    <dgm:pt modelId="{1B4EE5A8-53F1-4FA0-A2AD-82010350A372}" type="pres">
      <dgm:prSet presAssocID="{5F7FBA01-F188-441E-96EA-E614649E947F}" presName="composite4" presStyleCnt="0"/>
      <dgm:spPr/>
    </dgm:pt>
    <dgm:pt modelId="{C17831EA-3C27-40CE-9B9A-348593FB00D1}" type="pres">
      <dgm:prSet presAssocID="{5F7FBA01-F188-441E-96EA-E614649E947F}" presName="background4" presStyleLbl="asst2" presStyleIdx="6" presStyleCnt="10"/>
      <dgm:spPr/>
    </dgm:pt>
    <dgm:pt modelId="{4049C5FD-7603-47A2-A858-66D20DD044E3}" type="pres">
      <dgm:prSet presAssocID="{5F7FBA01-F188-441E-96EA-E614649E947F}" presName="text4" presStyleLbl="fgAcc4" presStyleIdx="2" presStyleCnt="4" custScaleX="262725" custScaleY="909623">
        <dgm:presLayoutVars>
          <dgm:chPref val="3"/>
        </dgm:presLayoutVars>
      </dgm:prSet>
      <dgm:spPr/>
    </dgm:pt>
    <dgm:pt modelId="{00DCD42D-41CE-4DCB-BB98-E7783E82510F}" type="pres">
      <dgm:prSet presAssocID="{5F7FBA01-F188-441E-96EA-E614649E947F}" presName="hierChild5" presStyleCnt="0"/>
      <dgm:spPr/>
    </dgm:pt>
    <dgm:pt modelId="{7071D5B5-4EBF-44A5-BE7E-46570E38BADE}" type="pres">
      <dgm:prSet presAssocID="{C8499401-8DA3-4765-A5C8-5255A831BFEE}" presName="Name10" presStyleLbl="parChTrans1D2" presStyleIdx="5" presStyleCnt="7"/>
      <dgm:spPr/>
    </dgm:pt>
    <dgm:pt modelId="{80D93B5F-CBC1-4441-8261-8D1092C93176}" type="pres">
      <dgm:prSet presAssocID="{44E7E7B6-3267-4C62-B736-4672B0A55A7C}" presName="hierRoot2" presStyleCnt="0"/>
      <dgm:spPr/>
    </dgm:pt>
    <dgm:pt modelId="{ACB737EA-DA6E-44E2-B848-3D51BE23B823}" type="pres">
      <dgm:prSet presAssocID="{44E7E7B6-3267-4C62-B736-4672B0A55A7C}" presName="composite2" presStyleCnt="0"/>
      <dgm:spPr/>
    </dgm:pt>
    <dgm:pt modelId="{56B75A10-42E5-454D-9E72-775112AB64AA}" type="pres">
      <dgm:prSet presAssocID="{44E7E7B6-3267-4C62-B736-4672B0A55A7C}" presName="background2" presStyleLbl="node2" presStyleIdx="5" presStyleCnt="7"/>
      <dgm:spPr/>
    </dgm:pt>
    <dgm:pt modelId="{FFEC812F-42D3-46D9-8E07-6E6D060FDFB0}" type="pres">
      <dgm:prSet presAssocID="{44E7E7B6-3267-4C62-B736-4672B0A55A7C}" presName="text2" presStyleLbl="fgAcc2" presStyleIdx="5" presStyleCnt="7">
        <dgm:presLayoutVars>
          <dgm:chPref val="3"/>
        </dgm:presLayoutVars>
      </dgm:prSet>
      <dgm:spPr/>
    </dgm:pt>
    <dgm:pt modelId="{327B88FB-223C-4C11-BD0E-EFDE9054E9D3}" type="pres">
      <dgm:prSet presAssocID="{44E7E7B6-3267-4C62-B736-4672B0A55A7C}" presName="hierChild3" presStyleCnt="0"/>
      <dgm:spPr/>
    </dgm:pt>
    <dgm:pt modelId="{35A83B83-BD54-468C-A1F1-6578CF4E64EE}" type="pres">
      <dgm:prSet presAssocID="{8019CD89-EAC2-4FAA-9BC5-64418D3FB765}" presName="Name17" presStyleLbl="parChTrans1D3" presStyleIdx="5" presStyleCnt="7"/>
      <dgm:spPr/>
    </dgm:pt>
    <dgm:pt modelId="{E737BB9E-5155-4138-A69E-CBE95A9961B1}" type="pres">
      <dgm:prSet presAssocID="{83952328-6AEF-45D6-A31A-9A65C418465E}" presName="hierRoot3" presStyleCnt="0"/>
      <dgm:spPr/>
    </dgm:pt>
    <dgm:pt modelId="{EF90AE4E-27E8-4BCC-B97C-E3BCDB3597FC}" type="pres">
      <dgm:prSet presAssocID="{83952328-6AEF-45D6-A31A-9A65C418465E}" presName="composite3" presStyleCnt="0"/>
      <dgm:spPr/>
    </dgm:pt>
    <dgm:pt modelId="{078B9F06-6E7B-4591-B5A8-BE74475B44CC}" type="pres">
      <dgm:prSet presAssocID="{83952328-6AEF-45D6-A31A-9A65C418465E}" presName="background3" presStyleLbl="asst2" presStyleIdx="7" presStyleCnt="10"/>
      <dgm:spPr/>
    </dgm:pt>
    <dgm:pt modelId="{5EA1972D-AB42-4DC7-9C87-3A0A98F05991}" type="pres">
      <dgm:prSet presAssocID="{83952328-6AEF-45D6-A31A-9A65C418465E}" presName="text3" presStyleLbl="fgAcc3" presStyleIdx="5" presStyleCnt="7" custScaleX="108468">
        <dgm:presLayoutVars>
          <dgm:chPref val="3"/>
        </dgm:presLayoutVars>
      </dgm:prSet>
      <dgm:spPr/>
    </dgm:pt>
    <dgm:pt modelId="{DFFB6EC1-B586-4D3D-9B48-C8D9B7D550A6}" type="pres">
      <dgm:prSet presAssocID="{83952328-6AEF-45D6-A31A-9A65C418465E}" presName="hierChild4" presStyleCnt="0"/>
      <dgm:spPr/>
    </dgm:pt>
    <dgm:pt modelId="{2CC22D02-CCDD-409D-9C9A-923837BE2C3A}" type="pres">
      <dgm:prSet presAssocID="{9C6B3522-19F0-446D-AFF6-B5FF487D1167}" presName="Name23" presStyleLbl="parChTrans1D4" presStyleIdx="3" presStyleCnt="4"/>
      <dgm:spPr/>
    </dgm:pt>
    <dgm:pt modelId="{07BAF931-9854-4498-8C0F-628E573AE8D5}" type="pres">
      <dgm:prSet presAssocID="{D656D92B-7718-4D89-A4B6-09B15B7308A5}" presName="hierRoot4" presStyleCnt="0"/>
      <dgm:spPr/>
    </dgm:pt>
    <dgm:pt modelId="{7AE2D508-BA0D-4F7F-ADE6-EF2F316EF547}" type="pres">
      <dgm:prSet presAssocID="{D656D92B-7718-4D89-A4B6-09B15B7308A5}" presName="composite4" presStyleCnt="0"/>
      <dgm:spPr/>
    </dgm:pt>
    <dgm:pt modelId="{C4B80866-9C73-4EBA-8A0B-03609133B19A}" type="pres">
      <dgm:prSet presAssocID="{D656D92B-7718-4D89-A4B6-09B15B7308A5}" presName="background4" presStyleLbl="asst2" presStyleIdx="8" presStyleCnt="10"/>
      <dgm:spPr/>
    </dgm:pt>
    <dgm:pt modelId="{9AF9E82F-24C9-4149-AB58-2D0C5D33B967}" type="pres">
      <dgm:prSet presAssocID="{D656D92B-7718-4D89-A4B6-09B15B7308A5}" presName="text4" presStyleLbl="fgAcc4" presStyleIdx="3" presStyleCnt="4" custScaleY="224963">
        <dgm:presLayoutVars>
          <dgm:chPref val="3"/>
        </dgm:presLayoutVars>
      </dgm:prSet>
      <dgm:spPr/>
    </dgm:pt>
    <dgm:pt modelId="{5E5D8C5B-2531-4BA2-9C86-4647585C1F75}" type="pres">
      <dgm:prSet presAssocID="{D656D92B-7718-4D89-A4B6-09B15B7308A5}" presName="hierChild5" presStyleCnt="0"/>
      <dgm:spPr/>
    </dgm:pt>
    <dgm:pt modelId="{E846D3D1-9F51-4DF3-9F31-F02F49DDCFFA}" type="pres">
      <dgm:prSet presAssocID="{710B77D9-500F-426C-AB3C-607B0E3C4C46}" presName="Name10" presStyleLbl="parChTrans1D2" presStyleIdx="6" presStyleCnt="7"/>
      <dgm:spPr/>
    </dgm:pt>
    <dgm:pt modelId="{94599522-844E-480D-8524-A13A9DB5DED3}" type="pres">
      <dgm:prSet presAssocID="{1355FBAB-E7A6-494E-B1BF-CB91F457EE89}" presName="hierRoot2" presStyleCnt="0"/>
      <dgm:spPr/>
    </dgm:pt>
    <dgm:pt modelId="{8E8844F0-6CAA-4C03-A57B-05773B618557}" type="pres">
      <dgm:prSet presAssocID="{1355FBAB-E7A6-494E-B1BF-CB91F457EE89}" presName="composite2" presStyleCnt="0"/>
      <dgm:spPr/>
    </dgm:pt>
    <dgm:pt modelId="{29E4AD4B-DEC4-4FEE-9704-F4B8F43D5439}" type="pres">
      <dgm:prSet presAssocID="{1355FBAB-E7A6-494E-B1BF-CB91F457EE89}" presName="background2" presStyleLbl="node2" presStyleIdx="6" presStyleCnt="7"/>
      <dgm:spPr/>
    </dgm:pt>
    <dgm:pt modelId="{70FA3D06-E3D5-42EF-BF86-CBA26AAFB0C6}" type="pres">
      <dgm:prSet presAssocID="{1355FBAB-E7A6-494E-B1BF-CB91F457EE89}" presName="text2" presStyleLbl="fgAcc2" presStyleIdx="6" presStyleCnt="7">
        <dgm:presLayoutVars>
          <dgm:chPref val="3"/>
        </dgm:presLayoutVars>
      </dgm:prSet>
      <dgm:spPr/>
    </dgm:pt>
    <dgm:pt modelId="{46C2CA49-3DAA-493F-B16F-C580AB4F3395}" type="pres">
      <dgm:prSet presAssocID="{1355FBAB-E7A6-494E-B1BF-CB91F457EE89}" presName="hierChild3" presStyleCnt="0"/>
      <dgm:spPr/>
    </dgm:pt>
    <dgm:pt modelId="{15710968-9E0C-455E-A49B-B1C1110E2E7E}" type="pres">
      <dgm:prSet presAssocID="{8DA02823-76F4-40D5-97C1-58804545D378}" presName="Name17" presStyleLbl="parChTrans1D3" presStyleIdx="6" presStyleCnt="7"/>
      <dgm:spPr/>
    </dgm:pt>
    <dgm:pt modelId="{77D04C56-91BF-4E67-B7E7-321DAC3D638B}" type="pres">
      <dgm:prSet presAssocID="{29A3A6FE-A99A-427F-93A7-66176145C69F}" presName="hierRoot3" presStyleCnt="0"/>
      <dgm:spPr/>
    </dgm:pt>
    <dgm:pt modelId="{100DA94D-4F4A-4D30-BD3D-82A96AC4999B}" type="pres">
      <dgm:prSet presAssocID="{29A3A6FE-A99A-427F-93A7-66176145C69F}" presName="composite3" presStyleCnt="0"/>
      <dgm:spPr/>
    </dgm:pt>
    <dgm:pt modelId="{24EF7EE0-376B-4DF7-90CA-8D951264F717}" type="pres">
      <dgm:prSet presAssocID="{29A3A6FE-A99A-427F-93A7-66176145C69F}" presName="background3" presStyleLbl="asst2" presStyleIdx="9" presStyleCnt="10"/>
      <dgm:spPr/>
    </dgm:pt>
    <dgm:pt modelId="{2F3C300D-FE7A-40EF-8577-B471354A0A6B}" type="pres">
      <dgm:prSet presAssocID="{29A3A6FE-A99A-427F-93A7-66176145C69F}" presName="text3" presStyleLbl="fgAcc3" presStyleIdx="6" presStyleCnt="7" custScaleX="182696" custScaleY="1128456">
        <dgm:presLayoutVars>
          <dgm:chPref val="3"/>
        </dgm:presLayoutVars>
      </dgm:prSet>
      <dgm:spPr/>
    </dgm:pt>
    <dgm:pt modelId="{52D9D2E9-36C0-4270-B499-7C0DD7F56C6E}" type="pres">
      <dgm:prSet presAssocID="{29A3A6FE-A99A-427F-93A7-66176145C69F}" presName="hierChild4" presStyleCnt="0"/>
      <dgm:spPr/>
    </dgm:pt>
  </dgm:ptLst>
  <dgm:cxnLst>
    <dgm:cxn modelId="{38EA430D-B43F-483A-8A68-DCAE321C1D84}" type="presOf" srcId="{17502790-176D-49E5-8862-0DAEFF452097}" destId="{DE620958-8229-4425-AC80-FF4C393CB5D4}" srcOrd="0" destOrd="0" presId="urn:microsoft.com/office/officeart/2005/8/layout/hierarchy1"/>
    <dgm:cxn modelId="{CF5BED11-0C9E-4474-A215-1198BEC7D2A9}" srcId="{4B1B0C90-B7F1-4824-83EC-16A9EB084B44}" destId="{B8F521B4-1F15-4C2F-80C1-1CC36F3A43F4}" srcOrd="0" destOrd="0" parTransId="{0B2161BB-E932-4395-9AF1-946E7C91D64F}" sibTransId="{7CC87561-2D45-473B-9894-548AE9162E67}"/>
    <dgm:cxn modelId="{BB085112-823D-4417-A81E-5E790A06C77B}" type="presOf" srcId="{7D5044C3-FACF-4030-BFBA-71DCE6DB47CE}" destId="{B2B49441-720F-4DC9-BEC7-76BAB0578E7C}" srcOrd="0" destOrd="0" presId="urn:microsoft.com/office/officeart/2005/8/layout/hierarchy1"/>
    <dgm:cxn modelId="{65BA3214-9FAB-4595-8CB1-20909DF3D16B}" type="presOf" srcId="{9C6B3522-19F0-446D-AFF6-B5FF487D1167}" destId="{2CC22D02-CCDD-409D-9C9A-923837BE2C3A}" srcOrd="0" destOrd="0" presId="urn:microsoft.com/office/officeart/2005/8/layout/hierarchy1"/>
    <dgm:cxn modelId="{BAAD1117-C75F-451E-B966-BED3F09485E9}" srcId="{8EDDB1D7-2C93-4B12-87E3-6BC55862C03C}" destId="{17502790-176D-49E5-8862-0DAEFF452097}" srcOrd="0" destOrd="0" parTransId="{09692E4A-7001-4A30-B83B-73E4CF34A146}" sibTransId="{99024EC8-88D8-48B9-AFC7-CCF7A36D64F4}"/>
    <dgm:cxn modelId="{0584211F-BAF5-4759-92B4-51FC554DDC07}" type="presOf" srcId="{79B2DC49-3F60-4D93-AEA0-0B63F48512F0}" destId="{7B6CC3F4-E16D-443D-8B43-2BA8D6806CB5}" srcOrd="0" destOrd="0" presId="urn:microsoft.com/office/officeart/2005/8/layout/hierarchy1"/>
    <dgm:cxn modelId="{D3F3D139-6591-4715-8BDE-4E78BFDFAECE}" type="presOf" srcId="{0FE92A29-66CE-4B81-94F6-52D7E192FCFE}" destId="{E88D972C-F01E-4C8D-8E65-C04FA4F40F12}" srcOrd="0" destOrd="0" presId="urn:microsoft.com/office/officeart/2005/8/layout/hierarchy1"/>
    <dgm:cxn modelId="{B6372D3B-1A78-4F75-BB91-E3C9219F0463}" type="presOf" srcId="{1355FBAB-E7A6-494E-B1BF-CB91F457EE89}" destId="{70FA3D06-E3D5-42EF-BF86-CBA26AAFB0C6}" srcOrd="0" destOrd="0" presId="urn:microsoft.com/office/officeart/2005/8/layout/hierarchy1"/>
    <dgm:cxn modelId="{F727D93E-9BAC-432E-837F-6A3F15711B56}" srcId="{B8F521B4-1F15-4C2F-80C1-1CC36F3A43F4}" destId="{36085E7F-F3BC-4F09-814D-EAA344BAE4FC}" srcOrd="1" destOrd="0" parTransId="{7D5044C3-FACF-4030-BFBA-71DCE6DB47CE}" sibTransId="{7BDFE8CF-CCD7-442F-B1BD-F44A897A66EB}"/>
    <dgm:cxn modelId="{BBD1F63E-D77F-4D9F-8AE2-6067DF1FBEF0}" srcId="{141B5290-63A4-45E8-B96D-399A226565AA}" destId="{0FE92A29-66CE-4B81-94F6-52D7E192FCFE}" srcOrd="0" destOrd="0" parTransId="{AFDE29D4-7CDB-43FA-9F00-78A08711204F}" sibTransId="{8ED51E72-D9AA-409A-A2B8-6A187DBD13EC}"/>
    <dgm:cxn modelId="{E499165D-0D1E-4240-AED3-B07D6DE96103}" type="presOf" srcId="{83952328-6AEF-45D6-A31A-9A65C418465E}" destId="{5EA1972D-AB42-4DC7-9C87-3A0A98F05991}" srcOrd="0" destOrd="0" presId="urn:microsoft.com/office/officeart/2005/8/layout/hierarchy1"/>
    <dgm:cxn modelId="{6C4F425E-5994-4C5F-865B-8B46274DBB93}" srcId="{F441AE68-6483-4138-BFCA-93DCE6A5971F}" destId="{9CFC4F6D-6257-411C-A179-73C1FA90CE9A}" srcOrd="0" destOrd="0" parTransId="{4B61F1DD-D5EA-4C3A-BE7D-F2052C20CB90}" sibTransId="{333C5A66-88A5-4B4A-B90D-7922613A7961}"/>
    <dgm:cxn modelId="{22AEE55F-2EF6-4645-9F9B-81AF7FF86487}" type="presOf" srcId="{99913407-E6D0-4194-A643-06B1E15A73F5}" destId="{EEC241AE-E20E-4A51-805E-41FB77C4F7D4}" srcOrd="0" destOrd="0" presId="urn:microsoft.com/office/officeart/2005/8/layout/hierarchy1"/>
    <dgm:cxn modelId="{71379041-1BF0-45D8-8DFF-6B0C898582F8}" srcId="{B8F521B4-1F15-4C2F-80C1-1CC36F3A43F4}" destId="{EC86B9B6-6C7C-4F72-8E85-A5456FCE5464}" srcOrd="4" destOrd="0" parTransId="{A300847F-D373-4F37-9428-B5C3EC72401D}" sibTransId="{91440840-0189-492B-9AE4-09E555DD2618}"/>
    <dgm:cxn modelId="{68CD6D62-B73E-45ED-86F0-C1B34B0B5639}" type="presOf" srcId="{5F7FBA01-F188-441E-96EA-E614649E947F}" destId="{4049C5FD-7603-47A2-A858-66D20DD044E3}" srcOrd="0" destOrd="0" presId="urn:microsoft.com/office/officeart/2005/8/layout/hierarchy1"/>
    <dgm:cxn modelId="{26F92563-4C1A-45AB-9087-53A9F58F2044}" type="presOf" srcId="{F441AE68-6483-4138-BFCA-93DCE6A5971F}" destId="{2DC8FED5-A17B-476D-8DBD-9A4A9457AA83}" srcOrd="0" destOrd="0" presId="urn:microsoft.com/office/officeart/2005/8/layout/hierarchy1"/>
    <dgm:cxn modelId="{E0CEB544-8940-493A-A81C-B3818157F48E}" type="presOf" srcId="{710B77D9-500F-426C-AB3C-607B0E3C4C46}" destId="{E846D3D1-9F51-4DF3-9F31-F02F49DDCFFA}" srcOrd="0" destOrd="0" presId="urn:microsoft.com/office/officeart/2005/8/layout/hierarchy1"/>
    <dgm:cxn modelId="{92281B46-0788-4E0B-BBFD-5853E1988092}" type="presOf" srcId="{EC86B9B6-6C7C-4F72-8E85-A5456FCE5464}" destId="{26647509-10D0-4438-99D4-EC7677A7FEE9}" srcOrd="0" destOrd="0" presId="urn:microsoft.com/office/officeart/2005/8/layout/hierarchy1"/>
    <dgm:cxn modelId="{1341CC67-F944-4B1C-9BDF-F67DB18336C3}" type="presOf" srcId="{AFDE29D4-7CDB-43FA-9F00-78A08711204F}" destId="{DDA1DE15-BED5-468D-BA28-B3650D61B4ED}" srcOrd="0" destOrd="0" presId="urn:microsoft.com/office/officeart/2005/8/layout/hierarchy1"/>
    <dgm:cxn modelId="{DC49F167-AE1E-4F37-9132-620B0A19FC66}" type="presOf" srcId="{F5A83F6B-D189-4953-BFAE-627601C59B6B}" destId="{9FD87B8B-2C12-4C0A-9F72-ABE45BC0165D}" srcOrd="0" destOrd="0" presId="urn:microsoft.com/office/officeart/2005/8/layout/hierarchy1"/>
    <dgm:cxn modelId="{4743574B-13E8-4AB3-BCF9-23F9BD7F74BB}" srcId="{206A3FE4-A300-47C6-8858-2846DBC1A530}" destId="{5F7FBA01-F188-441E-96EA-E614649E947F}" srcOrd="0" destOrd="0" parTransId="{2B256DBC-1201-409F-ABE1-78B188BB17C9}" sibTransId="{4CEAE2F2-D4A6-4D0D-A42C-3F1285B8D009}"/>
    <dgm:cxn modelId="{0439A86C-4FAA-48BE-A71F-CA6537E5BAE5}" type="presOf" srcId="{206A3FE4-A300-47C6-8858-2846DBC1A530}" destId="{6B99383B-FD49-4AA0-B4F2-A3C2C71FD019}" srcOrd="0" destOrd="0" presId="urn:microsoft.com/office/officeart/2005/8/layout/hierarchy1"/>
    <dgm:cxn modelId="{9DFA2B51-D8FF-4FB0-9580-ED395692FB6A}" srcId="{44E7E7B6-3267-4C62-B736-4672B0A55A7C}" destId="{83952328-6AEF-45D6-A31A-9A65C418465E}" srcOrd="0" destOrd="0" parTransId="{8019CD89-EAC2-4FAA-9BC5-64418D3FB765}" sibTransId="{C5F5604A-7F76-4A95-9DE0-F2877F3B7943}"/>
    <dgm:cxn modelId="{85CFA657-4319-4761-9BA9-03AEBD138E67}" srcId="{0BD4E041-FEDA-4C0B-B4EE-CF91A88C7DF0}" destId="{7AB78860-65E0-4582-ADEB-CB8499668F1B}" srcOrd="0" destOrd="0" parTransId="{0C8B6FE7-9766-481D-BABE-42073EC7BCA8}" sibTransId="{CDEEBCCE-27A2-41BB-BA50-5447890B7069}"/>
    <dgm:cxn modelId="{82590C78-C5E4-41B8-A497-B8566C68FF4A}" type="presOf" srcId="{8DA02823-76F4-40D5-97C1-58804545D378}" destId="{15710968-9E0C-455E-A49B-B1C1110E2E7E}" srcOrd="0" destOrd="0" presId="urn:microsoft.com/office/officeart/2005/8/layout/hierarchy1"/>
    <dgm:cxn modelId="{07D75079-1613-4445-993F-52A6ADB38654}" type="presOf" srcId="{9CFC4F6D-6257-411C-A179-73C1FA90CE9A}" destId="{367688C9-437F-4808-AD7F-E43143B9F294}" srcOrd="0" destOrd="0" presId="urn:microsoft.com/office/officeart/2005/8/layout/hierarchy1"/>
    <dgm:cxn modelId="{D59B905A-1109-4E52-8C1C-4BFF8645BAC4}" type="presOf" srcId="{8EDDB1D7-2C93-4B12-87E3-6BC55862C03C}" destId="{DB9CEC32-032E-4399-A13E-922977349650}" srcOrd="0" destOrd="0" presId="urn:microsoft.com/office/officeart/2005/8/layout/hierarchy1"/>
    <dgm:cxn modelId="{1DBB347B-8A5A-41F1-B4DB-02941C1E65C3}" type="presOf" srcId="{C8499401-8DA3-4765-A5C8-5255A831BFEE}" destId="{7071D5B5-4EBF-44A5-BE7E-46570E38BADE}" srcOrd="0" destOrd="0" presId="urn:microsoft.com/office/officeart/2005/8/layout/hierarchy1"/>
    <dgm:cxn modelId="{E6D04C82-FA2C-4C7B-BE1E-9D7933664AEB}" type="presOf" srcId="{09692E4A-7001-4A30-B83B-73E4CF34A146}" destId="{3948EF4E-A88E-4154-B320-AC58F2D18B57}" srcOrd="0" destOrd="0" presId="urn:microsoft.com/office/officeart/2005/8/layout/hierarchy1"/>
    <dgm:cxn modelId="{8AD70F86-E412-4B13-9FF2-E6DF0DB2908C}" srcId="{B8F521B4-1F15-4C2F-80C1-1CC36F3A43F4}" destId="{1355FBAB-E7A6-494E-B1BF-CB91F457EE89}" srcOrd="6" destOrd="0" parTransId="{710B77D9-500F-426C-AB3C-607B0E3C4C46}" sibTransId="{A01B8B5E-920E-4747-AE12-AEDA77AE078C}"/>
    <dgm:cxn modelId="{6BF0F58A-EA6D-4383-AA11-55765B9F67CB}" type="presOf" srcId="{A300847F-D373-4F37-9428-B5C3EC72401D}" destId="{305565CB-6193-4504-B9BC-DFCF05724F30}" srcOrd="0" destOrd="0" presId="urn:microsoft.com/office/officeart/2005/8/layout/hierarchy1"/>
    <dgm:cxn modelId="{F465DC8F-B8D9-42A6-9D35-9AA16B6F18B7}" type="presOf" srcId="{0C8B6FE7-9766-481D-BABE-42073EC7BCA8}" destId="{08F23D1E-B843-434A-BE9B-0CFF86CCA604}" srcOrd="0" destOrd="0" presId="urn:microsoft.com/office/officeart/2005/8/layout/hierarchy1"/>
    <dgm:cxn modelId="{74A48E97-6DF3-4B82-80F1-49E01DD35EE1}" type="presOf" srcId="{D2064443-7B82-4B68-A2C0-D909C205D928}" destId="{10E99BAF-9617-4B7C-8956-BFBDCE779562}" srcOrd="0" destOrd="0" presId="urn:microsoft.com/office/officeart/2005/8/layout/hierarchy1"/>
    <dgm:cxn modelId="{0985EDA9-06DB-413A-9D84-FB986A9931E0}" type="presOf" srcId="{8019CD89-EAC2-4FAA-9BC5-64418D3FB765}" destId="{35A83B83-BD54-468C-A1F1-6578CF4E64EE}" srcOrd="0" destOrd="0" presId="urn:microsoft.com/office/officeart/2005/8/layout/hierarchy1"/>
    <dgm:cxn modelId="{EC9D9EAB-E6A7-41CF-A5DC-CB1A2E8FEF3D}" srcId="{B8F521B4-1F15-4C2F-80C1-1CC36F3A43F4}" destId="{F5A83F6B-D189-4953-BFAE-627601C59B6B}" srcOrd="3" destOrd="0" parTransId="{2D798564-3C69-45C4-9D9C-1C32142AFF28}" sibTransId="{EAA30490-F4AB-4B74-9BB2-1E04DA09C098}"/>
    <dgm:cxn modelId="{EE4189B6-9DC7-4BFC-942A-3B7622DE797F}" srcId="{F5A83F6B-D189-4953-BFAE-627601C59B6B}" destId="{0BD4E041-FEDA-4C0B-B4EE-CF91A88C7DF0}" srcOrd="0" destOrd="0" parTransId="{88BF2EA5-1B20-4CE4-B510-1E7523CF625A}" sibTransId="{ADCD5F0B-4C8F-4A7B-A0A9-62F39A1AC274}"/>
    <dgm:cxn modelId="{2CAD49BA-52F4-4968-A814-F514E8963CD0}" type="presOf" srcId="{88BF2EA5-1B20-4CE4-B510-1E7523CF625A}" destId="{1E46B401-1D4F-430A-A8C3-D557EF305AB6}" srcOrd="0" destOrd="0" presId="urn:microsoft.com/office/officeart/2005/8/layout/hierarchy1"/>
    <dgm:cxn modelId="{5FDAF3BE-0728-48A5-AD67-C29231C22870}" type="presOf" srcId="{5362BC98-A4E1-4F16-AD16-7EC3F848F88E}" destId="{368D8627-747E-49DA-88F5-AF0DDB315D57}" srcOrd="0" destOrd="0" presId="urn:microsoft.com/office/officeart/2005/8/layout/hierarchy1"/>
    <dgm:cxn modelId="{40E48DBF-70B3-4652-BE02-9407D0AC6C82}" type="presOf" srcId="{D656D92B-7718-4D89-A4B6-09B15B7308A5}" destId="{9AF9E82F-24C9-4149-AB58-2D0C5D33B967}" srcOrd="0" destOrd="0" presId="urn:microsoft.com/office/officeart/2005/8/layout/hierarchy1"/>
    <dgm:cxn modelId="{F31C9DC2-A60A-49D1-BB9C-FF9A86DA1BB1}" srcId="{1355FBAB-E7A6-494E-B1BF-CB91F457EE89}" destId="{29A3A6FE-A99A-427F-93A7-66176145C69F}" srcOrd="0" destOrd="0" parTransId="{8DA02823-76F4-40D5-97C1-58804545D378}" sibTransId="{37BC6307-E387-41F4-BF3D-808492ED3136}"/>
    <dgm:cxn modelId="{72BD5CC3-C0C1-455C-B32F-D1E2135BD9CD}" type="presOf" srcId="{2D798564-3C69-45C4-9D9C-1C32142AFF28}" destId="{A4E0012A-041E-406C-830A-1AA66934C942}" srcOrd="0" destOrd="0" presId="urn:microsoft.com/office/officeart/2005/8/layout/hierarchy1"/>
    <dgm:cxn modelId="{8AE353C3-94B4-46EE-AE9C-D960D9A4E7CB}" type="presOf" srcId="{0BD4E041-FEDA-4C0B-B4EE-CF91A88C7DF0}" destId="{8CA07270-A5DB-43A6-AF0E-A96215C1CC32}" srcOrd="0" destOrd="0" presId="urn:microsoft.com/office/officeart/2005/8/layout/hierarchy1"/>
    <dgm:cxn modelId="{079CB9C4-B282-4097-AA80-09E08E0CA07D}" type="presOf" srcId="{7AB78860-65E0-4582-ADEB-CB8499668F1B}" destId="{DD1CB121-6FF8-4072-9442-4AE7EA1ACB1B}" srcOrd="0" destOrd="0" presId="urn:microsoft.com/office/officeart/2005/8/layout/hierarchy1"/>
    <dgm:cxn modelId="{D4D0EFCC-AE53-4978-866F-EC0F1EA9DC26}" type="presOf" srcId="{4B1B0C90-B7F1-4824-83EC-16A9EB084B44}" destId="{2EF2764E-6682-4190-BBA2-54F0B933A7B3}" srcOrd="0" destOrd="0" presId="urn:microsoft.com/office/officeart/2005/8/layout/hierarchy1"/>
    <dgm:cxn modelId="{D329B7CF-3C2F-4185-B71B-A4E60CE5351C}" srcId="{EC86B9B6-6C7C-4F72-8E85-A5456FCE5464}" destId="{206A3FE4-A300-47C6-8858-2846DBC1A530}" srcOrd="0" destOrd="0" parTransId="{D2064443-7B82-4B68-A2C0-D909C205D928}" sibTransId="{B52E6B9C-9049-4650-874D-8E1C85C4FC68}"/>
    <dgm:cxn modelId="{D72937D2-ACB7-4366-AB14-C828306C446B}" srcId="{36085E7F-F3BC-4F09-814D-EAA344BAE4FC}" destId="{F441AE68-6483-4138-BFCA-93DCE6A5971F}" srcOrd="0" destOrd="0" parTransId="{5362BC98-A4E1-4F16-AD16-7EC3F848F88E}" sibTransId="{2F9CE55A-D86C-44D2-91F4-FD85AF45BECD}"/>
    <dgm:cxn modelId="{4C230CDC-DB9F-490D-9F8C-234668947DF6}" type="presOf" srcId="{36085E7F-F3BC-4F09-814D-EAA344BAE4FC}" destId="{EAEF2674-F624-4FD6-A263-FFF0570AB66F}" srcOrd="0" destOrd="0" presId="urn:microsoft.com/office/officeart/2005/8/layout/hierarchy1"/>
    <dgm:cxn modelId="{6EC178DE-C8D8-49F2-9665-DA5EDE09C3A6}" type="presOf" srcId="{29A3A6FE-A99A-427F-93A7-66176145C69F}" destId="{2F3C300D-FE7A-40EF-8577-B471354A0A6B}" srcOrd="0" destOrd="0" presId="urn:microsoft.com/office/officeart/2005/8/layout/hierarchy1"/>
    <dgm:cxn modelId="{1C28E0DE-CA0C-4533-97D6-A8543A958C3B}" type="presOf" srcId="{141B5290-63A4-45E8-B96D-399A226565AA}" destId="{DF26A7CD-FAB5-4F69-8CA1-FB45113997E6}" srcOrd="0" destOrd="0" presId="urn:microsoft.com/office/officeart/2005/8/layout/hierarchy1"/>
    <dgm:cxn modelId="{631ABEDF-3E05-4F86-9B35-BC765F2001CA}" type="presOf" srcId="{44E7E7B6-3267-4C62-B736-4672B0A55A7C}" destId="{FFEC812F-42D3-46D9-8E07-6E6D060FDFB0}" srcOrd="0" destOrd="0" presId="urn:microsoft.com/office/officeart/2005/8/layout/hierarchy1"/>
    <dgm:cxn modelId="{94EFD8E3-D995-4A8B-A870-A32CC88596CA}" type="presOf" srcId="{B8F521B4-1F15-4C2F-80C1-1CC36F3A43F4}" destId="{B44791BB-BB1A-44AB-AD7B-6C24867C9811}" srcOrd="0" destOrd="0" presId="urn:microsoft.com/office/officeart/2005/8/layout/hierarchy1"/>
    <dgm:cxn modelId="{76EDC8E5-EE95-4B1B-A71F-35F2D20BD18C}" srcId="{B8F521B4-1F15-4C2F-80C1-1CC36F3A43F4}" destId="{141B5290-63A4-45E8-B96D-399A226565AA}" srcOrd="0" destOrd="0" parTransId="{79B2DC49-3F60-4D93-AEA0-0B63F48512F0}" sibTransId="{10DCDEC6-2F65-46A6-B395-0A77F640D1F4}"/>
    <dgm:cxn modelId="{68B7A7EA-449A-43DC-A524-223CAEDF469C}" srcId="{83952328-6AEF-45D6-A31A-9A65C418465E}" destId="{D656D92B-7718-4D89-A4B6-09B15B7308A5}" srcOrd="0" destOrd="0" parTransId="{9C6B3522-19F0-446D-AFF6-B5FF487D1167}" sibTransId="{64B18266-7F08-411F-9E8F-8E2CF3D36B8B}"/>
    <dgm:cxn modelId="{F2602AEB-ACB8-41F3-9304-FE4F8BB0F93A}" type="presOf" srcId="{4B61F1DD-D5EA-4C3A-BE7D-F2052C20CB90}" destId="{38F6081D-7C8F-4F0D-94E3-F698438D5D43}" srcOrd="0" destOrd="0" presId="urn:microsoft.com/office/officeart/2005/8/layout/hierarchy1"/>
    <dgm:cxn modelId="{BDFFE9F3-BE8D-44A1-B807-0D00E1250A16}" srcId="{B8F521B4-1F15-4C2F-80C1-1CC36F3A43F4}" destId="{44E7E7B6-3267-4C62-B736-4672B0A55A7C}" srcOrd="5" destOrd="0" parTransId="{C8499401-8DA3-4765-A5C8-5255A831BFEE}" sibTransId="{D30A268C-50D7-4D1B-8F95-3A8F72E7C3B9}"/>
    <dgm:cxn modelId="{2C0BBEF7-8E98-4217-9877-A5F94BDF048A}" type="presOf" srcId="{2B256DBC-1201-409F-ABE1-78B188BB17C9}" destId="{4493EAFB-DE3A-4D17-A445-BFBB281F90BE}" srcOrd="0" destOrd="0" presId="urn:microsoft.com/office/officeart/2005/8/layout/hierarchy1"/>
    <dgm:cxn modelId="{E323A0FD-9D38-4662-8D52-E45FF29A4986}" srcId="{B8F521B4-1F15-4C2F-80C1-1CC36F3A43F4}" destId="{8EDDB1D7-2C93-4B12-87E3-6BC55862C03C}" srcOrd="2" destOrd="0" parTransId="{99913407-E6D0-4194-A643-06B1E15A73F5}" sibTransId="{931CB3BA-7F49-4620-8CE0-A7A8FFF5F7AA}"/>
    <dgm:cxn modelId="{D72AD4A5-8BE0-4B29-853C-89482A61A06A}" type="presParOf" srcId="{2EF2764E-6682-4190-BBA2-54F0B933A7B3}" destId="{25E69FD2-0A99-44CF-A933-5EE69356081A}" srcOrd="0" destOrd="0" presId="urn:microsoft.com/office/officeart/2005/8/layout/hierarchy1"/>
    <dgm:cxn modelId="{C48EA04D-37BF-40E8-AA50-264CE1E9AA10}" type="presParOf" srcId="{25E69FD2-0A99-44CF-A933-5EE69356081A}" destId="{C4B95ACA-A56F-4B39-89EC-822323A80A66}" srcOrd="0" destOrd="0" presId="urn:microsoft.com/office/officeart/2005/8/layout/hierarchy1"/>
    <dgm:cxn modelId="{E73B817C-54FD-4527-92E4-443A5231B448}" type="presParOf" srcId="{C4B95ACA-A56F-4B39-89EC-822323A80A66}" destId="{3DAF783F-85F9-42D2-BF1F-06E4B649D1C9}" srcOrd="0" destOrd="0" presId="urn:microsoft.com/office/officeart/2005/8/layout/hierarchy1"/>
    <dgm:cxn modelId="{9AAAED63-7333-4584-9D31-169CA92DA986}" type="presParOf" srcId="{C4B95ACA-A56F-4B39-89EC-822323A80A66}" destId="{B44791BB-BB1A-44AB-AD7B-6C24867C9811}" srcOrd="1" destOrd="0" presId="urn:microsoft.com/office/officeart/2005/8/layout/hierarchy1"/>
    <dgm:cxn modelId="{C55D779E-54FD-4F42-A4E1-4DE3233AD68E}" type="presParOf" srcId="{25E69FD2-0A99-44CF-A933-5EE69356081A}" destId="{34A6DD88-F3B7-4297-AB65-43E54B8728E9}" srcOrd="1" destOrd="0" presId="urn:microsoft.com/office/officeart/2005/8/layout/hierarchy1"/>
    <dgm:cxn modelId="{373367EF-818F-4E71-AE55-869DADA63E0E}" type="presParOf" srcId="{34A6DD88-F3B7-4297-AB65-43E54B8728E9}" destId="{7B6CC3F4-E16D-443D-8B43-2BA8D6806CB5}" srcOrd="0" destOrd="0" presId="urn:microsoft.com/office/officeart/2005/8/layout/hierarchy1"/>
    <dgm:cxn modelId="{7E1B01A8-107F-4264-A7BB-8DBF19A92910}" type="presParOf" srcId="{34A6DD88-F3B7-4297-AB65-43E54B8728E9}" destId="{B3A8496C-12D0-45C5-B802-6B7CBF999C8E}" srcOrd="1" destOrd="0" presId="urn:microsoft.com/office/officeart/2005/8/layout/hierarchy1"/>
    <dgm:cxn modelId="{1D5D006A-C231-42F1-ADF4-60A3196319D4}" type="presParOf" srcId="{B3A8496C-12D0-45C5-B802-6B7CBF999C8E}" destId="{97213010-36D9-4707-8968-C14C3BA5FAC5}" srcOrd="0" destOrd="0" presId="urn:microsoft.com/office/officeart/2005/8/layout/hierarchy1"/>
    <dgm:cxn modelId="{9E14D47B-023E-4A69-890C-7FE710263A68}" type="presParOf" srcId="{97213010-36D9-4707-8968-C14C3BA5FAC5}" destId="{537CC622-8367-4077-8D2C-D8D52B033D57}" srcOrd="0" destOrd="0" presId="urn:microsoft.com/office/officeart/2005/8/layout/hierarchy1"/>
    <dgm:cxn modelId="{F8156187-F466-4C69-B4E0-476767D23F5A}" type="presParOf" srcId="{97213010-36D9-4707-8968-C14C3BA5FAC5}" destId="{DF26A7CD-FAB5-4F69-8CA1-FB45113997E6}" srcOrd="1" destOrd="0" presId="urn:microsoft.com/office/officeart/2005/8/layout/hierarchy1"/>
    <dgm:cxn modelId="{2C6A10D4-ACAD-4A0F-89C4-EA24D7C74F66}" type="presParOf" srcId="{B3A8496C-12D0-45C5-B802-6B7CBF999C8E}" destId="{9929D3E0-082E-4195-89CF-F7EDCA8EB3C0}" srcOrd="1" destOrd="0" presId="urn:microsoft.com/office/officeart/2005/8/layout/hierarchy1"/>
    <dgm:cxn modelId="{C4C014EF-A09B-4D80-8574-472CBAA4F77D}" type="presParOf" srcId="{9929D3E0-082E-4195-89CF-F7EDCA8EB3C0}" destId="{DDA1DE15-BED5-468D-BA28-B3650D61B4ED}" srcOrd="0" destOrd="0" presId="urn:microsoft.com/office/officeart/2005/8/layout/hierarchy1"/>
    <dgm:cxn modelId="{275A2937-9A1C-4C59-8670-A045FEEA3108}" type="presParOf" srcId="{9929D3E0-082E-4195-89CF-F7EDCA8EB3C0}" destId="{4AAA7389-937F-40A3-978C-4EB68776065E}" srcOrd="1" destOrd="0" presId="urn:microsoft.com/office/officeart/2005/8/layout/hierarchy1"/>
    <dgm:cxn modelId="{9EEFCF17-4CA2-4264-B75C-E6C8D58D3166}" type="presParOf" srcId="{4AAA7389-937F-40A3-978C-4EB68776065E}" destId="{9494FC24-DA48-4AD2-ACF9-D8C8DC6AB15B}" srcOrd="0" destOrd="0" presId="urn:microsoft.com/office/officeart/2005/8/layout/hierarchy1"/>
    <dgm:cxn modelId="{25C5567A-AA6D-4698-A96F-360CDF898CEB}" type="presParOf" srcId="{9494FC24-DA48-4AD2-ACF9-D8C8DC6AB15B}" destId="{9444D185-F202-49DE-9349-C48603E3469E}" srcOrd="0" destOrd="0" presId="urn:microsoft.com/office/officeart/2005/8/layout/hierarchy1"/>
    <dgm:cxn modelId="{270549F3-03D7-4C1E-B292-281771BAB106}" type="presParOf" srcId="{9494FC24-DA48-4AD2-ACF9-D8C8DC6AB15B}" destId="{E88D972C-F01E-4C8D-8E65-C04FA4F40F12}" srcOrd="1" destOrd="0" presId="urn:microsoft.com/office/officeart/2005/8/layout/hierarchy1"/>
    <dgm:cxn modelId="{869E7B6C-0BFD-45E4-A11A-3CB1F2EB7B58}" type="presParOf" srcId="{4AAA7389-937F-40A3-978C-4EB68776065E}" destId="{72212674-B13C-486E-9A6D-6F9F0BFB16B7}" srcOrd="1" destOrd="0" presId="urn:microsoft.com/office/officeart/2005/8/layout/hierarchy1"/>
    <dgm:cxn modelId="{6F4B799A-1AC3-44AB-89D7-8B02B4A195CD}" type="presParOf" srcId="{34A6DD88-F3B7-4297-AB65-43E54B8728E9}" destId="{B2B49441-720F-4DC9-BEC7-76BAB0578E7C}" srcOrd="2" destOrd="0" presId="urn:microsoft.com/office/officeart/2005/8/layout/hierarchy1"/>
    <dgm:cxn modelId="{70B5033A-81EA-439C-9C72-9E12353AC1BA}" type="presParOf" srcId="{34A6DD88-F3B7-4297-AB65-43E54B8728E9}" destId="{BD9410B0-8B96-4732-97AB-601E604553A3}" srcOrd="3" destOrd="0" presId="urn:microsoft.com/office/officeart/2005/8/layout/hierarchy1"/>
    <dgm:cxn modelId="{219608A1-2C1F-43FF-AF99-4CA06C349F68}" type="presParOf" srcId="{BD9410B0-8B96-4732-97AB-601E604553A3}" destId="{CF9E0577-214C-494A-B406-4ED841EAB07C}" srcOrd="0" destOrd="0" presId="urn:microsoft.com/office/officeart/2005/8/layout/hierarchy1"/>
    <dgm:cxn modelId="{0DFE0F6D-BB9E-42C3-BAB4-651D93D680ED}" type="presParOf" srcId="{CF9E0577-214C-494A-B406-4ED841EAB07C}" destId="{14E1EE06-D0F6-4A7C-8FED-4BBFF7A773B2}" srcOrd="0" destOrd="0" presId="urn:microsoft.com/office/officeart/2005/8/layout/hierarchy1"/>
    <dgm:cxn modelId="{DE83F864-104B-4B08-B28F-504AD6EC5BEB}" type="presParOf" srcId="{CF9E0577-214C-494A-B406-4ED841EAB07C}" destId="{EAEF2674-F624-4FD6-A263-FFF0570AB66F}" srcOrd="1" destOrd="0" presId="urn:microsoft.com/office/officeart/2005/8/layout/hierarchy1"/>
    <dgm:cxn modelId="{7745FD52-C7A3-459B-838F-FBA8C3CFB3A0}" type="presParOf" srcId="{BD9410B0-8B96-4732-97AB-601E604553A3}" destId="{912EB5F0-BD2E-4CFA-9BFE-2EB2730F5F2F}" srcOrd="1" destOrd="0" presId="urn:microsoft.com/office/officeart/2005/8/layout/hierarchy1"/>
    <dgm:cxn modelId="{B0A85918-A6A7-4D3E-8E78-DC42E3E400D8}" type="presParOf" srcId="{912EB5F0-BD2E-4CFA-9BFE-2EB2730F5F2F}" destId="{368D8627-747E-49DA-88F5-AF0DDB315D57}" srcOrd="0" destOrd="0" presId="urn:microsoft.com/office/officeart/2005/8/layout/hierarchy1"/>
    <dgm:cxn modelId="{3972FB09-B62F-44C1-85B0-575FB9C9F1E1}" type="presParOf" srcId="{912EB5F0-BD2E-4CFA-9BFE-2EB2730F5F2F}" destId="{CD0E309D-A544-445F-A09F-2AACDA739DCD}" srcOrd="1" destOrd="0" presId="urn:microsoft.com/office/officeart/2005/8/layout/hierarchy1"/>
    <dgm:cxn modelId="{DA92C6EE-B49A-423D-8F07-00D51B78B531}" type="presParOf" srcId="{CD0E309D-A544-445F-A09F-2AACDA739DCD}" destId="{BF59BB03-E627-4684-A422-75DCC28F2E2D}" srcOrd="0" destOrd="0" presId="urn:microsoft.com/office/officeart/2005/8/layout/hierarchy1"/>
    <dgm:cxn modelId="{1BFFED84-D739-4498-AA6E-D8A0A85A5326}" type="presParOf" srcId="{BF59BB03-E627-4684-A422-75DCC28F2E2D}" destId="{7571E800-9E8C-4526-AC56-02C4B40A28FB}" srcOrd="0" destOrd="0" presId="urn:microsoft.com/office/officeart/2005/8/layout/hierarchy1"/>
    <dgm:cxn modelId="{0D482C75-98D3-4A47-9992-56359E8798F9}" type="presParOf" srcId="{BF59BB03-E627-4684-A422-75DCC28F2E2D}" destId="{2DC8FED5-A17B-476D-8DBD-9A4A9457AA83}" srcOrd="1" destOrd="0" presId="urn:microsoft.com/office/officeart/2005/8/layout/hierarchy1"/>
    <dgm:cxn modelId="{04A3536A-ADDD-485E-9A60-E7D2AE0185D0}" type="presParOf" srcId="{CD0E309D-A544-445F-A09F-2AACDA739DCD}" destId="{C43FC744-7BDF-49E3-8786-3E38B22B8693}" srcOrd="1" destOrd="0" presId="urn:microsoft.com/office/officeart/2005/8/layout/hierarchy1"/>
    <dgm:cxn modelId="{07C103EF-FCCF-4518-AC19-0E54667EFC7B}" type="presParOf" srcId="{C43FC744-7BDF-49E3-8786-3E38B22B8693}" destId="{38F6081D-7C8F-4F0D-94E3-F698438D5D43}" srcOrd="0" destOrd="0" presId="urn:microsoft.com/office/officeart/2005/8/layout/hierarchy1"/>
    <dgm:cxn modelId="{8E24A716-EF95-4CA3-9102-33AA1C0E0823}" type="presParOf" srcId="{C43FC744-7BDF-49E3-8786-3E38B22B8693}" destId="{4FF7E47D-3DAD-4B9C-B098-13785EFFC16D}" srcOrd="1" destOrd="0" presId="urn:microsoft.com/office/officeart/2005/8/layout/hierarchy1"/>
    <dgm:cxn modelId="{F3F4098F-4223-4FDD-8C87-3C36DB80ADE9}" type="presParOf" srcId="{4FF7E47D-3DAD-4B9C-B098-13785EFFC16D}" destId="{6C28FA94-447D-4A75-9509-7DDEE19E3DF1}" srcOrd="0" destOrd="0" presId="urn:microsoft.com/office/officeart/2005/8/layout/hierarchy1"/>
    <dgm:cxn modelId="{04F7DB03-74A4-4768-8C2B-1955637C4D68}" type="presParOf" srcId="{6C28FA94-447D-4A75-9509-7DDEE19E3DF1}" destId="{0B85CECA-6A59-4EDA-A916-96B504C75755}" srcOrd="0" destOrd="0" presId="urn:microsoft.com/office/officeart/2005/8/layout/hierarchy1"/>
    <dgm:cxn modelId="{9A6082E3-57B8-4B86-A8AB-F23212356C66}" type="presParOf" srcId="{6C28FA94-447D-4A75-9509-7DDEE19E3DF1}" destId="{367688C9-437F-4808-AD7F-E43143B9F294}" srcOrd="1" destOrd="0" presId="urn:microsoft.com/office/officeart/2005/8/layout/hierarchy1"/>
    <dgm:cxn modelId="{2A1503A6-9A7D-4F82-B5AE-85F42F4B4AAA}" type="presParOf" srcId="{4FF7E47D-3DAD-4B9C-B098-13785EFFC16D}" destId="{35D540FE-7B8C-457D-B39F-F17BD8D8C0AC}" srcOrd="1" destOrd="0" presId="urn:microsoft.com/office/officeart/2005/8/layout/hierarchy1"/>
    <dgm:cxn modelId="{2092E1D5-1577-454D-A03A-FAC3695950EA}" type="presParOf" srcId="{34A6DD88-F3B7-4297-AB65-43E54B8728E9}" destId="{EEC241AE-E20E-4A51-805E-41FB77C4F7D4}" srcOrd="4" destOrd="0" presId="urn:microsoft.com/office/officeart/2005/8/layout/hierarchy1"/>
    <dgm:cxn modelId="{06834314-F7AD-4F83-AE11-A354F0FF76EE}" type="presParOf" srcId="{34A6DD88-F3B7-4297-AB65-43E54B8728E9}" destId="{3ABEFB6A-0B38-451F-983C-A68F7A0E7CA8}" srcOrd="5" destOrd="0" presId="urn:microsoft.com/office/officeart/2005/8/layout/hierarchy1"/>
    <dgm:cxn modelId="{8194A909-7653-4274-9800-D284FF48AB58}" type="presParOf" srcId="{3ABEFB6A-0B38-451F-983C-A68F7A0E7CA8}" destId="{7D19A5CE-7874-4618-9F1E-21D10FA3FE57}" srcOrd="0" destOrd="0" presId="urn:microsoft.com/office/officeart/2005/8/layout/hierarchy1"/>
    <dgm:cxn modelId="{5391BC05-D6C2-4F14-9887-D6D47F9FC8A4}" type="presParOf" srcId="{7D19A5CE-7874-4618-9F1E-21D10FA3FE57}" destId="{51A04F76-0DAC-43E7-83FF-8E3B6002D4A4}" srcOrd="0" destOrd="0" presId="urn:microsoft.com/office/officeart/2005/8/layout/hierarchy1"/>
    <dgm:cxn modelId="{B03B4A17-2A7E-4D3B-9F91-C5B5829C18ED}" type="presParOf" srcId="{7D19A5CE-7874-4618-9F1E-21D10FA3FE57}" destId="{DB9CEC32-032E-4399-A13E-922977349650}" srcOrd="1" destOrd="0" presId="urn:microsoft.com/office/officeart/2005/8/layout/hierarchy1"/>
    <dgm:cxn modelId="{CB05A5E3-63F3-492A-8CD2-1BE3DA0F509E}" type="presParOf" srcId="{3ABEFB6A-0B38-451F-983C-A68F7A0E7CA8}" destId="{A6755379-08C0-4953-A9FC-30952416EC80}" srcOrd="1" destOrd="0" presId="urn:microsoft.com/office/officeart/2005/8/layout/hierarchy1"/>
    <dgm:cxn modelId="{89D2A747-357C-480D-B16F-7FF57A34749D}" type="presParOf" srcId="{A6755379-08C0-4953-A9FC-30952416EC80}" destId="{3948EF4E-A88E-4154-B320-AC58F2D18B57}" srcOrd="0" destOrd="0" presId="urn:microsoft.com/office/officeart/2005/8/layout/hierarchy1"/>
    <dgm:cxn modelId="{100F6465-34C8-466D-87D8-FAB2B8C3AB98}" type="presParOf" srcId="{A6755379-08C0-4953-A9FC-30952416EC80}" destId="{A0650015-7A5B-456E-81B2-3BA0799279DA}" srcOrd="1" destOrd="0" presId="urn:microsoft.com/office/officeart/2005/8/layout/hierarchy1"/>
    <dgm:cxn modelId="{E4AFD793-B96C-41B6-8EE5-9DC0E180926F}" type="presParOf" srcId="{A0650015-7A5B-456E-81B2-3BA0799279DA}" destId="{E4ECEF78-21F6-4040-96AE-2D8429106652}" srcOrd="0" destOrd="0" presId="urn:microsoft.com/office/officeart/2005/8/layout/hierarchy1"/>
    <dgm:cxn modelId="{5357F762-02F4-4C41-8A78-A160593CCAB7}" type="presParOf" srcId="{E4ECEF78-21F6-4040-96AE-2D8429106652}" destId="{E28CB171-22D4-440F-9A86-B9CD174C7D54}" srcOrd="0" destOrd="0" presId="urn:microsoft.com/office/officeart/2005/8/layout/hierarchy1"/>
    <dgm:cxn modelId="{BF69E8CA-D0BB-4A56-BC8C-561D027FF516}" type="presParOf" srcId="{E4ECEF78-21F6-4040-96AE-2D8429106652}" destId="{DE620958-8229-4425-AC80-FF4C393CB5D4}" srcOrd="1" destOrd="0" presId="urn:microsoft.com/office/officeart/2005/8/layout/hierarchy1"/>
    <dgm:cxn modelId="{64767019-1D4E-4674-8EE7-9CD2AAFA81F2}" type="presParOf" srcId="{A0650015-7A5B-456E-81B2-3BA0799279DA}" destId="{323820EC-FA80-4376-9AAE-7DA545305FF1}" srcOrd="1" destOrd="0" presId="urn:microsoft.com/office/officeart/2005/8/layout/hierarchy1"/>
    <dgm:cxn modelId="{37F2E25B-1D5C-43B6-AD81-B2721C77E7AD}" type="presParOf" srcId="{34A6DD88-F3B7-4297-AB65-43E54B8728E9}" destId="{A4E0012A-041E-406C-830A-1AA66934C942}" srcOrd="6" destOrd="0" presId="urn:microsoft.com/office/officeart/2005/8/layout/hierarchy1"/>
    <dgm:cxn modelId="{D9FAF5B3-982E-4498-8216-7E97F6FA1D12}" type="presParOf" srcId="{34A6DD88-F3B7-4297-AB65-43E54B8728E9}" destId="{819457F8-6B50-4CC8-98C6-FC6BC042F0EB}" srcOrd="7" destOrd="0" presId="urn:microsoft.com/office/officeart/2005/8/layout/hierarchy1"/>
    <dgm:cxn modelId="{8C964A9C-D340-4C63-95F1-9AFB93BEC549}" type="presParOf" srcId="{819457F8-6B50-4CC8-98C6-FC6BC042F0EB}" destId="{FE8F21D2-7B08-4E2E-B4FB-E3307BF49EAD}" srcOrd="0" destOrd="0" presId="urn:microsoft.com/office/officeart/2005/8/layout/hierarchy1"/>
    <dgm:cxn modelId="{B641982C-D102-4D92-96D7-AE9FA109DA98}" type="presParOf" srcId="{FE8F21D2-7B08-4E2E-B4FB-E3307BF49EAD}" destId="{41774E37-E0FD-4599-B743-9FD108405469}" srcOrd="0" destOrd="0" presId="urn:microsoft.com/office/officeart/2005/8/layout/hierarchy1"/>
    <dgm:cxn modelId="{CB374DF6-00F3-4EFE-950A-F854F89E22B4}" type="presParOf" srcId="{FE8F21D2-7B08-4E2E-B4FB-E3307BF49EAD}" destId="{9FD87B8B-2C12-4C0A-9F72-ABE45BC0165D}" srcOrd="1" destOrd="0" presId="urn:microsoft.com/office/officeart/2005/8/layout/hierarchy1"/>
    <dgm:cxn modelId="{2F09DECF-622C-41BD-9E76-9CD537FE34A4}" type="presParOf" srcId="{819457F8-6B50-4CC8-98C6-FC6BC042F0EB}" destId="{6B881B5A-1C3B-47F9-8F38-E50F81AABB09}" srcOrd="1" destOrd="0" presId="urn:microsoft.com/office/officeart/2005/8/layout/hierarchy1"/>
    <dgm:cxn modelId="{C285B2DF-D41B-48AB-AED1-394F94AFAA02}" type="presParOf" srcId="{6B881B5A-1C3B-47F9-8F38-E50F81AABB09}" destId="{1E46B401-1D4F-430A-A8C3-D557EF305AB6}" srcOrd="0" destOrd="0" presId="urn:microsoft.com/office/officeart/2005/8/layout/hierarchy1"/>
    <dgm:cxn modelId="{5835DE68-63FB-48E1-A4FD-B8D608DFEE2C}" type="presParOf" srcId="{6B881B5A-1C3B-47F9-8F38-E50F81AABB09}" destId="{489979BA-0E94-4EFA-BE5A-7FFDAE21A4C3}" srcOrd="1" destOrd="0" presId="urn:microsoft.com/office/officeart/2005/8/layout/hierarchy1"/>
    <dgm:cxn modelId="{F440DB18-F4BD-4CFB-B9A7-5854B872B7C9}" type="presParOf" srcId="{489979BA-0E94-4EFA-BE5A-7FFDAE21A4C3}" destId="{358D9489-CF57-4AF4-8648-E26AA02B4794}" srcOrd="0" destOrd="0" presId="urn:microsoft.com/office/officeart/2005/8/layout/hierarchy1"/>
    <dgm:cxn modelId="{50276662-5605-4383-A9DC-93D0A68E7955}" type="presParOf" srcId="{358D9489-CF57-4AF4-8648-E26AA02B4794}" destId="{112EC730-94FD-4BCF-B6FD-E7AEC728E739}" srcOrd="0" destOrd="0" presId="urn:microsoft.com/office/officeart/2005/8/layout/hierarchy1"/>
    <dgm:cxn modelId="{B4E49FE3-8B7E-41AA-A954-2114883F776D}" type="presParOf" srcId="{358D9489-CF57-4AF4-8648-E26AA02B4794}" destId="{8CA07270-A5DB-43A6-AF0E-A96215C1CC32}" srcOrd="1" destOrd="0" presId="urn:microsoft.com/office/officeart/2005/8/layout/hierarchy1"/>
    <dgm:cxn modelId="{8832D758-7B9A-4BCD-A27D-4DBAABFBC1D7}" type="presParOf" srcId="{489979BA-0E94-4EFA-BE5A-7FFDAE21A4C3}" destId="{F17694BD-3847-45C5-84B5-51F572129C8F}" srcOrd="1" destOrd="0" presId="urn:microsoft.com/office/officeart/2005/8/layout/hierarchy1"/>
    <dgm:cxn modelId="{4710A24C-EBA9-4412-832C-31FA3DBCB9B2}" type="presParOf" srcId="{F17694BD-3847-45C5-84B5-51F572129C8F}" destId="{08F23D1E-B843-434A-BE9B-0CFF86CCA604}" srcOrd="0" destOrd="0" presId="urn:microsoft.com/office/officeart/2005/8/layout/hierarchy1"/>
    <dgm:cxn modelId="{926D6CBB-B1A1-4CB0-85A8-68E5DE31B5F0}" type="presParOf" srcId="{F17694BD-3847-45C5-84B5-51F572129C8F}" destId="{73969A14-A73A-4BB1-9F10-5013BC5890FF}" srcOrd="1" destOrd="0" presId="urn:microsoft.com/office/officeart/2005/8/layout/hierarchy1"/>
    <dgm:cxn modelId="{E2C03722-3AB7-47D4-BE27-BAEE57C21200}" type="presParOf" srcId="{73969A14-A73A-4BB1-9F10-5013BC5890FF}" destId="{F4877074-D923-463C-AAB3-4BC0F68D61BB}" srcOrd="0" destOrd="0" presId="urn:microsoft.com/office/officeart/2005/8/layout/hierarchy1"/>
    <dgm:cxn modelId="{0889604B-03A3-4A09-9279-51C456D2CBE8}" type="presParOf" srcId="{F4877074-D923-463C-AAB3-4BC0F68D61BB}" destId="{FF8A0E5E-26D8-41F5-9807-2348EC385C1D}" srcOrd="0" destOrd="0" presId="urn:microsoft.com/office/officeart/2005/8/layout/hierarchy1"/>
    <dgm:cxn modelId="{3BAD201D-A4F8-40F9-A3DD-A5653C9C437D}" type="presParOf" srcId="{F4877074-D923-463C-AAB3-4BC0F68D61BB}" destId="{DD1CB121-6FF8-4072-9442-4AE7EA1ACB1B}" srcOrd="1" destOrd="0" presId="urn:microsoft.com/office/officeart/2005/8/layout/hierarchy1"/>
    <dgm:cxn modelId="{E2A4B57A-0CC5-4BCA-BDD6-6163ABCEC888}" type="presParOf" srcId="{73969A14-A73A-4BB1-9F10-5013BC5890FF}" destId="{A54292DF-22CA-4D9D-87D9-57C3F14E711D}" srcOrd="1" destOrd="0" presId="urn:microsoft.com/office/officeart/2005/8/layout/hierarchy1"/>
    <dgm:cxn modelId="{9B08AFD9-80C7-4679-B8C0-F37D0BCC32F6}" type="presParOf" srcId="{34A6DD88-F3B7-4297-AB65-43E54B8728E9}" destId="{305565CB-6193-4504-B9BC-DFCF05724F30}" srcOrd="8" destOrd="0" presId="urn:microsoft.com/office/officeart/2005/8/layout/hierarchy1"/>
    <dgm:cxn modelId="{CE2976AB-032C-4F49-A203-6D7B1468BA01}" type="presParOf" srcId="{34A6DD88-F3B7-4297-AB65-43E54B8728E9}" destId="{33BBF8D6-625B-4FBC-A9FE-445B2A561146}" srcOrd="9" destOrd="0" presId="urn:microsoft.com/office/officeart/2005/8/layout/hierarchy1"/>
    <dgm:cxn modelId="{4E74B96B-26D6-4E1D-9AFB-B361AF3649FD}" type="presParOf" srcId="{33BBF8D6-625B-4FBC-A9FE-445B2A561146}" destId="{954DD892-5B57-425D-91FD-A4A3942FC930}" srcOrd="0" destOrd="0" presId="urn:microsoft.com/office/officeart/2005/8/layout/hierarchy1"/>
    <dgm:cxn modelId="{413F66C7-46AB-46B3-97E1-073C75B4C4F1}" type="presParOf" srcId="{954DD892-5B57-425D-91FD-A4A3942FC930}" destId="{4F5B0606-A1CE-48AC-84CA-053FA3720403}" srcOrd="0" destOrd="0" presId="urn:microsoft.com/office/officeart/2005/8/layout/hierarchy1"/>
    <dgm:cxn modelId="{53381A5D-6B1E-4134-BD10-D98AD5DB738C}" type="presParOf" srcId="{954DD892-5B57-425D-91FD-A4A3942FC930}" destId="{26647509-10D0-4438-99D4-EC7677A7FEE9}" srcOrd="1" destOrd="0" presId="urn:microsoft.com/office/officeart/2005/8/layout/hierarchy1"/>
    <dgm:cxn modelId="{F4ADCEF8-266A-4457-985C-75DCEEB9B7A3}" type="presParOf" srcId="{33BBF8D6-625B-4FBC-A9FE-445B2A561146}" destId="{9D226DF4-390C-41D1-A980-58CE8B6E541E}" srcOrd="1" destOrd="0" presId="urn:microsoft.com/office/officeart/2005/8/layout/hierarchy1"/>
    <dgm:cxn modelId="{198C3080-C263-484C-A9B7-A87DFD88BE13}" type="presParOf" srcId="{9D226DF4-390C-41D1-A980-58CE8B6E541E}" destId="{10E99BAF-9617-4B7C-8956-BFBDCE779562}" srcOrd="0" destOrd="0" presId="urn:microsoft.com/office/officeart/2005/8/layout/hierarchy1"/>
    <dgm:cxn modelId="{1129C409-43CB-4329-BF6B-637E812BB93A}" type="presParOf" srcId="{9D226DF4-390C-41D1-A980-58CE8B6E541E}" destId="{605944D7-81F4-4641-BDD7-DAD2A7A3C000}" srcOrd="1" destOrd="0" presId="urn:microsoft.com/office/officeart/2005/8/layout/hierarchy1"/>
    <dgm:cxn modelId="{69F44D79-2CE9-4E20-8E08-E5CD5F91B521}" type="presParOf" srcId="{605944D7-81F4-4641-BDD7-DAD2A7A3C000}" destId="{E812E6B9-6290-48A8-B022-662DEEA47D33}" srcOrd="0" destOrd="0" presId="urn:microsoft.com/office/officeart/2005/8/layout/hierarchy1"/>
    <dgm:cxn modelId="{EB514E20-18CC-4661-8AF9-6183B412A96C}" type="presParOf" srcId="{E812E6B9-6290-48A8-B022-662DEEA47D33}" destId="{935E9FBF-A788-4FD1-9EBD-2177F2C87550}" srcOrd="0" destOrd="0" presId="urn:microsoft.com/office/officeart/2005/8/layout/hierarchy1"/>
    <dgm:cxn modelId="{AF263226-E2AA-47E3-AD32-6B4CA949D058}" type="presParOf" srcId="{E812E6B9-6290-48A8-B022-662DEEA47D33}" destId="{6B99383B-FD49-4AA0-B4F2-A3C2C71FD019}" srcOrd="1" destOrd="0" presId="urn:microsoft.com/office/officeart/2005/8/layout/hierarchy1"/>
    <dgm:cxn modelId="{5B1B86FB-13D3-4054-996E-695893C974C2}" type="presParOf" srcId="{605944D7-81F4-4641-BDD7-DAD2A7A3C000}" destId="{5B8FC62E-45F9-4857-BE8E-2ABED561FA8D}" srcOrd="1" destOrd="0" presId="urn:microsoft.com/office/officeart/2005/8/layout/hierarchy1"/>
    <dgm:cxn modelId="{E7151C9E-A50E-4436-9BFC-4A47CBE40A09}" type="presParOf" srcId="{5B8FC62E-45F9-4857-BE8E-2ABED561FA8D}" destId="{4493EAFB-DE3A-4D17-A445-BFBB281F90BE}" srcOrd="0" destOrd="0" presId="urn:microsoft.com/office/officeart/2005/8/layout/hierarchy1"/>
    <dgm:cxn modelId="{8A15C856-1A89-4469-B02A-AB8218EB3FA2}" type="presParOf" srcId="{5B8FC62E-45F9-4857-BE8E-2ABED561FA8D}" destId="{B3813279-B244-46C8-953D-A70209B79AC3}" srcOrd="1" destOrd="0" presId="urn:microsoft.com/office/officeart/2005/8/layout/hierarchy1"/>
    <dgm:cxn modelId="{2B34605E-C63E-4351-AE92-5DEEDB407D24}" type="presParOf" srcId="{B3813279-B244-46C8-953D-A70209B79AC3}" destId="{1B4EE5A8-53F1-4FA0-A2AD-82010350A372}" srcOrd="0" destOrd="0" presId="urn:microsoft.com/office/officeart/2005/8/layout/hierarchy1"/>
    <dgm:cxn modelId="{20AA46FB-2379-45AF-AAC5-8D662C2FF9A8}" type="presParOf" srcId="{1B4EE5A8-53F1-4FA0-A2AD-82010350A372}" destId="{C17831EA-3C27-40CE-9B9A-348593FB00D1}" srcOrd="0" destOrd="0" presId="urn:microsoft.com/office/officeart/2005/8/layout/hierarchy1"/>
    <dgm:cxn modelId="{3A2CEB89-2268-4973-93D1-7A79B76E277A}" type="presParOf" srcId="{1B4EE5A8-53F1-4FA0-A2AD-82010350A372}" destId="{4049C5FD-7603-47A2-A858-66D20DD044E3}" srcOrd="1" destOrd="0" presId="urn:microsoft.com/office/officeart/2005/8/layout/hierarchy1"/>
    <dgm:cxn modelId="{C20C3CF2-A564-4894-BD88-343DAAB6FA38}" type="presParOf" srcId="{B3813279-B244-46C8-953D-A70209B79AC3}" destId="{00DCD42D-41CE-4DCB-BB98-E7783E82510F}" srcOrd="1" destOrd="0" presId="urn:microsoft.com/office/officeart/2005/8/layout/hierarchy1"/>
    <dgm:cxn modelId="{EBFCDAE7-E6F4-4696-AC1D-49CD52C3F60B}" type="presParOf" srcId="{34A6DD88-F3B7-4297-AB65-43E54B8728E9}" destId="{7071D5B5-4EBF-44A5-BE7E-46570E38BADE}" srcOrd="10" destOrd="0" presId="urn:microsoft.com/office/officeart/2005/8/layout/hierarchy1"/>
    <dgm:cxn modelId="{F2C12DCA-4BB9-40FA-8B15-DF391BD82C08}" type="presParOf" srcId="{34A6DD88-F3B7-4297-AB65-43E54B8728E9}" destId="{80D93B5F-CBC1-4441-8261-8D1092C93176}" srcOrd="11" destOrd="0" presId="urn:microsoft.com/office/officeart/2005/8/layout/hierarchy1"/>
    <dgm:cxn modelId="{9F1F344F-49BD-4B8E-B528-F6C3011FD77D}" type="presParOf" srcId="{80D93B5F-CBC1-4441-8261-8D1092C93176}" destId="{ACB737EA-DA6E-44E2-B848-3D51BE23B823}" srcOrd="0" destOrd="0" presId="urn:microsoft.com/office/officeart/2005/8/layout/hierarchy1"/>
    <dgm:cxn modelId="{3812A913-BC6A-485D-8001-490358B2837C}" type="presParOf" srcId="{ACB737EA-DA6E-44E2-B848-3D51BE23B823}" destId="{56B75A10-42E5-454D-9E72-775112AB64AA}" srcOrd="0" destOrd="0" presId="urn:microsoft.com/office/officeart/2005/8/layout/hierarchy1"/>
    <dgm:cxn modelId="{07DF74ED-0586-4196-82A5-F06050A66F8E}" type="presParOf" srcId="{ACB737EA-DA6E-44E2-B848-3D51BE23B823}" destId="{FFEC812F-42D3-46D9-8E07-6E6D060FDFB0}" srcOrd="1" destOrd="0" presId="urn:microsoft.com/office/officeart/2005/8/layout/hierarchy1"/>
    <dgm:cxn modelId="{D8A7A4AC-133A-4706-BCEE-A4BE5A8FD345}" type="presParOf" srcId="{80D93B5F-CBC1-4441-8261-8D1092C93176}" destId="{327B88FB-223C-4C11-BD0E-EFDE9054E9D3}" srcOrd="1" destOrd="0" presId="urn:microsoft.com/office/officeart/2005/8/layout/hierarchy1"/>
    <dgm:cxn modelId="{98A78B86-0123-42AE-A13A-A810F3633647}" type="presParOf" srcId="{327B88FB-223C-4C11-BD0E-EFDE9054E9D3}" destId="{35A83B83-BD54-468C-A1F1-6578CF4E64EE}" srcOrd="0" destOrd="0" presId="urn:microsoft.com/office/officeart/2005/8/layout/hierarchy1"/>
    <dgm:cxn modelId="{E4B73E6B-B216-4CFF-8549-AB42E7C30BE7}" type="presParOf" srcId="{327B88FB-223C-4C11-BD0E-EFDE9054E9D3}" destId="{E737BB9E-5155-4138-A69E-CBE95A9961B1}" srcOrd="1" destOrd="0" presId="urn:microsoft.com/office/officeart/2005/8/layout/hierarchy1"/>
    <dgm:cxn modelId="{95BB89CB-5ABB-4E48-AE7F-9A704970EC52}" type="presParOf" srcId="{E737BB9E-5155-4138-A69E-CBE95A9961B1}" destId="{EF90AE4E-27E8-4BCC-B97C-E3BCDB3597FC}" srcOrd="0" destOrd="0" presId="urn:microsoft.com/office/officeart/2005/8/layout/hierarchy1"/>
    <dgm:cxn modelId="{A5581F71-8E2D-40A1-BE6F-25BF737CC4BE}" type="presParOf" srcId="{EF90AE4E-27E8-4BCC-B97C-E3BCDB3597FC}" destId="{078B9F06-6E7B-4591-B5A8-BE74475B44CC}" srcOrd="0" destOrd="0" presId="urn:microsoft.com/office/officeart/2005/8/layout/hierarchy1"/>
    <dgm:cxn modelId="{CDA19C68-C7F6-4088-B469-38E10FCCC9B5}" type="presParOf" srcId="{EF90AE4E-27E8-4BCC-B97C-E3BCDB3597FC}" destId="{5EA1972D-AB42-4DC7-9C87-3A0A98F05991}" srcOrd="1" destOrd="0" presId="urn:microsoft.com/office/officeart/2005/8/layout/hierarchy1"/>
    <dgm:cxn modelId="{CA63A155-3760-41EC-B1FA-04E43AE13974}" type="presParOf" srcId="{E737BB9E-5155-4138-A69E-CBE95A9961B1}" destId="{DFFB6EC1-B586-4D3D-9B48-C8D9B7D550A6}" srcOrd="1" destOrd="0" presId="urn:microsoft.com/office/officeart/2005/8/layout/hierarchy1"/>
    <dgm:cxn modelId="{F1667874-85DF-420A-88F7-A304DC75AEFC}" type="presParOf" srcId="{DFFB6EC1-B586-4D3D-9B48-C8D9B7D550A6}" destId="{2CC22D02-CCDD-409D-9C9A-923837BE2C3A}" srcOrd="0" destOrd="0" presId="urn:microsoft.com/office/officeart/2005/8/layout/hierarchy1"/>
    <dgm:cxn modelId="{014E9728-BDBF-4462-B013-FB0FDFA6B9BD}" type="presParOf" srcId="{DFFB6EC1-B586-4D3D-9B48-C8D9B7D550A6}" destId="{07BAF931-9854-4498-8C0F-628E573AE8D5}" srcOrd="1" destOrd="0" presId="urn:microsoft.com/office/officeart/2005/8/layout/hierarchy1"/>
    <dgm:cxn modelId="{214AF03A-41B8-4411-A95B-8F2125E6F741}" type="presParOf" srcId="{07BAF931-9854-4498-8C0F-628E573AE8D5}" destId="{7AE2D508-BA0D-4F7F-ADE6-EF2F316EF547}" srcOrd="0" destOrd="0" presId="urn:microsoft.com/office/officeart/2005/8/layout/hierarchy1"/>
    <dgm:cxn modelId="{8F647BEB-64BA-4958-9443-D69C8C58BE01}" type="presParOf" srcId="{7AE2D508-BA0D-4F7F-ADE6-EF2F316EF547}" destId="{C4B80866-9C73-4EBA-8A0B-03609133B19A}" srcOrd="0" destOrd="0" presId="urn:microsoft.com/office/officeart/2005/8/layout/hierarchy1"/>
    <dgm:cxn modelId="{57F47925-7203-456C-BEC0-A31C0017EBBA}" type="presParOf" srcId="{7AE2D508-BA0D-4F7F-ADE6-EF2F316EF547}" destId="{9AF9E82F-24C9-4149-AB58-2D0C5D33B967}" srcOrd="1" destOrd="0" presId="urn:microsoft.com/office/officeart/2005/8/layout/hierarchy1"/>
    <dgm:cxn modelId="{A6C6941F-FFBF-49B2-9C6B-7B781181C0FA}" type="presParOf" srcId="{07BAF931-9854-4498-8C0F-628E573AE8D5}" destId="{5E5D8C5B-2531-4BA2-9C86-4647585C1F75}" srcOrd="1" destOrd="0" presId="urn:microsoft.com/office/officeart/2005/8/layout/hierarchy1"/>
    <dgm:cxn modelId="{8F31C2FD-75B7-4F67-A54D-6BB9770EAE96}" type="presParOf" srcId="{34A6DD88-F3B7-4297-AB65-43E54B8728E9}" destId="{E846D3D1-9F51-4DF3-9F31-F02F49DDCFFA}" srcOrd="12" destOrd="0" presId="urn:microsoft.com/office/officeart/2005/8/layout/hierarchy1"/>
    <dgm:cxn modelId="{995C3FFE-1141-4B25-AFAF-1570B0FBEFEA}" type="presParOf" srcId="{34A6DD88-F3B7-4297-AB65-43E54B8728E9}" destId="{94599522-844E-480D-8524-A13A9DB5DED3}" srcOrd="13" destOrd="0" presId="urn:microsoft.com/office/officeart/2005/8/layout/hierarchy1"/>
    <dgm:cxn modelId="{22949F53-7214-4CDC-BB4F-9B977C4C3EBB}" type="presParOf" srcId="{94599522-844E-480D-8524-A13A9DB5DED3}" destId="{8E8844F0-6CAA-4C03-A57B-05773B618557}" srcOrd="0" destOrd="0" presId="urn:microsoft.com/office/officeart/2005/8/layout/hierarchy1"/>
    <dgm:cxn modelId="{547BF440-FF36-44A1-B215-FE6D55A9B6DB}" type="presParOf" srcId="{8E8844F0-6CAA-4C03-A57B-05773B618557}" destId="{29E4AD4B-DEC4-4FEE-9704-F4B8F43D5439}" srcOrd="0" destOrd="0" presId="urn:microsoft.com/office/officeart/2005/8/layout/hierarchy1"/>
    <dgm:cxn modelId="{BAC0AB9F-ADF6-416D-B825-1CB2BFD1ED13}" type="presParOf" srcId="{8E8844F0-6CAA-4C03-A57B-05773B618557}" destId="{70FA3D06-E3D5-42EF-BF86-CBA26AAFB0C6}" srcOrd="1" destOrd="0" presId="urn:microsoft.com/office/officeart/2005/8/layout/hierarchy1"/>
    <dgm:cxn modelId="{B8318E9D-15B7-4F3C-BD9E-47C57A29EC4A}" type="presParOf" srcId="{94599522-844E-480D-8524-A13A9DB5DED3}" destId="{46C2CA49-3DAA-493F-B16F-C580AB4F3395}" srcOrd="1" destOrd="0" presId="urn:microsoft.com/office/officeart/2005/8/layout/hierarchy1"/>
    <dgm:cxn modelId="{5955400C-DAC7-4361-93F8-C11682F1693F}" type="presParOf" srcId="{46C2CA49-3DAA-493F-B16F-C580AB4F3395}" destId="{15710968-9E0C-455E-A49B-B1C1110E2E7E}" srcOrd="0" destOrd="0" presId="urn:microsoft.com/office/officeart/2005/8/layout/hierarchy1"/>
    <dgm:cxn modelId="{93F79A3D-8D4F-4092-810D-2E479046C820}" type="presParOf" srcId="{46C2CA49-3DAA-493F-B16F-C580AB4F3395}" destId="{77D04C56-91BF-4E67-B7E7-321DAC3D638B}" srcOrd="1" destOrd="0" presId="urn:microsoft.com/office/officeart/2005/8/layout/hierarchy1"/>
    <dgm:cxn modelId="{D32CF601-0C61-463D-B410-D12AD939C3D7}" type="presParOf" srcId="{77D04C56-91BF-4E67-B7E7-321DAC3D638B}" destId="{100DA94D-4F4A-4D30-BD3D-82A96AC4999B}" srcOrd="0" destOrd="0" presId="urn:microsoft.com/office/officeart/2005/8/layout/hierarchy1"/>
    <dgm:cxn modelId="{E6A7D6CE-8D3D-4B17-AC92-58FE2204AAC5}" type="presParOf" srcId="{100DA94D-4F4A-4D30-BD3D-82A96AC4999B}" destId="{24EF7EE0-376B-4DF7-90CA-8D951264F717}" srcOrd="0" destOrd="0" presId="urn:microsoft.com/office/officeart/2005/8/layout/hierarchy1"/>
    <dgm:cxn modelId="{52519C6A-A960-48A4-AF7F-75CDFEC41C5C}" type="presParOf" srcId="{100DA94D-4F4A-4D30-BD3D-82A96AC4999B}" destId="{2F3C300D-FE7A-40EF-8577-B471354A0A6B}" srcOrd="1" destOrd="0" presId="urn:microsoft.com/office/officeart/2005/8/layout/hierarchy1"/>
    <dgm:cxn modelId="{3E59C948-6B9A-42E5-A5FD-20CAE43D1436}" type="presParOf" srcId="{77D04C56-91BF-4E67-B7E7-321DAC3D638B}" destId="{52D9D2E9-36C0-4270-B499-7C0DD7F56C6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1B0C90-B7F1-4824-83EC-16A9EB084B44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EC86B9B6-6C7C-4F72-8E85-A5456FCE5464}">
      <dgm:prSet/>
      <dgm:spPr/>
      <dgm:t>
        <a:bodyPr/>
        <a:lstStyle/>
        <a:p>
          <a:r>
            <a:rPr lang="en-IN" b="0" dirty="0"/>
            <a:t>SPACE SCIENCE</a:t>
          </a:r>
        </a:p>
      </dgm:t>
    </dgm:pt>
    <dgm:pt modelId="{91440840-0189-492B-9AE4-09E555DD2618}" type="sibTrans" cxnId="{71379041-1BF0-45D8-8DFF-6B0C898582F8}">
      <dgm:prSet/>
      <dgm:spPr/>
      <dgm:t>
        <a:bodyPr/>
        <a:lstStyle/>
        <a:p>
          <a:endParaRPr lang="en-IN" b="0"/>
        </a:p>
      </dgm:t>
    </dgm:pt>
    <dgm:pt modelId="{A300847F-D373-4F37-9428-B5C3EC72401D}" type="parTrans" cxnId="{71379041-1BF0-45D8-8DFF-6B0C898582F8}">
      <dgm:prSet/>
      <dgm:spPr/>
      <dgm:t>
        <a:bodyPr/>
        <a:lstStyle/>
        <a:p>
          <a:endParaRPr lang="en-IN" b="0"/>
        </a:p>
      </dgm:t>
    </dgm:pt>
    <dgm:pt modelId="{17502790-176D-49E5-8862-0DAEFF452097}">
      <dgm:prSet custT="1"/>
      <dgm:spPr/>
      <dgm:t>
        <a:bodyPr/>
        <a:lstStyle/>
        <a:p>
          <a:r>
            <a:rPr lang="en-IN" sz="1200" b="0" dirty="0"/>
            <a:t>. B . TECH in Marine Engineering</a:t>
          </a:r>
        </a:p>
        <a:p>
          <a:r>
            <a:rPr lang="en-IN" sz="1200" b="0" dirty="0"/>
            <a:t>.BSC in Nautical SCIENCE</a:t>
          </a:r>
        </a:p>
        <a:p>
          <a:r>
            <a:rPr lang="en-IN" sz="1200" b="0" dirty="0"/>
            <a:t>.Naval Architecture &amp; Ocean Engineering</a:t>
          </a:r>
        </a:p>
      </dgm:t>
    </dgm:pt>
    <dgm:pt modelId="{99024EC8-88D8-48B9-AFC7-CCF7A36D64F4}" type="sibTrans" cxnId="{BAAD1117-C75F-451E-B966-BED3F09485E9}">
      <dgm:prSet/>
      <dgm:spPr/>
      <dgm:t>
        <a:bodyPr/>
        <a:lstStyle/>
        <a:p>
          <a:endParaRPr lang="en-IN" b="0"/>
        </a:p>
      </dgm:t>
    </dgm:pt>
    <dgm:pt modelId="{09692E4A-7001-4A30-B83B-73E4CF34A146}" type="parTrans" cxnId="{BAAD1117-C75F-451E-B966-BED3F09485E9}">
      <dgm:prSet/>
      <dgm:spPr/>
      <dgm:t>
        <a:bodyPr/>
        <a:lstStyle/>
        <a:p>
          <a:endParaRPr lang="en-IN" b="0"/>
        </a:p>
      </dgm:t>
    </dgm:pt>
    <dgm:pt modelId="{8EDDB1D7-2C93-4B12-87E3-6BC55862C03C}">
      <dgm:prSet/>
      <dgm:spPr/>
      <dgm:t>
        <a:bodyPr/>
        <a:lstStyle/>
        <a:p>
          <a:r>
            <a:rPr lang="en-IN" b="0" dirty="0"/>
            <a:t>IMU-CET</a:t>
          </a:r>
        </a:p>
      </dgm:t>
    </dgm:pt>
    <dgm:pt modelId="{931CB3BA-7F49-4620-8CE0-A7A8FFF5F7AA}" type="sibTrans" cxnId="{E323A0FD-9D38-4662-8D52-E45FF29A4986}">
      <dgm:prSet/>
      <dgm:spPr/>
      <dgm:t>
        <a:bodyPr/>
        <a:lstStyle/>
        <a:p>
          <a:endParaRPr lang="en-IN" b="0"/>
        </a:p>
      </dgm:t>
    </dgm:pt>
    <dgm:pt modelId="{99913407-E6D0-4194-A643-06B1E15A73F5}" type="parTrans" cxnId="{E323A0FD-9D38-4662-8D52-E45FF29A4986}">
      <dgm:prSet/>
      <dgm:spPr/>
      <dgm:t>
        <a:bodyPr/>
        <a:lstStyle/>
        <a:p>
          <a:endParaRPr lang="en-IN" b="0"/>
        </a:p>
      </dgm:t>
    </dgm:pt>
    <dgm:pt modelId="{141B5290-63A4-45E8-B96D-399A226565AA}">
      <dgm:prSet phldrT="[Text]" custT="1"/>
      <dgm:spPr/>
      <dgm:t>
        <a:bodyPr/>
        <a:lstStyle/>
        <a:p>
          <a:r>
            <a:rPr lang="en-IN" sz="1300" b="0" dirty="0"/>
            <a:t>PARAMEDICAL </a:t>
          </a:r>
        </a:p>
      </dgm:t>
    </dgm:pt>
    <dgm:pt modelId="{10DCDEC6-2F65-46A6-B395-0A77F640D1F4}" type="sibTrans" cxnId="{76EDC8E5-EE95-4B1B-A71F-35F2D20BD18C}">
      <dgm:prSet/>
      <dgm:spPr/>
      <dgm:t>
        <a:bodyPr/>
        <a:lstStyle/>
        <a:p>
          <a:endParaRPr lang="en-IN" b="0"/>
        </a:p>
      </dgm:t>
    </dgm:pt>
    <dgm:pt modelId="{79B2DC49-3F60-4D93-AEA0-0B63F48512F0}" type="parTrans" cxnId="{76EDC8E5-EE95-4B1B-A71F-35F2D20BD18C}">
      <dgm:prSet/>
      <dgm:spPr/>
      <dgm:t>
        <a:bodyPr/>
        <a:lstStyle/>
        <a:p>
          <a:endParaRPr lang="en-IN" b="0"/>
        </a:p>
      </dgm:t>
    </dgm:pt>
    <dgm:pt modelId="{B8F521B4-1F15-4C2F-80C1-1CC36F3A43F4}">
      <dgm:prSet phldrT="[Text]" custT="1"/>
      <dgm:spPr/>
      <dgm:t>
        <a:bodyPr/>
        <a:lstStyle/>
        <a:p>
          <a:r>
            <a:rPr lang="en-IN" sz="1800" b="0" dirty="0"/>
            <a:t>OTHER CAREER OPTIONS</a:t>
          </a:r>
        </a:p>
      </dgm:t>
    </dgm:pt>
    <dgm:pt modelId="{7CC87561-2D45-473B-9894-548AE9162E67}" type="sibTrans" cxnId="{CF5BED11-0C9E-4474-A215-1198BEC7D2A9}">
      <dgm:prSet/>
      <dgm:spPr/>
      <dgm:t>
        <a:bodyPr/>
        <a:lstStyle/>
        <a:p>
          <a:endParaRPr lang="en-IN" b="0"/>
        </a:p>
      </dgm:t>
    </dgm:pt>
    <dgm:pt modelId="{0B2161BB-E932-4395-9AF1-946E7C91D64F}" type="parTrans" cxnId="{CF5BED11-0C9E-4474-A215-1198BEC7D2A9}">
      <dgm:prSet/>
      <dgm:spPr/>
      <dgm:t>
        <a:bodyPr/>
        <a:lstStyle/>
        <a:p>
          <a:endParaRPr lang="en-IN" b="0"/>
        </a:p>
      </dgm:t>
    </dgm:pt>
    <dgm:pt modelId="{36085E7F-F3BC-4F09-814D-EAA344BAE4FC}">
      <dgm:prSet/>
      <dgm:spPr/>
      <dgm:t>
        <a:bodyPr/>
        <a:lstStyle/>
        <a:p>
          <a:r>
            <a:rPr lang="en-IN" b="0" dirty="0"/>
            <a:t>NDA</a:t>
          </a:r>
        </a:p>
      </dgm:t>
    </dgm:pt>
    <dgm:pt modelId="{7BDFE8CF-CCD7-442F-B1BD-F44A897A66EB}" type="sibTrans" cxnId="{F727D93E-9BAC-432E-837F-6A3F15711B56}">
      <dgm:prSet/>
      <dgm:spPr/>
      <dgm:t>
        <a:bodyPr/>
        <a:lstStyle/>
        <a:p>
          <a:endParaRPr lang="en-IN" b="0"/>
        </a:p>
      </dgm:t>
    </dgm:pt>
    <dgm:pt modelId="{7D5044C3-FACF-4030-BFBA-71DCE6DB47CE}" type="parTrans" cxnId="{F727D93E-9BAC-432E-837F-6A3F15711B56}">
      <dgm:prSet/>
      <dgm:spPr/>
      <dgm:t>
        <a:bodyPr/>
        <a:lstStyle/>
        <a:p>
          <a:endParaRPr lang="en-IN" b="0"/>
        </a:p>
      </dgm:t>
    </dgm:pt>
    <dgm:pt modelId="{0BD4E041-FEDA-4C0B-B4EE-CF91A88C7DF0}" type="asst">
      <dgm:prSet custT="1"/>
      <dgm:spPr/>
      <dgm:t>
        <a:bodyPr/>
        <a:lstStyle/>
        <a:p>
          <a:r>
            <a:rPr lang="en-IN" sz="1200" b="0" dirty="0"/>
            <a:t>.</a:t>
          </a:r>
          <a:r>
            <a:rPr lang="en-IN" sz="1200" b="0" baseline="0" dirty="0"/>
            <a:t> ATC</a:t>
          </a:r>
        </a:p>
        <a:p>
          <a:r>
            <a:rPr lang="en-IN" sz="1200" b="0" baseline="0" dirty="0"/>
            <a:t>. Commercial Pilot </a:t>
          </a:r>
        </a:p>
        <a:p>
          <a:r>
            <a:rPr lang="en-IN" sz="1200" b="0" baseline="0" dirty="0"/>
            <a:t>. Aircraft Maintenance Engineering </a:t>
          </a:r>
        </a:p>
        <a:p>
          <a:r>
            <a:rPr lang="en-IN" sz="1200" b="0" baseline="0" dirty="0"/>
            <a:t> . Aeronautical Engineering</a:t>
          </a:r>
          <a:endParaRPr lang="en-IN" sz="1200" b="0" dirty="0"/>
        </a:p>
      </dgm:t>
    </dgm:pt>
    <dgm:pt modelId="{ADCD5F0B-4C8F-4A7B-A0A9-62F39A1AC274}" type="sibTrans" cxnId="{EE4189B6-9DC7-4BFC-942A-3B7622DE797F}">
      <dgm:prSet/>
      <dgm:spPr/>
      <dgm:t>
        <a:bodyPr/>
        <a:lstStyle/>
        <a:p>
          <a:endParaRPr lang="en-IN" b="0"/>
        </a:p>
      </dgm:t>
    </dgm:pt>
    <dgm:pt modelId="{88BF2EA5-1B20-4CE4-B510-1E7523CF625A}" type="parTrans" cxnId="{EE4189B6-9DC7-4BFC-942A-3B7622DE797F}">
      <dgm:prSet/>
      <dgm:spPr/>
      <dgm:t>
        <a:bodyPr/>
        <a:lstStyle/>
        <a:p>
          <a:endParaRPr lang="en-IN" b="0"/>
        </a:p>
      </dgm:t>
    </dgm:pt>
    <dgm:pt modelId="{F5A83F6B-D189-4953-BFAE-627601C59B6B}">
      <dgm:prSet/>
      <dgm:spPr/>
      <dgm:t>
        <a:bodyPr/>
        <a:lstStyle/>
        <a:p>
          <a:r>
            <a:rPr lang="en-IN" b="0" dirty="0"/>
            <a:t>AVIATION</a:t>
          </a:r>
        </a:p>
      </dgm:t>
    </dgm:pt>
    <dgm:pt modelId="{EAA30490-F4AB-4B74-9BB2-1E04DA09C098}" type="sibTrans" cxnId="{EC9D9EAB-E6A7-41CF-A5DC-CB1A2E8FEF3D}">
      <dgm:prSet/>
      <dgm:spPr/>
      <dgm:t>
        <a:bodyPr/>
        <a:lstStyle/>
        <a:p>
          <a:endParaRPr lang="en-IN" b="0"/>
        </a:p>
      </dgm:t>
    </dgm:pt>
    <dgm:pt modelId="{2D798564-3C69-45C4-9D9C-1C32142AFF28}" type="parTrans" cxnId="{EC9D9EAB-E6A7-41CF-A5DC-CB1A2E8FEF3D}">
      <dgm:prSet/>
      <dgm:spPr/>
      <dgm:t>
        <a:bodyPr/>
        <a:lstStyle/>
        <a:p>
          <a:endParaRPr lang="en-IN" b="0"/>
        </a:p>
      </dgm:t>
    </dgm:pt>
    <dgm:pt modelId="{0FE92A29-66CE-4B81-94F6-52D7E192FCFE}" type="asst">
      <dgm:prSet custT="1"/>
      <dgm:spPr/>
      <dgm:t>
        <a:bodyPr/>
        <a:lstStyle/>
        <a:p>
          <a:r>
            <a:rPr lang="en-IN" sz="1100" b="0" dirty="0"/>
            <a:t>. Medical Technology          </a:t>
          </a:r>
        </a:p>
        <a:p>
          <a:r>
            <a:rPr lang="en-IN" sz="1100" b="0" dirty="0"/>
            <a:t>. Physical Therapy(BPT)</a:t>
          </a:r>
        </a:p>
        <a:p>
          <a:r>
            <a:rPr lang="en-IN" sz="1100" b="0" dirty="0"/>
            <a:t>. Ophthalmic Technology </a:t>
          </a:r>
        </a:p>
        <a:p>
          <a:r>
            <a:rPr lang="en-IN" sz="1100" b="0" dirty="0"/>
            <a:t>. Laboratory Technology </a:t>
          </a:r>
        </a:p>
        <a:p>
          <a:r>
            <a:rPr lang="en-IN" sz="1100" b="0" dirty="0"/>
            <a:t>. Psychology Dermatology </a:t>
          </a:r>
        </a:p>
        <a:p>
          <a:r>
            <a:rPr lang="en-IN" sz="1100" b="0" dirty="0"/>
            <a:t>. physical Therapy</a:t>
          </a:r>
        </a:p>
        <a:p>
          <a:r>
            <a:rPr lang="en-IN" sz="1100" b="0" dirty="0"/>
            <a:t>. Audiology Therapy</a:t>
          </a:r>
        </a:p>
        <a:p>
          <a:r>
            <a:rPr lang="en-IN" sz="1100" b="0" dirty="0"/>
            <a:t>. Speech Language &amp; Hearing </a:t>
          </a:r>
        </a:p>
        <a:p>
          <a:r>
            <a:rPr lang="en-IN" sz="1100" b="0" dirty="0"/>
            <a:t>. Cosmetology</a:t>
          </a:r>
        </a:p>
        <a:p>
          <a:r>
            <a:rPr lang="en-IN" sz="1100" b="0" dirty="0"/>
            <a:t>. Radio Therapy ( BPT )</a:t>
          </a:r>
        </a:p>
        <a:p>
          <a:r>
            <a:rPr lang="en-IN" sz="1100" b="0" dirty="0"/>
            <a:t>.Mental Rehabilitation</a:t>
          </a:r>
        </a:p>
        <a:p>
          <a:endParaRPr lang="en-IN" sz="1100" b="0" dirty="0"/>
        </a:p>
      </dgm:t>
    </dgm:pt>
    <dgm:pt modelId="{8ED51E72-D9AA-409A-A2B8-6A187DBD13EC}" type="sibTrans" cxnId="{BBD1F63E-D77F-4D9F-8AE2-6067DF1FBEF0}">
      <dgm:prSet/>
      <dgm:spPr/>
      <dgm:t>
        <a:bodyPr/>
        <a:lstStyle/>
        <a:p>
          <a:endParaRPr lang="en-IN" b="0"/>
        </a:p>
      </dgm:t>
    </dgm:pt>
    <dgm:pt modelId="{AFDE29D4-7CDB-43FA-9F00-78A08711204F}" type="parTrans" cxnId="{BBD1F63E-D77F-4D9F-8AE2-6067DF1FBEF0}">
      <dgm:prSet/>
      <dgm:spPr/>
      <dgm:t>
        <a:bodyPr/>
        <a:lstStyle/>
        <a:p>
          <a:endParaRPr lang="en-IN" b="0"/>
        </a:p>
      </dgm:t>
    </dgm:pt>
    <dgm:pt modelId="{F441AE68-6483-4138-BFCA-93DCE6A5971F}" type="asst">
      <dgm:prSet custT="1"/>
      <dgm:spPr/>
      <dgm:t>
        <a:bodyPr/>
        <a:lstStyle/>
        <a:p>
          <a:r>
            <a:rPr lang="en-IN" sz="1400" b="0" dirty="0"/>
            <a:t>INDIAN ARMY</a:t>
          </a:r>
        </a:p>
      </dgm:t>
    </dgm:pt>
    <dgm:pt modelId="{2F9CE55A-D86C-44D2-91F4-FD85AF45BECD}" type="sibTrans" cxnId="{D72937D2-ACB7-4366-AB14-C828306C446B}">
      <dgm:prSet/>
      <dgm:spPr/>
      <dgm:t>
        <a:bodyPr/>
        <a:lstStyle/>
        <a:p>
          <a:endParaRPr lang="en-IN" b="0"/>
        </a:p>
      </dgm:t>
    </dgm:pt>
    <dgm:pt modelId="{5362BC98-A4E1-4F16-AD16-7EC3F848F88E}" type="parTrans" cxnId="{D72937D2-ACB7-4366-AB14-C828306C446B}">
      <dgm:prSet/>
      <dgm:spPr/>
      <dgm:t>
        <a:bodyPr/>
        <a:lstStyle/>
        <a:p>
          <a:endParaRPr lang="en-IN" b="0"/>
        </a:p>
      </dgm:t>
    </dgm:pt>
    <dgm:pt modelId="{9CFC4F6D-6257-411C-A179-73C1FA90CE9A}" type="asst">
      <dgm:prSet custT="1"/>
      <dgm:spPr/>
      <dgm:t>
        <a:bodyPr/>
        <a:lstStyle/>
        <a:p>
          <a:r>
            <a:rPr lang="en-IN" sz="1400" b="0" dirty="0"/>
            <a:t>INDIAN NAVY</a:t>
          </a:r>
        </a:p>
      </dgm:t>
    </dgm:pt>
    <dgm:pt modelId="{333C5A66-88A5-4B4A-B90D-7922613A7961}" type="sibTrans" cxnId="{6C4F425E-5994-4C5F-865B-8B46274DBB93}">
      <dgm:prSet/>
      <dgm:spPr/>
      <dgm:t>
        <a:bodyPr/>
        <a:lstStyle/>
        <a:p>
          <a:endParaRPr lang="en-IN" b="0"/>
        </a:p>
      </dgm:t>
    </dgm:pt>
    <dgm:pt modelId="{4B61F1DD-D5EA-4C3A-BE7D-F2052C20CB90}" type="parTrans" cxnId="{6C4F425E-5994-4C5F-865B-8B46274DBB93}">
      <dgm:prSet/>
      <dgm:spPr/>
      <dgm:t>
        <a:bodyPr/>
        <a:lstStyle/>
        <a:p>
          <a:endParaRPr lang="en-IN" b="0"/>
        </a:p>
      </dgm:t>
    </dgm:pt>
    <dgm:pt modelId="{B0F057D2-4D39-44B3-ACAD-5328CE39F9AD}">
      <dgm:prSet custT="1"/>
      <dgm:spPr/>
      <dgm:t>
        <a:bodyPr/>
        <a:lstStyle/>
        <a:p>
          <a:r>
            <a:rPr lang="en-IN" sz="1400" b="0" dirty="0"/>
            <a:t>INDIAN AIR FORCE</a:t>
          </a:r>
        </a:p>
      </dgm:t>
    </dgm:pt>
    <dgm:pt modelId="{79920FA8-67A0-46E3-8573-C61807745AE1}" type="parTrans" cxnId="{B47C6506-F035-4918-B7EF-0D5F112D2ACA}">
      <dgm:prSet/>
      <dgm:spPr/>
      <dgm:t>
        <a:bodyPr/>
        <a:lstStyle/>
        <a:p>
          <a:endParaRPr lang="en-IN" b="0"/>
        </a:p>
      </dgm:t>
    </dgm:pt>
    <dgm:pt modelId="{99D319BE-B06B-4368-A6FC-F586E9BA6D97}" type="sibTrans" cxnId="{B47C6506-F035-4918-B7EF-0D5F112D2ACA}">
      <dgm:prSet/>
      <dgm:spPr/>
      <dgm:t>
        <a:bodyPr/>
        <a:lstStyle/>
        <a:p>
          <a:endParaRPr lang="en-IN" b="0"/>
        </a:p>
      </dgm:t>
    </dgm:pt>
    <dgm:pt modelId="{206A3FE4-A300-47C6-8858-2846DBC1A530}" type="asst">
      <dgm:prSet custT="1"/>
      <dgm:spPr/>
      <dgm:t>
        <a:bodyPr/>
        <a:lstStyle/>
        <a:p>
          <a:r>
            <a:rPr lang="en-IN" sz="1200" b="0" dirty="0"/>
            <a:t>. NASA </a:t>
          </a:r>
        </a:p>
        <a:p>
          <a:r>
            <a:rPr lang="en-IN" sz="1200" b="0" dirty="0"/>
            <a:t>. IIST - ISRO</a:t>
          </a:r>
        </a:p>
      </dgm:t>
    </dgm:pt>
    <dgm:pt modelId="{B52E6B9C-9049-4650-874D-8E1C85C4FC68}" type="sibTrans" cxnId="{D329B7CF-3C2F-4185-B71B-A4E60CE5351C}">
      <dgm:prSet/>
      <dgm:spPr/>
      <dgm:t>
        <a:bodyPr/>
        <a:lstStyle/>
        <a:p>
          <a:endParaRPr lang="en-IN" b="0"/>
        </a:p>
      </dgm:t>
    </dgm:pt>
    <dgm:pt modelId="{D2064443-7B82-4B68-A2C0-D909C205D928}" type="parTrans" cxnId="{D329B7CF-3C2F-4185-B71B-A4E60CE5351C}">
      <dgm:prSet/>
      <dgm:spPr/>
      <dgm:t>
        <a:bodyPr/>
        <a:lstStyle/>
        <a:p>
          <a:endParaRPr lang="en-IN" b="0"/>
        </a:p>
      </dgm:t>
    </dgm:pt>
    <dgm:pt modelId="{2EF2764E-6682-4190-BBA2-54F0B933A7B3}" type="pres">
      <dgm:prSet presAssocID="{4B1B0C90-B7F1-4824-83EC-16A9EB084B4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5E69FD2-0A99-44CF-A933-5EE69356081A}" type="pres">
      <dgm:prSet presAssocID="{B8F521B4-1F15-4C2F-80C1-1CC36F3A43F4}" presName="hierRoot1" presStyleCnt="0"/>
      <dgm:spPr/>
    </dgm:pt>
    <dgm:pt modelId="{C4B95ACA-A56F-4B39-89EC-822323A80A66}" type="pres">
      <dgm:prSet presAssocID="{B8F521B4-1F15-4C2F-80C1-1CC36F3A43F4}" presName="composite" presStyleCnt="0"/>
      <dgm:spPr/>
    </dgm:pt>
    <dgm:pt modelId="{3DAF783F-85F9-42D2-BF1F-06E4B649D1C9}" type="pres">
      <dgm:prSet presAssocID="{B8F521B4-1F15-4C2F-80C1-1CC36F3A43F4}" presName="background" presStyleLbl="node0" presStyleIdx="0" presStyleCnt="1"/>
      <dgm:spPr/>
    </dgm:pt>
    <dgm:pt modelId="{B44791BB-BB1A-44AB-AD7B-6C24867C9811}" type="pres">
      <dgm:prSet presAssocID="{B8F521B4-1F15-4C2F-80C1-1CC36F3A43F4}" presName="text" presStyleLbl="fgAcc0" presStyleIdx="0" presStyleCnt="1" custScaleX="373847" custScaleY="251137" custLinFactNeighborX="6671" custLinFactNeighborY="-65182">
        <dgm:presLayoutVars>
          <dgm:chPref val="3"/>
        </dgm:presLayoutVars>
      </dgm:prSet>
      <dgm:spPr/>
    </dgm:pt>
    <dgm:pt modelId="{34A6DD88-F3B7-4297-AB65-43E54B8728E9}" type="pres">
      <dgm:prSet presAssocID="{B8F521B4-1F15-4C2F-80C1-1CC36F3A43F4}" presName="hierChild2" presStyleCnt="0"/>
      <dgm:spPr/>
    </dgm:pt>
    <dgm:pt modelId="{7B6CC3F4-E16D-443D-8B43-2BA8D6806CB5}" type="pres">
      <dgm:prSet presAssocID="{79B2DC49-3F60-4D93-AEA0-0B63F48512F0}" presName="Name10" presStyleLbl="parChTrans1D2" presStyleIdx="0" presStyleCnt="5"/>
      <dgm:spPr/>
    </dgm:pt>
    <dgm:pt modelId="{B3A8496C-12D0-45C5-B802-6B7CBF999C8E}" type="pres">
      <dgm:prSet presAssocID="{141B5290-63A4-45E8-B96D-399A226565AA}" presName="hierRoot2" presStyleCnt="0"/>
      <dgm:spPr/>
    </dgm:pt>
    <dgm:pt modelId="{97213010-36D9-4707-8968-C14C3BA5FAC5}" type="pres">
      <dgm:prSet presAssocID="{141B5290-63A4-45E8-B96D-399A226565AA}" presName="composite2" presStyleCnt="0"/>
      <dgm:spPr/>
    </dgm:pt>
    <dgm:pt modelId="{537CC622-8367-4077-8D2C-D8D52B033D57}" type="pres">
      <dgm:prSet presAssocID="{141B5290-63A4-45E8-B96D-399A226565AA}" presName="background2" presStyleLbl="node2" presStyleIdx="0" presStyleCnt="5"/>
      <dgm:spPr/>
    </dgm:pt>
    <dgm:pt modelId="{DF26A7CD-FAB5-4F69-8CA1-FB45113997E6}" type="pres">
      <dgm:prSet presAssocID="{141B5290-63A4-45E8-B96D-399A226565AA}" presName="text2" presStyleLbl="fgAcc2" presStyleIdx="0" presStyleCnt="5" custScaleX="138499">
        <dgm:presLayoutVars>
          <dgm:chPref val="3"/>
        </dgm:presLayoutVars>
      </dgm:prSet>
      <dgm:spPr/>
    </dgm:pt>
    <dgm:pt modelId="{9929D3E0-082E-4195-89CF-F7EDCA8EB3C0}" type="pres">
      <dgm:prSet presAssocID="{141B5290-63A4-45E8-B96D-399A226565AA}" presName="hierChild3" presStyleCnt="0"/>
      <dgm:spPr/>
    </dgm:pt>
    <dgm:pt modelId="{DDA1DE15-BED5-468D-BA28-B3650D61B4ED}" type="pres">
      <dgm:prSet presAssocID="{AFDE29D4-7CDB-43FA-9F00-78A08711204F}" presName="Name17" presStyleLbl="parChTrans1D3" presStyleIdx="0" presStyleCnt="5"/>
      <dgm:spPr/>
    </dgm:pt>
    <dgm:pt modelId="{4AAA7389-937F-40A3-978C-4EB68776065E}" type="pres">
      <dgm:prSet presAssocID="{0FE92A29-66CE-4B81-94F6-52D7E192FCFE}" presName="hierRoot3" presStyleCnt="0"/>
      <dgm:spPr/>
    </dgm:pt>
    <dgm:pt modelId="{9494FC24-DA48-4AD2-ACF9-D8C8DC6AB15B}" type="pres">
      <dgm:prSet presAssocID="{0FE92A29-66CE-4B81-94F6-52D7E192FCFE}" presName="composite3" presStyleCnt="0"/>
      <dgm:spPr/>
    </dgm:pt>
    <dgm:pt modelId="{9444D185-F202-49DE-9349-C48603E3469E}" type="pres">
      <dgm:prSet presAssocID="{0FE92A29-66CE-4B81-94F6-52D7E192FCFE}" presName="background3" presStyleLbl="asst2" presStyleIdx="0" presStyleCnt="5"/>
      <dgm:spPr/>
    </dgm:pt>
    <dgm:pt modelId="{E88D972C-F01E-4C8D-8E65-C04FA4F40F12}" type="pres">
      <dgm:prSet presAssocID="{0FE92A29-66CE-4B81-94F6-52D7E192FCFE}" presName="text3" presStyleLbl="fgAcc3" presStyleIdx="0" presStyleCnt="5" custScaleX="249670" custScaleY="576543" custLinFactNeighborX="-19025" custLinFactNeighborY="-13508">
        <dgm:presLayoutVars>
          <dgm:chPref val="3"/>
        </dgm:presLayoutVars>
      </dgm:prSet>
      <dgm:spPr/>
    </dgm:pt>
    <dgm:pt modelId="{72212674-B13C-486E-9A6D-6F9F0BFB16B7}" type="pres">
      <dgm:prSet presAssocID="{0FE92A29-66CE-4B81-94F6-52D7E192FCFE}" presName="hierChild4" presStyleCnt="0"/>
      <dgm:spPr/>
    </dgm:pt>
    <dgm:pt modelId="{B2B49441-720F-4DC9-BEC7-76BAB0578E7C}" type="pres">
      <dgm:prSet presAssocID="{7D5044C3-FACF-4030-BFBA-71DCE6DB47CE}" presName="Name10" presStyleLbl="parChTrans1D2" presStyleIdx="1" presStyleCnt="5"/>
      <dgm:spPr/>
    </dgm:pt>
    <dgm:pt modelId="{BD9410B0-8B96-4732-97AB-601E604553A3}" type="pres">
      <dgm:prSet presAssocID="{36085E7F-F3BC-4F09-814D-EAA344BAE4FC}" presName="hierRoot2" presStyleCnt="0"/>
      <dgm:spPr/>
    </dgm:pt>
    <dgm:pt modelId="{CF9E0577-214C-494A-B406-4ED841EAB07C}" type="pres">
      <dgm:prSet presAssocID="{36085E7F-F3BC-4F09-814D-EAA344BAE4FC}" presName="composite2" presStyleCnt="0"/>
      <dgm:spPr/>
    </dgm:pt>
    <dgm:pt modelId="{14E1EE06-D0F6-4A7C-8FED-4BBFF7A773B2}" type="pres">
      <dgm:prSet presAssocID="{36085E7F-F3BC-4F09-814D-EAA344BAE4FC}" presName="background2" presStyleLbl="node2" presStyleIdx="1" presStyleCnt="5"/>
      <dgm:spPr/>
    </dgm:pt>
    <dgm:pt modelId="{EAEF2674-F624-4FD6-A263-FFF0570AB66F}" type="pres">
      <dgm:prSet presAssocID="{36085E7F-F3BC-4F09-814D-EAA344BAE4FC}" presName="text2" presStyleLbl="fgAcc2" presStyleIdx="1" presStyleCnt="5" custScaleX="129913">
        <dgm:presLayoutVars>
          <dgm:chPref val="3"/>
        </dgm:presLayoutVars>
      </dgm:prSet>
      <dgm:spPr/>
    </dgm:pt>
    <dgm:pt modelId="{912EB5F0-BD2E-4CFA-9BFE-2EB2730F5F2F}" type="pres">
      <dgm:prSet presAssocID="{36085E7F-F3BC-4F09-814D-EAA344BAE4FC}" presName="hierChild3" presStyleCnt="0"/>
      <dgm:spPr/>
    </dgm:pt>
    <dgm:pt modelId="{368D8627-747E-49DA-88F5-AF0DDB315D57}" type="pres">
      <dgm:prSet presAssocID="{5362BC98-A4E1-4F16-AD16-7EC3F848F88E}" presName="Name17" presStyleLbl="parChTrans1D3" presStyleIdx="1" presStyleCnt="5"/>
      <dgm:spPr/>
    </dgm:pt>
    <dgm:pt modelId="{CD0E309D-A544-445F-A09F-2AACDA739DCD}" type="pres">
      <dgm:prSet presAssocID="{F441AE68-6483-4138-BFCA-93DCE6A5971F}" presName="hierRoot3" presStyleCnt="0"/>
      <dgm:spPr/>
    </dgm:pt>
    <dgm:pt modelId="{BF59BB03-E627-4684-A422-75DCC28F2E2D}" type="pres">
      <dgm:prSet presAssocID="{F441AE68-6483-4138-BFCA-93DCE6A5971F}" presName="composite3" presStyleCnt="0"/>
      <dgm:spPr/>
    </dgm:pt>
    <dgm:pt modelId="{7571E800-9E8C-4526-AC56-02C4B40A28FB}" type="pres">
      <dgm:prSet presAssocID="{F441AE68-6483-4138-BFCA-93DCE6A5971F}" presName="background3" presStyleLbl="asst2" presStyleIdx="1" presStyleCnt="5"/>
      <dgm:spPr/>
    </dgm:pt>
    <dgm:pt modelId="{2DC8FED5-A17B-476D-8DBD-9A4A9457AA83}" type="pres">
      <dgm:prSet presAssocID="{F441AE68-6483-4138-BFCA-93DCE6A5971F}" presName="text3" presStyleLbl="fgAcc3" presStyleIdx="1" presStyleCnt="5" custScaleX="177854">
        <dgm:presLayoutVars>
          <dgm:chPref val="3"/>
        </dgm:presLayoutVars>
      </dgm:prSet>
      <dgm:spPr/>
    </dgm:pt>
    <dgm:pt modelId="{C43FC744-7BDF-49E3-8786-3E38B22B8693}" type="pres">
      <dgm:prSet presAssocID="{F441AE68-6483-4138-BFCA-93DCE6A5971F}" presName="hierChild4" presStyleCnt="0"/>
      <dgm:spPr/>
    </dgm:pt>
    <dgm:pt modelId="{38F6081D-7C8F-4F0D-94E3-F698438D5D43}" type="pres">
      <dgm:prSet presAssocID="{4B61F1DD-D5EA-4C3A-BE7D-F2052C20CB90}" presName="Name23" presStyleLbl="parChTrans1D4" presStyleIdx="0" presStyleCnt="2"/>
      <dgm:spPr/>
    </dgm:pt>
    <dgm:pt modelId="{4FF7E47D-3DAD-4B9C-B098-13785EFFC16D}" type="pres">
      <dgm:prSet presAssocID="{9CFC4F6D-6257-411C-A179-73C1FA90CE9A}" presName="hierRoot4" presStyleCnt="0"/>
      <dgm:spPr/>
    </dgm:pt>
    <dgm:pt modelId="{6C28FA94-447D-4A75-9509-7DDEE19E3DF1}" type="pres">
      <dgm:prSet presAssocID="{9CFC4F6D-6257-411C-A179-73C1FA90CE9A}" presName="composite4" presStyleCnt="0"/>
      <dgm:spPr/>
    </dgm:pt>
    <dgm:pt modelId="{0B85CECA-6A59-4EDA-A916-96B504C75755}" type="pres">
      <dgm:prSet presAssocID="{9CFC4F6D-6257-411C-A179-73C1FA90CE9A}" presName="background4" presStyleLbl="asst2" presStyleIdx="2" presStyleCnt="5"/>
      <dgm:spPr/>
    </dgm:pt>
    <dgm:pt modelId="{367688C9-437F-4808-AD7F-E43143B9F294}" type="pres">
      <dgm:prSet presAssocID="{9CFC4F6D-6257-411C-A179-73C1FA90CE9A}" presName="text4" presStyleLbl="fgAcc4" presStyleIdx="0" presStyleCnt="2" custScaleX="190802" custScaleY="88233" custLinFactNeighborX="4733" custLinFactNeighborY="10435">
        <dgm:presLayoutVars>
          <dgm:chPref val="3"/>
        </dgm:presLayoutVars>
      </dgm:prSet>
      <dgm:spPr/>
    </dgm:pt>
    <dgm:pt modelId="{35D540FE-7B8C-457D-B39F-F17BD8D8C0AC}" type="pres">
      <dgm:prSet presAssocID="{9CFC4F6D-6257-411C-A179-73C1FA90CE9A}" presName="hierChild5" presStyleCnt="0"/>
      <dgm:spPr/>
    </dgm:pt>
    <dgm:pt modelId="{AE35F491-F94B-4FAE-906E-F421A292CD5D}" type="pres">
      <dgm:prSet presAssocID="{79920FA8-67A0-46E3-8573-C61807745AE1}" presName="Name23" presStyleLbl="parChTrans1D4" presStyleIdx="1" presStyleCnt="2"/>
      <dgm:spPr/>
    </dgm:pt>
    <dgm:pt modelId="{B4E6A5F5-5C5A-45B3-8721-2B0ADF5A3236}" type="pres">
      <dgm:prSet presAssocID="{B0F057D2-4D39-44B3-ACAD-5328CE39F9AD}" presName="hierRoot4" presStyleCnt="0"/>
      <dgm:spPr/>
    </dgm:pt>
    <dgm:pt modelId="{2175C5EE-9CB1-450A-BB11-E4892D268A0D}" type="pres">
      <dgm:prSet presAssocID="{B0F057D2-4D39-44B3-ACAD-5328CE39F9AD}" presName="composite4" presStyleCnt="0"/>
      <dgm:spPr/>
    </dgm:pt>
    <dgm:pt modelId="{19BBFF34-5CB7-4CF0-B681-492F3FC26E5E}" type="pres">
      <dgm:prSet presAssocID="{B0F057D2-4D39-44B3-ACAD-5328CE39F9AD}" presName="background4" presStyleLbl="node4" presStyleIdx="0" presStyleCnt="1"/>
      <dgm:spPr/>
    </dgm:pt>
    <dgm:pt modelId="{38F0B4AA-DFA5-4F10-8E4C-389B4702ECB1}" type="pres">
      <dgm:prSet presAssocID="{B0F057D2-4D39-44B3-ACAD-5328CE39F9AD}" presName="text4" presStyleLbl="fgAcc4" presStyleIdx="1" presStyleCnt="2" custScaleX="188562">
        <dgm:presLayoutVars>
          <dgm:chPref val="3"/>
        </dgm:presLayoutVars>
      </dgm:prSet>
      <dgm:spPr/>
    </dgm:pt>
    <dgm:pt modelId="{1A7A9F98-FD56-45AD-B159-50353731DABD}" type="pres">
      <dgm:prSet presAssocID="{B0F057D2-4D39-44B3-ACAD-5328CE39F9AD}" presName="hierChild5" presStyleCnt="0"/>
      <dgm:spPr/>
    </dgm:pt>
    <dgm:pt modelId="{EEC241AE-E20E-4A51-805E-41FB77C4F7D4}" type="pres">
      <dgm:prSet presAssocID="{99913407-E6D0-4194-A643-06B1E15A73F5}" presName="Name10" presStyleLbl="parChTrans1D2" presStyleIdx="2" presStyleCnt="5"/>
      <dgm:spPr/>
    </dgm:pt>
    <dgm:pt modelId="{3ABEFB6A-0B38-451F-983C-A68F7A0E7CA8}" type="pres">
      <dgm:prSet presAssocID="{8EDDB1D7-2C93-4B12-87E3-6BC55862C03C}" presName="hierRoot2" presStyleCnt="0"/>
      <dgm:spPr/>
    </dgm:pt>
    <dgm:pt modelId="{7D19A5CE-7874-4618-9F1E-21D10FA3FE57}" type="pres">
      <dgm:prSet presAssocID="{8EDDB1D7-2C93-4B12-87E3-6BC55862C03C}" presName="composite2" presStyleCnt="0"/>
      <dgm:spPr/>
    </dgm:pt>
    <dgm:pt modelId="{51A04F76-0DAC-43E7-83FF-8E3B6002D4A4}" type="pres">
      <dgm:prSet presAssocID="{8EDDB1D7-2C93-4B12-87E3-6BC55862C03C}" presName="background2" presStyleLbl="node2" presStyleIdx="2" presStyleCnt="5"/>
      <dgm:spPr/>
    </dgm:pt>
    <dgm:pt modelId="{DB9CEC32-032E-4399-A13E-922977349650}" type="pres">
      <dgm:prSet presAssocID="{8EDDB1D7-2C93-4B12-87E3-6BC55862C03C}" presName="text2" presStyleLbl="fgAcc2" presStyleIdx="2" presStyleCnt="5" custLinFactNeighborX="959" custLinFactNeighborY="3020">
        <dgm:presLayoutVars>
          <dgm:chPref val="3"/>
        </dgm:presLayoutVars>
      </dgm:prSet>
      <dgm:spPr/>
    </dgm:pt>
    <dgm:pt modelId="{A6755379-08C0-4953-A9FC-30952416EC80}" type="pres">
      <dgm:prSet presAssocID="{8EDDB1D7-2C93-4B12-87E3-6BC55862C03C}" presName="hierChild3" presStyleCnt="0"/>
      <dgm:spPr/>
    </dgm:pt>
    <dgm:pt modelId="{3948EF4E-A88E-4154-B320-AC58F2D18B57}" type="pres">
      <dgm:prSet presAssocID="{09692E4A-7001-4A30-B83B-73E4CF34A146}" presName="Name17" presStyleLbl="parChTrans1D3" presStyleIdx="2" presStyleCnt="5"/>
      <dgm:spPr/>
    </dgm:pt>
    <dgm:pt modelId="{A0650015-7A5B-456E-81B2-3BA0799279DA}" type="pres">
      <dgm:prSet presAssocID="{17502790-176D-49E5-8862-0DAEFF452097}" presName="hierRoot3" presStyleCnt="0"/>
      <dgm:spPr/>
    </dgm:pt>
    <dgm:pt modelId="{E4ECEF78-21F6-4040-96AE-2D8429106652}" type="pres">
      <dgm:prSet presAssocID="{17502790-176D-49E5-8862-0DAEFF452097}" presName="composite3" presStyleCnt="0"/>
      <dgm:spPr/>
    </dgm:pt>
    <dgm:pt modelId="{E28CB171-22D4-440F-9A86-B9CD174C7D54}" type="pres">
      <dgm:prSet presAssocID="{17502790-176D-49E5-8862-0DAEFF452097}" presName="background3" presStyleLbl="node3" presStyleIdx="0" presStyleCnt="1"/>
      <dgm:spPr/>
    </dgm:pt>
    <dgm:pt modelId="{DE620958-8229-4425-AC80-FF4C393CB5D4}" type="pres">
      <dgm:prSet presAssocID="{17502790-176D-49E5-8862-0DAEFF452097}" presName="text3" presStyleLbl="fgAcc3" presStyleIdx="2" presStyleCnt="5" custScaleX="136420" custScaleY="416277" custLinFactNeighborX="2510" custLinFactNeighborY="7713">
        <dgm:presLayoutVars>
          <dgm:chPref val="3"/>
        </dgm:presLayoutVars>
      </dgm:prSet>
      <dgm:spPr/>
    </dgm:pt>
    <dgm:pt modelId="{323820EC-FA80-4376-9AAE-7DA545305FF1}" type="pres">
      <dgm:prSet presAssocID="{17502790-176D-49E5-8862-0DAEFF452097}" presName="hierChild4" presStyleCnt="0"/>
      <dgm:spPr/>
    </dgm:pt>
    <dgm:pt modelId="{A4E0012A-041E-406C-830A-1AA66934C942}" type="pres">
      <dgm:prSet presAssocID="{2D798564-3C69-45C4-9D9C-1C32142AFF28}" presName="Name10" presStyleLbl="parChTrans1D2" presStyleIdx="3" presStyleCnt="5"/>
      <dgm:spPr/>
    </dgm:pt>
    <dgm:pt modelId="{819457F8-6B50-4CC8-98C6-FC6BC042F0EB}" type="pres">
      <dgm:prSet presAssocID="{F5A83F6B-D189-4953-BFAE-627601C59B6B}" presName="hierRoot2" presStyleCnt="0"/>
      <dgm:spPr/>
    </dgm:pt>
    <dgm:pt modelId="{FE8F21D2-7B08-4E2E-B4FB-E3307BF49EAD}" type="pres">
      <dgm:prSet presAssocID="{F5A83F6B-D189-4953-BFAE-627601C59B6B}" presName="composite2" presStyleCnt="0"/>
      <dgm:spPr/>
    </dgm:pt>
    <dgm:pt modelId="{41774E37-E0FD-4599-B743-9FD108405469}" type="pres">
      <dgm:prSet presAssocID="{F5A83F6B-D189-4953-BFAE-627601C59B6B}" presName="background2" presStyleLbl="node2" presStyleIdx="3" presStyleCnt="5"/>
      <dgm:spPr/>
    </dgm:pt>
    <dgm:pt modelId="{9FD87B8B-2C12-4C0A-9F72-ABE45BC0165D}" type="pres">
      <dgm:prSet presAssocID="{F5A83F6B-D189-4953-BFAE-627601C59B6B}" presName="text2" presStyleLbl="fgAcc2" presStyleIdx="3" presStyleCnt="5" custLinFactNeighborX="3836" custLinFactNeighborY="-1510">
        <dgm:presLayoutVars>
          <dgm:chPref val="3"/>
        </dgm:presLayoutVars>
      </dgm:prSet>
      <dgm:spPr/>
    </dgm:pt>
    <dgm:pt modelId="{6B881B5A-1C3B-47F9-8F38-E50F81AABB09}" type="pres">
      <dgm:prSet presAssocID="{F5A83F6B-D189-4953-BFAE-627601C59B6B}" presName="hierChild3" presStyleCnt="0"/>
      <dgm:spPr/>
    </dgm:pt>
    <dgm:pt modelId="{1E46B401-1D4F-430A-A8C3-D557EF305AB6}" type="pres">
      <dgm:prSet presAssocID="{88BF2EA5-1B20-4CE4-B510-1E7523CF625A}" presName="Name17" presStyleLbl="parChTrans1D3" presStyleIdx="3" presStyleCnt="5"/>
      <dgm:spPr/>
    </dgm:pt>
    <dgm:pt modelId="{489979BA-0E94-4EFA-BE5A-7FFDAE21A4C3}" type="pres">
      <dgm:prSet presAssocID="{0BD4E041-FEDA-4C0B-B4EE-CF91A88C7DF0}" presName="hierRoot3" presStyleCnt="0"/>
      <dgm:spPr/>
    </dgm:pt>
    <dgm:pt modelId="{358D9489-CF57-4AF4-8648-E26AA02B4794}" type="pres">
      <dgm:prSet presAssocID="{0BD4E041-FEDA-4C0B-B4EE-CF91A88C7DF0}" presName="composite3" presStyleCnt="0"/>
      <dgm:spPr/>
    </dgm:pt>
    <dgm:pt modelId="{112EC730-94FD-4BCF-B6FD-E7AEC728E739}" type="pres">
      <dgm:prSet presAssocID="{0BD4E041-FEDA-4C0B-B4EE-CF91A88C7DF0}" presName="background3" presStyleLbl="asst2" presStyleIdx="3" presStyleCnt="5"/>
      <dgm:spPr/>
    </dgm:pt>
    <dgm:pt modelId="{8CA07270-A5DB-43A6-AF0E-A96215C1CC32}" type="pres">
      <dgm:prSet presAssocID="{0BD4E041-FEDA-4C0B-B4EE-CF91A88C7DF0}" presName="text3" presStyleLbl="fgAcc3" presStyleIdx="3" presStyleCnt="5" custScaleX="146443" custScaleY="435091">
        <dgm:presLayoutVars>
          <dgm:chPref val="3"/>
        </dgm:presLayoutVars>
      </dgm:prSet>
      <dgm:spPr/>
    </dgm:pt>
    <dgm:pt modelId="{F17694BD-3847-45C5-84B5-51F572129C8F}" type="pres">
      <dgm:prSet presAssocID="{0BD4E041-FEDA-4C0B-B4EE-CF91A88C7DF0}" presName="hierChild4" presStyleCnt="0"/>
      <dgm:spPr/>
    </dgm:pt>
    <dgm:pt modelId="{305565CB-6193-4504-B9BC-DFCF05724F30}" type="pres">
      <dgm:prSet presAssocID="{A300847F-D373-4F37-9428-B5C3EC72401D}" presName="Name10" presStyleLbl="parChTrans1D2" presStyleIdx="4" presStyleCnt="5"/>
      <dgm:spPr/>
    </dgm:pt>
    <dgm:pt modelId="{33BBF8D6-625B-4FBC-A9FE-445B2A561146}" type="pres">
      <dgm:prSet presAssocID="{EC86B9B6-6C7C-4F72-8E85-A5456FCE5464}" presName="hierRoot2" presStyleCnt="0"/>
      <dgm:spPr/>
    </dgm:pt>
    <dgm:pt modelId="{954DD892-5B57-425D-91FD-A4A3942FC930}" type="pres">
      <dgm:prSet presAssocID="{EC86B9B6-6C7C-4F72-8E85-A5456FCE5464}" presName="composite2" presStyleCnt="0"/>
      <dgm:spPr/>
    </dgm:pt>
    <dgm:pt modelId="{4F5B0606-A1CE-48AC-84CA-053FA3720403}" type="pres">
      <dgm:prSet presAssocID="{EC86B9B6-6C7C-4F72-8E85-A5456FCE5464}" presName="background2" presStyleLbl="node2" presStyleIdx="4" presStyleCnt="5"/>
      <dgm:spPr/>
    </dgm:pt>
    <dgm:pt modelId="{26647509-10D0-4438-99D4-EC7677A7FEE9}" type="pres">
      <dgm:prSet presAssocID="{EC86B9B6-6C7C-4F72-8E85-A5456FCE5464}" presName="text2" presStyleLbl="fgAcc2" presStyleIdx="4" presStyleCnt="5">
        <dgm:presLayoutVars>
          <dgm:chPref val="3"/>
        </dgm:presLayoutVars>
      </dgm:prSet>
      <dgm:spPr/>
    </dgm:pt>
    <dgm:pt modelId="{9D226DF4-390C-41D1-A980-58CE8B6E541E}" type="pres">
      <dgm:prSet presAssocID="{EC86B9B6-6C7C-4F72-8E85-A5456FCE5464}" presName="hierChild3" presStyleCnt="0"/>
      <dgm:spPr/>
    </dgm:pt>
    <dgm:pt modelId="{10E99BAF-9617-4B7C-8956-BFBDCE779562}" type="pres">
      <dgm:prSet presAssocID="{D2064443-7B82-4B68-A2C0-D909C205D928}" presName="Name17" presStyleLbl="parChTrans1D3" presStyleIdx="4" presStyleCnt="5"/>
      <dgm:spPr/>
    </dgm:pt>
    <dgm:pt modelId="{605944D7-81F4-4641-BDD7-DAD2A7A3C000}" type="pres">
      <dgm:prSet presAssocID="{206A3FE4-A300-47C6-8858-2846DBC1A530}" presName="hierRoot3" presStyleCnt="0"/>
      <dgm:spPr/>
    </dgm:pt>
    <dgm:pt modelId="{E812E6B9-6290-48A8-B022-662DEEA47D33}" type="pres">
      <dgm:prSet presAssocID="{206A3FE4-A300-47C6-8858-2846DBC1A530}" presName="composite3" presStyleCnt="0"/>
      <dgm:spPr/>
    </dgm:pt>
    <dgm:pt modelId="{935E9FBF-A788-4FD1-9EBD-2177F2C87550}" type="pres">
      <dgm:prSet presAssocID="{206A3FE4-A300-47C6-8858-2846DBC1A530}" presName="background3" presStyleLbl="asst2" presStyleIdx="4" presStyleCnt="5"/>
      <dgm:spPr/>
    </dgm:pt>
    <dgm:pt modelId="{6B99383B-FD49-4AA0-B4F2-A3C2C71FD019}" type="pres">
      <dgm:prSet presAssocID="{206A3FE4-A300-47C6-8858-2846DBC1A530}" presName="text3" presStyleLbl="fgAcc3" presStyleIdx="4" presStyleCnt="5" custScaleX="122820" custScaleY="146943">
        <dgm:presLayoutVars>
          <dgm:chPref val="3"/>
        </dgm:presLayoutVars>
      </dgm:prSet>
      <dgm:spPr/>
    </dgm:pt>
    <dgm:pt modelId="{5B8FC62E-45F9-4857-BE8E-2ABED561FA8D}" type="pres">
      <dgm:prSet presAssocID="{206A3FE4-A300-47C6-8858-2846DBC1A530}" presName="hierChild4" presStyleCnt="0"/>
      <dgm:spPr/>
    </dgm:pt>
  </dgm:ptLst>
  <dgm:cxnLst>
    <dgm:cxn modelId="{B47C6506-F035-4918-B7EF-0D5F112D2ACA}" srcId="{9CFC4F6D-6257-411C-A179-73C1FA90CE9A}" destId="{B0F057D2-4D39-44B3-ACAD-5328CE39F9AD}" srcOrd="0" destOrd="0" parTransId="{79920FA8-67A0-46E3-8573-C61807745AE1}" sibTransId="{99D319BE-B06B-4368-A6FC-F586E9BA6D97}"/>
    <dgm:cxn modelId="{00BD0C07-E6F4-43BC-9B22-122A9E5AD23A}" type="presOf" srcId="{88BF2EA5-1B20-4CE4-B510-1E7523CF625A}" destId="{1E46B401-1D4F-430A-A8C3-D557EF305AB6}" srcOrd="0" destOrd="0" presId="urn:microsoft.com/office/officeart/2005/8/layout/hierarchy1"/>
    <dgm:cxn modelId="{4B060C0B-2A94-449C-90AF-54125C2CC941}" type="presOf" srcId="{36085E7F-F3BC-4F09-814D-EAA344BAE4FC}" destId="{EAEF2674-F624-4FD6-A263-FFF0570AB66F}" srcOrd="0" destOrd="0" presId="urn:microsoft.com/office/officeart/2005/8/layout/hierarchy1"/>
    <dgm:cxn modelId="{3B5CB20D-828E-447B-83F1-BC8D16F4C2E8}" type="presOf" srcId="{B0F057D2-4D39-44B3-ACAD-5328CE39F9AD}" destId="{38F0B4AA-DFA5-4F10-8E4C-389B4702ECB1}" srcOrd="0" destOrd="0" presId="urn:microsoft.com/office/officeart/2005/8/layout/hierarchy1"/>
    <dgm:cxn modelId="{CF5BED11-0C9E-4474-A215-1198BEC7D2A9}" srcId="{4B1B0C90-B7F1-4824-83EC-16A9EB084B44}" destId="{B8F521B4-1F15-4C2F-80C1-1CC36F3A43F4}" srcOrd="0" destOrd="0" parTransId="{0B2161BB-E932-4395-9AF1-946E7C91D64F}" sibTransId="{7CC87561-2D45-473B-9894-548AE9162E67}"/>
    <dgm:cxn modelId="{4C76AD12-A921-4330-9B8D-8807903A26EA}" type="presOf" srcId="{F5A83F6B-D189-4953-BFAE-627601C59B6B}" destId="{9FD87B8B-2C12-4C0A-9F72-ABE45BC0165D}" srcOrd="0" destOrd="0" presId="urn:microsoft.com/office/officeart/2005/8/layout/hierarchy1"/>
    <dgm:cxn modelId="{BAAD1117-C75F-451E-B966-BED3F09485E9}" srcId="{8EDDB1D7-2C93-4B12-87E3-6BC55862C03C}" destId="{17502790-176D-49E5-8862-0DAEFF452097}" srcOrd="0" destOrd="0" parTransId="{09692E4A-7001-4A30-B83B-73E4CF34A146}" sibTransId="{99024EC8-88D8-48B9-AFC7-CCF7A36D64F4}"/>
    <dgm:cxn modelId="{6A041D30-A71B-4C88-917A-5CF87E28448D}" type="presOf" srcId="{4B61F1DD-D5EA-4C3A-BE7D-F2052C20CB90}" destId="{38F6081D-7C8F-4F0D-94E3-F698438D5D43}" srcOrd="0" destOrd="0" presId="urn:microsoft.com/office/officeart/2005/8/layout/hierarchy1"/>
    <dgm:cxn modelId="{F727D93E-9BAC-432E-837F-6A3F15711B56}" srcId="{B8F521B4-1F15-4C2F-80C1-1CC36F3A43F4}" destId="{36085E7F-F3BC-4F09-814D-EAA344BAE4FC}" srcOrd="1" destOrd="0" parTransId="{7D5044C3-FACF-4030-BFBA-71DCE6DB47CE}" sibTransId="{7BDFE8CF-CCD7-442F-B1BD-F44A897A66EB}"/>
    <dgm:cxn modelId="{0CE3EE3E-2546-432A-947E-7FC2B1202B8D}" type="presOf" srcId="{206A3FE4-A300-47C6-8858-2846DBC1A530}" destId="{6B99383B-FD49-4AA0-B4F2-A3C2C71FD019}" srcOrd="0" destOrd="0" presId="urn:microsoft.com/office/officeart/2005/8/layout/hierarchy1"/>
    <dgm:cxn modelId="{BBD1F63E-D77F-4D9F-8AE2-6067DF1FBEF0}" srcId="{141B5290-63A4-45E8-B96D-399A226565AA}" destId="{0FE92A29-66CE-4B81-94F6-52D7E192FCFE}" srcOrd="0" destOrd="0" parTransId="{AFDE29D4-7CDB-43FA-9F00-78A08711204F}" sibTransId="{8ED51E72-D9AA-409A-A2B8-6A187DBD13EC}"/>
    <dgm:cxn modelId="{7B88CC40-0384-4490-9321-9AC40FEEF79D}" type="presOf" srcId="{09692E4A-7001-4A30-B83B-73E4CF34A146}" destId="{3948EF4E-A88E-4154-B320-AC58F2D18B57}" srcOrd="0" destOrd="0" presId="urn:microsoft.com/office/officeart/2005/8/layout/hierarchy1"/>
    <dgm:cxn modelId="{6C4F425E-5994-4C5F-865B-8B46274DBB93}" srcId="{F441AE68-6483-4138-BFCA-93DCE6A5971F}" destId="{9CFC4F6D-6257-411C-A179-73C1FA90CE9A}" srcOrd="0" destOrd="0" parTransId="{4B61F1DD-D5EA-4C3A-BE7D-F2052C20CB90}" sibTransId="{333C5A66-88A5-4B4A-B90D-7922613A7961}"/>
    <dgm:cxn modelId="{71379041-1BF0-45D8-8DFF-6B0C898582F8}" srcId="{B8F521B4-1F15-4C2F-80C1-1CC36F3A43F4}" destId="{EC86B9B6-6C7C-4F72-8E85-A5456FCE5464}" srcOrd="4" destOrd="0" parTransId="{A300847F-D373-4F37-9428-B5C3EC72401D}" sibTransId="{91440840-0189-492B-9AE4-09E555DD2618}"/>
    <dgm:cxn modelId="{E0C9ED44-FA3D-4BFE-BEDB-6550748A1D91}" type="presOf" srcId="{79920FA8-67A0-46E3-8573-C61807745AE1}" destId="{AE35F491-F94B-4FAE-906E-F421A292CD5D}" srcOrd="0" destOrd="0" presId="urn:microsoft.com/office/officeart/2005/8/layout/hierarchy1"/>
    <dgm:cxn modelId="{3D4A7B66-61D0-415E-ADF6-B41668F23231}" type="presOf" srcId="{0FE92A29-66CE-4B81-94F6-52D7E192FCFE}" destId="{E88D972C-F01E-4C8D-8E65-C04FA4F40F12}" srcOrd="0" destOrd="0" presId="urn:microsoft.com/office/officeart/2005/8/layout/hierarchy1"/>
    <dgm:cxn modelId="{00CC664B-521C-47F4-8375-762F121B4304}" type="presOf" srcId="{F441AE68-6483-4138-BFCA-93DCE6A5971F}" destId="{2DC8FED5-A17B-476D-8DBD-9A4A9457AA83}" srcOrd="0" destOrd="0" presId="urn:microsoft.com/office/officeart/2005/8/layout/hierarchy1"/>
    <dgm:cxn modelId="{F92D7D50-4140-48CA-9C16-A5108043F581}" type="presOf" srcId="{17502790-176D-49E5-8862-0DAEFF452097}" destId="{DE620958-8229-4425-AC80-FF4C393CB5D4}" srcOrd="0" destOrd="0" presId="urn:microsoft.com/office/officeart/2005/8/layout/hierarchy1"/>
    <dgm:cxn modelId="{DB02B451-0CF5-493E-A055-665C5C054333}" type="presOf" srcId="{0BD4E041-FEDA-4C0B-B4EE-CF91A88C7DF0}" destId="{8CA07270-A5DB-43A6-AF0E-A96215C1CC32}" srcOrd="0" destOrd="0" presId="urn:microsoft.com/office/officeart/2005/8/layout/hierarchy1"/>
    <dgm:cxn modelId="{30190F78-FBD7-41BA-A557-4CFDD602BAE8}" type="presOf" srcId="{5362BC98-A4E1-4F16-AD16-7EC3F848F88E}" destId="{368D8627-747E-49DA-88F5-AF0DDB315D57}" srcOrd="0" destOrd="0" presId="urn:microsoft.com/office/officeart/2005/8/layout/hierarchy1"/>
    <dgm:cxn modelId="{7B06D579-A52B-4CF4-B194-75744C9B6F19}" type="presOf" srcId="{2D798564-3C69-45C4-9D9C-1C32142AFF28}" destId="{A4E0012A-041E-406C-830A-1AA66934C942}" srcOrd="0" destOrd="0" presId="urn:microsoft.com/office/officeart/2005/8/layout/hierarchy1"/>
    <dgm:cxn modelId="{A81C9B7D-B9C6-47E8-8A4B-8236FCEE5C95}" type="presOf" srcId="{A300847F-D373-4F37-9428-B5C3EC72401D}" destId="{305565CB-6193-4504-B9BC-DFCF05724F30}" srcOrd="0" destOrd="0" presId="urn:microsoft.com/office/officeart/2005/8/layout/hierarchy1"/>
    <dgm:cxn modelId="{EEE9047F-1ED3-4492-9EE9-70753CBB87C7}" type="presOf" srcId="{EC86B9B6-6C7C-4F72-8E85-A5456FCE5464}" destId="{26647509-10D0-4438-99D4-EC7677A7FEE9}" srcOrd="0" destOrd="0" presId="urn:microsoft.com/office/officeart/2005/8/layout/hierarchy1"/>
    <dgm:cxn modelId="{1C0D3981-D4AC-41A9-94D6-3546104957C3}" type="presOf" srcId="{141B5290-63A4-45E8-B96D-399A226565AA}" destId="{DF26A7CD-FAB5-4F69-8CA1-FB45113997E6}" srcOrd="0" destOrd="0" presId="urn:microsoft.com/office/officeart/2005/8/layout/hierarchy1"/>
    <dgm:cxn modelId="{66FAE782-EF46-4177-B04E-D50D28E6C387}" type="presOf" srcId="{8EDDB1D7-2C93-4B12-87E3-6BC55862C03C}" destId="{DB9CEC32-032E-4399-A13E-922977349650}" srcOrd="0" destOrd="0" presId="urn:microsoft.com/office/officeart/2005/8/layout/hierarchy1"/>
    <dgm:cxn modelId="{2F524A89-4CE1-4228-8C36-7295350F08DE}" type="presOf" srcId="{4B1B0C90-B7F1-4824-83EC-16A9EB084B44}" destId="{2EF2764E-6682-4190-BBA2-54F0B933A7B3}" srcOrd="0" destOrd="0" presId="urn:microsoft.com/office/officeart/2005/8/layout/hierarchy1"/>
    <dgm:cxn modelId="{42D7C38E-444E-4DC6-AAFC-099337835510}" type="presOf" srcId="{9CFC4F6D-6257-411C-A179-73C1FA90CE9A}" destId="{367688C9-437F-4808-AD7F-E43143B9F294}" srcOrd="0" destOrd="0" presId="urn:microsoft.com/office/officeart/2005/8/layout/hierarchy1"/>
    <dgm:cxn modelId="{1C07C9A3-2DF4-4C48-9356-6FFC9364944D}" type="presOf" srcId="{B8F521B4-1F15-4C2F-80C1-1CC36F3A43F4}" destId="{B44791BB-BB1A-44AB-AD7B-6C24867C9811}" srcOrd="0" destOrd="0" presId="urn:microsoft.com/office/officeart/2005/8/layout/hierarchy1"/>
    <dgm:cxn modelId="{EC9D9EAB-E6A7-41CF-A5DC-CB1A2E8FEF3D}" srcId="{B8F521B4-1F15-4C2F-80C1-1CC36F3A43F4}" destId="{F5A83F6B-D189-4953-BFAE-627601C59B6B}" srcOrd="3" destOrd="0" parTransId="{2D798564-3C69-45C4-9D9C-1C32142AFF28}" sibTransId="{EAA30490-F4AB-4B74-9BB2-1E04DA09C098}"/>
    <dgm:cxn modelId="{EE4189B6-9DC7-4BFC-942A-3B7622DE797F}" srcId="{F5A83F6B-D189-4953-BFAE-627601C59B6B}" destId="{0BD4E041-FEDA-4C0B-B4EE-CF91A88C7DF0}" srcOrd="0" destOrd="0" parTransId="{88BF2EA5-1B20-4CE4-B510-1E7523CF625A}" sibTransId="{ADCD5F0B-4C8F-4A7B-A0A9-62F39A1AC274}"/>
    <dgm:cxn modelId="{10F3A6BF-69AC-4749-A19B-19A86D25FB91}" type="presOf" srcId="{79B2DC49-3F60-4D93-AEA0-0B63F48512F0}" destId="{7B6CC3F4-E16D-443D-8B43-2BA8D6806CB5}" srcOrd="0" destOrd="0" presId="urn:microsoft.com/office/officeart/2005/8/layout/hierarchy1"/>
    <dgm:cxn modelId="{D329B7CF-3C2F-4185-B71B-A4E60CE5351C}" srcId="{EC86B9B6-6C7C-4F72-8E85-A5456FCE5464}" destId="{206A3FE4-A300-47C6-8858-2846DBC1A530}" srcOrd="0" destOrd="0" parTransId="{D2064443-7B82-4B68-A2C0-D909C205D928}" sibTransId="{B52E6B9C-9049-4650-874D-8E1C85C4FC68}"/>
    <dgm:cxn modelId="{D72937D2-ACB7-4366-AB14-C828306C446B}" srcId="{36085E7F-F3BC-4F09-814D-EAA344BAE4FC}" destId="{F441AE68-6483-4138-BFCA-93DCE6A5971F}" srcOrd="0" destOrd="0" parTransId="{5362BC98-A4E1-4F16-AD16-7EC3F848F88E}" sibTransId="{2F9CE55A-D86C-44D2-91F4-FD85AF45BECD}"/>
    <dgm:cxn modelId="{7D7518E1-D844-4B82-9550-10CDB314A3BF}" type="presOf" srcId="{99913407-E6D0-4194-A643-06B1E15A73F5}" destId="{EEC241AE-E20E-4A51-805E-41FB77C4F7D4}" srcOrd="0" destOrd="0" presId="urn:microsoft.com/office/officeart/2005/8/layout/hierarchy1"/>
    <dgm:cxn modelId="{76EDC8E5-EE95-4B1B-A71F-35F2D20BD18C}" srcId="{B8F521B4-1F15-4C2F-80C1-1CC36F3A43F4}" destId="{141B5290-63A4-45E8-B96D-399A226565AA}" srcOrd="0" destOrd="0" parTransId="{79B2DC49-3F60-4D93-AEA0-0B63F48512F0}" sibTransId="{10DCDEC6-2F65-46A6-B395-0A77F640D1F4}"/>
    <dgm:cxn modelId="{60DB5BEB-13BD-4579-B1D6-2E5505D169C6}" type="presOf" srcId="{7D5044C3-FACF-4030-BFBA-71DCE6DB47CE}" destId="{B2B49441-720F-4DC9-BEC7-76BAB0578E7C}" srcOrd="0" destOrd="0" presId="urn:microsoft.com/office/officeart/2005/8/layout/hierarchy1"/>
    <dgm:cxn modelId="{923744F1-4C67-44C6-87AC-352E6D8EBC25}" type="presOf" srcId="{D2064443-7B82-4B68-A2C0-D909C205D928}" destId="{10E99BAF-9617-4B7C-8956-BFBDCE779562}" srcOrd="0" destOrd="0" presId="urn:microsoft.com/office/officeart/2005/8/layout/hierarchy1"/>
    <dgm:cxn modelId="{A155EBFA-8D2B-4077-AD66-9F53DD4A9304}" type="presOf" srcId="{AFDE29D4-7CDB-43FA-9F00-78A08711204F}" destId="{DDA1DE15-BED5-468D-BA28-B3650D61B4ED}" srcOrd="0" destOrd="0" presId="urn:microsoft.com/office/officeart/2005/8/layout/hierarchy1"/>
    <dgm:cxn modelId="{E323A0FD-9D38-4662-8D52-E45FF29A4986}" srcId="{B8F521B4-1F15-4C2F-80C1-1CC36F3A43F4}" destId="{8EDDB1D7-2C93-4B12-87E3-6BC55862C03C}" srcOrd="2" destOrd="0" parTransId="{99913407-E6D0-4194-A643-06B1E15A73F5}" sibTransId="{931CB3BA-7F49-4620-8CE0-A7A8FFF5F7AA}"/>
    <dgm:cxn modelId="{30300A20-E15C-47AF-9FE3-DC0E07D1213A}" type="presParOf" srcId="{2EF2764E-6682-4190-BBA2-54F0B933A7B3}" destId="{25E69FD2-0A99-44CF-A933-5EE69356081A}" srcOrd="0" destOrd="0" presId="urn:microsoft.com/office/officeart/2005/8/layout/hierarchy1"/>
    <dgm:cxn modelId="{5D896B7B-D1CC-4CD9-AC9B-49035FCCA398}" type="presParOf" srcId="{25E69FD2-0A99-44CF-A933-5EE69356081A}" destId="{C4B95ACA-A56F-4B39-89EC-822323A80A66}" srcOrd="0" destOrd="0" presId="urn:microsoft.com/office/officeart/2005/8/layout/hierarchy1"/>
    <dgm:cxn modelId="{F8144063-B785-430E-97D2-65FBFFD76489}" type="presParOf" srcId="{C4B95ACA-A56F-4B39-89EC-822323A80A66}" destId="{3DAF783F-85F9-42D2-BF1F-06E4B649D1C9}" srcOrd="0" destOrd="0" presId="urn:microsoft.com/office/officeart/2005/8/layout/hierarchy1"/>
    <dgm:cxn modelId="{1E96F8B8-9C1E-4F64-B0BD-FB0501717E7B}" type="presParOf" srcId="{C4B95ACA-A56F-4B39-89EC-822323A80A66}" destId="{B44791BB-BB1A-44AB-AD7B-6C24867C9811}" srcOrd="1" destOrd="0" presId="urn:microsoft.com/office/officeart/2005/8/layout/hierarchy1"/>
    <dgm:cxn modelId="{9C061B34-0F3A-42C9-A5E4-B6199377DCC3}" type="presParOf" srcId="{25E69FD2-0A99-44CF-A933-5EE69356081A}" destId="{34A6DD88-F3B7-4297-AB65-43E54B8728E9}" srcOrd="1" destOrd="0" presId="urn:microsoft.com/office/officeart/2005/8/layout/hierarchy1"/>
    <dgm:cxn modelId="{52A35E96-61B1-4879-910D-0D8E3A761714}" type="presParOf" srcId="{34A6DD88-F3B7-4297-AB65-43E54B8728E9}" destId="{7B6CC3F4-E16D-443D-8B43-2BA8D6806CB5}" srcOrd="0" destOrd="0" presId="urn:microsoft.com/office/officeart/2005/8/layout/hierarchy1"/>
    <dgm:cxn modelId="{141A20C6-B51E-4132-BABA-D38DBD6BA776}" type="presParOf" srcId="{34A6DD88-F3B7-4297-AB65-43E54B8728E9}" destId="{B3A8496C-12D0-45C5-B802-6B7CBF999C8E}" srcOrd="1" destOrd="0" presId="urn:microsoft.com/office/officeart/2005/8/layout/hierarchy1"/>
    <dgm:cxn modelId="{A46757AC-A08E-4ABF-A39C-2A961BC0C217}" type="presParOf" srcId="{B3A8496C-12D0-45C5-B802-6B7CBF999C8E}" destId="{97213010-36D9-4707-8968-C14C3BA5FAC5}" srcOrd="0" destOrd="0" presId="urn:microsoft.com/office/officeart/2005/8/layout/hierarchy1"/>
    <dgm:cxn modelId="{05380FCC-39AE-4388-9C89-5650D69A8105}" type="presParOf" srcId="{97213010-36D9-4707-8968-C14C3BA5FAC5}" destId="{537CC622-8367-4077-8D2C-D8D52B033D57}" srcOrd="0" destOrd="0" presId="urn:microsoft.com/office/officeart/2005/8/layout/hierarchy1"/>
    <dgm:cxn modelId="{49C98FF2-6725-4C03-8AF2-C5EB07EA4E75}" type="presParOf" srcId="{97213010-36D9-4707-8968-C14C3BA5FAC5}" destId="{DF26A7CD-FAB5-4F69-8CA1-FB45113997E6}" srcOrd="1" destOrd="0" presId="urn:microsoft.com/office/officeart/2005/8/layout/hierarchy1"/>
    <dgm:cxn modelId="{C4B2AC88-D481-4987-9255-C7FC00BA8716}" type="presParOf" srcId="{B3A8496C-12D0-45C5-B802-6B7CBF999C8E}" destId="{9929D3E0-082E-4195-89CF-F7EDCA8EB3C0}" srcOrd="1" destOrd="0" presId="urn:microsoft.com/office/officeart/2005/8/layout/hierarchy1"/>
    <dgm:cxn modelId="{D65477A6-9E9C-43F3-AFF4-D76B28E9FDDB}" type="presParOf" srcId="{9929D3E0-082E-4195-89CF-F7EDCA8EB3C0}" destId="{DDA1DE15-BED5-468D-BA28-B3650D61B4ED}" srcOrd="0" destOrd="0" presId="urn:microsoft.com/office/officeart/2005/8/layout/hierarchy1"/>
    <dgm:cxn modelId="{B0BBE796-BD3C-4BDE-9868-6DBE36D59E73}" type="presParOf" srcId="{9929D3E0-082E-4195-89CF-F7EDCA8EB3C0}" destId="{4AAA7389-937F-40A3-978C-4EB68776065E}" srcOrd="1" destOrd="0" presId="urn:microsoft.com/office/officeart/2005/8/layout/hierarchy1"/>
    <dgm:cxn modelId="{D5593DB8-EC5D-406C-A0F3-3B7A04780EA5}" type="presParOf" srcId="{4AAA7389-937F-40A3-978C-4EB68776065E}" destId="{9494FC24-DA48-4AD2-ACF9-D8C8DC6AB15B}" srcOrd="0" destOrd="0" presId="urn:microsoft.com/office/officeart/2005/8/layout/hierarchy1"/>
    <dgm:cxn modelId="{45D0A2AA-A8EF-4D35-9E37-52249A9F0686}" type="presParOf" srcId="{9494FC24-DA48-4AD2-ACF9-D8C8DC6AB15B}" destId="{9444D185-F202-49DE-9349-C48603E3469E}" srcOrd="0" destOrd="0" presId="urn:microsoft.com/office/officeart/2005/8/layout/hierarchy1"/>
    <dgm:cxn modelId="{89EE758A-B23A-44E5-9350-19CB2935E73C}" type="presParOf" srcId="{9494FC24-DA48-4AD2-ACF9-D8C8DC6AB15B}" destId="{E88D972C-F01E-4C8D-8E65-C04FA4F40F12}" srcOrd="1" destOrd="0" presId="urn:microsoft.com/office/officeart/2005/8/layout/hierarchy1"/>
    <dgm:cxn modelId="{D7C7A14A-866F-4C15-BEB6-11CB001787D6}" type="presParOf" srcId="{4AAA7389-937F-40A3-978C-4EB68776065E}" destId="{72212674-B13C-486E-9A6D-6F9F0BFB16B7}" srcOrd="1" destOrd="0" presId="urn:microsoft.com/office/officeart/2005/8/layout/hierarchy1"/>
    <dgm:cxn modelId="{C166A8F7-D980-462E-8F05-B0BD43FB4639}" type="presParOf" srcId="{34A6DD88-F3B7-4297-AB65-43E54B8728E9}" destId="{B2B49441-720F-4DC9-BEC7-76BAB0578E7C}" srcOrd="2" destOrd="0" presId="urn:microsoft.com/office/officeart/2005/8/layout/hierarchy1"/>
    <dgm:cxn modelId="{E0178A70-E4EB-4939-BD2F-DE0FC528F700}" type="presParOf" srcId="{34A6DD88-F3B7-4297-AB65-43E54B8728E9}" destId="{BD9410B0-8B96-4732-97AB-601E604553A3}" srcOrd="3" destOrd="0" presId="urn:microsoft.com/office/officeart/2005/8/layout/hierarchy1"/>
    <dgm:cxn modelId="{84201EC2-039C-4FBD-B0D2-61A6A0F81297}" type="presParOf" srcId="{BD9410B0-8B96-4732-97AB-601E604553A3}" destId="{CF9E0577-214C-494A-B406-4ED841EAB07C}" srcOrd="0" destOrd="0" presId="urn:microsoft.com/office/officeart/2005/8/layout/hierarchy1"/>
    <dgm:cxn modelId="{7AA2A0A7-D9DA-4C1E-92EC-9A9F63CE6FAF}" type="presParOf" srcId="{CF9E0577-214C-494A-B406-4ED841EAB07C}" destId="{14E1EE06-D0F6-4A7C-8FED-4BBFF7A773B2}" srcOrd="0" destOrd="0" presId="urn:microsoft.com/office/officeart/2005/8/layout/hierarchy1"/>
    <dgm:cxn modelId="{C396C3F5-7E97-4218-BD3C-4F26A14879C3}" type="presParOf" srcId="{CF9E0577-214C-494A-B406-4ED841EAB07C}" destId="{EAEF2674-F624-4FD6-A263-FFF0570AB66F}" srcOrd="1" destOrd="0" presId="urn:microsoft.com/office/officeart/2005/8/layout/hierarchy1"/>
    <dgm:cxn modelId="{E97833C0-2A7F-4661-8B57-423D98F64E12}" type="presParOf" srcId="{BD9410B0-8B96-4732-97AB-601E604553A3}" destId="{912EB5F0-BD2E-4CFA-9BFE-2EB2730F5F2F}" srcOrd="1" destOrd="0" presId="urn:microsoft.com/office/officeart/2005/8/layout/hierarchy1"/>
    <dgm:cxn modelId="{E6F677F7-A94E-462D-9287-1DFF8BA08E2F}" type="presParOf" srcId="{912EB5F0-BD2E-4CFA-9BFE-2EB2730F5F2F}" destId="{368D8627-747E-49DA-88F5-AF0DDB315D57}" srcOrd="0" destOrd="0" presId="urn:microsoft.com/office/officeart/2005/8/layout/hierarchy1"/>
    <dgm:cxn modelId="{A2BFF8EF-D788-4B66-A8AB-F4BFA43B37B2}" type="presParOf" srcId="{912EB5F0-BD2E-4CFA-9BFE-2EB2730F5F2F}" destId="{CD0E309D-A544-445F-A09F-2AACDA739DCD}" srcOrd="1" destOrd="0" presId="urn:microsoft.com/office/officeart/2005/8/layout/hierarchy1"/>
    <dgm:cxn modelId="{E921700E-0E27-423B-9325-9DB55018D131}" type="presParOf" srcId="{CD0E309D-A544-445F-A09F-2AACDA739DCD}" destId="{BF59BB03-E627-4684-A422-75DCC28F2E2D}" srcOrd="0" destOrd="0" presId="urn:microsoft.com/office/officeart/2005/8/layout/hierarchy1"/>
    <dgm:cxn modelId="{427A299D-B415-4E2D-AF4D-0085F544B1BC}" type="presParOf" srcId="{BF59BB03-E627-4684-A422-75DCC28F2E2D}" destId="{7571E800-9E8C-4526-AC56-02C4B40A28FB}" srcOrd="0" destOrd="0" presId="urn:microsoft.com/office/officeart/2005/8/layout/hierarchy1"/>
    <dgm:cxn modelId="{EE74F405-A000-401F-8A55-00162D7F59DD}" type="presParOf" srcId="{BF59BB03-E627-4684-A422-75DCC28F2E2D}" destId="{2DC8FED5-A17B-476D-8DBD-9A4A9457AA83}" srcOrd="1" destOrd="0" presId="urn:microsoft.com/office/officeart/2005/8/layout/hierarchy1"/>
    <dgm:cxn modelId="{A5B10965-0ED7-4F8E-9E6A-9958A7F7C2A4}" type="presParOf" srcId="{CD0E309D-A544-445F-A09F-2AACDA739DCD}" destId="{C43FC744-7BDF-49E3-8786-3E38B22B8693}" srcOrd="1" destOrd="0" presId="urn:microsoft.com/office/officeart/2005/8/layout/hierarchy1"/>
    <dgm:cxn modelId="{A548C3BF-545C-4747-8D2B-F003B6D3C7D2}" type="presParOf" srcId="{C43FC744-7BDF-49E3-8786-3E38B22B8693}" destId="{38F6081D-7C8F-4F0D-94E3-F698438D5D43}" srcOrd="0" destOrd="0" presId="urn:microsoft.com/office/officeart/2005/8/layout/hierarchy1"/>
    <dgm:cxn modelId="{A8F34A83-67A4-4A71-8908-B9B86F2F51FD}" type="presParOf" srcId="{C43FC744-7BDF-49E3-8786-3E38B22B8693}" destId="{4FF7E47D-3DAD-4B9C-B098-13785EFFC16D}" srcOrd="1" destOrd="0" presId="urn:microsoft.com/office/officeart/2005/8/layout/hierarchy1"/>
    <dgm:cxn modelId="{66BA2E8A-1DD6-4ABB-8AE0-1DF844175635}" type="presParOf" srcId="{4FF7E47D-3DAD-4B9C-B098-13785EFFC16D}" destId="{6C28FA94-447D-4A75-9509-7DDEE19E3DF1}" srcOrd="0" destOrd="0" presId="urn:microsoft.com/office/officeart/2005/8/layout/hierarchy1"/>
    <dgm:cxn modelId="{E55A8B7A-9C56-41F7-9ABB-D8DF9135E6AC}" type="presParOf" srcId="{6C28FA94-447D-4A75-9509-7DDEE19E3DF1}" destId="{0B85CECA-6A59-4EDA-A916-96B504C75755}" srcOrd="0" destOrd="0" presId="urn:microsoft.com/office/officeart/2005/8/layout/hierarchy1"/>
    <dgm:cxn modelId="{780FE94D-577D-40F5-8758-515998CBDD21}" type="presParOf" srcId="{6C28FA94-447D-4A75-9509-7DDEE19E3DF1}" destId="{367688C9-437F-4808-AD7F-E43143B9F294}" srcOrd="1" destOrd="0" presId="urn:microsoft.com/office/officeart/2005/8/layout/hierarchy1"/>
    <dgm:cxn modelId="{8DD7823B-9251-4441-B498-3F5CFD317B99}" type="presParOf" srcId="{4FF7E47D-3DAD-4B9C-B098-13785EFFC16D}" destId="{35D540FE-7B8C-457D-B39F-F17BD8D8C0AC}" srcOrd="1" destOrd="0" presId="urn:microsoft.com/office/officeart/2005/8/layout/hierarchy1"/>
    <dgm:cxn modelId="{C9C06C72-5240-4B36-8A5A-B5119F579874}" type="presParOf" srcId="{35D540FE-7B8C-457D-B39F-F17BD8D8C0AC}" destId="{AE35F491-F94B-4FAE-906E-F421A292CD5D}" srcOrd="0" destOrd="0" presId="urn:microsoft.com/office/officeart/2005/8/layout/hierarchy1"/>
    <dgm:cxn modelId="{5E936BED-8CEF-4F61-9864-308E4468DCB4}" type="presParOf" srcId="{35D540FE-7B8C-457D-B39F-F17BD8D8C0AC}" destId="{B4E6A5F5-5C5A-45B3-8721-2B0ADF5A3236}" srcOrd="1" destOrd="0" presId="urn:microsoft.com/office/officeart/2005/8/layout/hierarchy1"/>
    <dgm:cxn modelId="{6C6D6497-7786-44DB-848B-D9AD574E1024}" type="presParOf" srcId="{B4E6A5F5-5C5A-45B3-8721-2B0ADF5A3236}" destId="{2175C5EE-9CB1-450A-BB11-E4892D268A0D}" srcOrd="0" destOrd="0" presId="urn:microsoft.com/office/officeart/2005/8/layout/hierarchy1"/>
    <dgm:cxn modelId="{3BC3153F-0631-491D-9C2E-0551DD421A8F}" type="presParOf" srcId="{2175C5EE-9CB1-450A-BB11-E4892D268A0D}" destId="{19BBFF34-5CB7-4CF0-B681-492F3FC26E5E}" srcOrd="0" destOrd="0" presId="urn:microsoft.com/office/officeart/2005/8/layout/hierarchy1"/>
    <dgm:cxn modelId="{4248D03E-D177-4B5D-BBDC-721A1F3EA2EA}" type="presParOf" srcId="{2175C5EE-9CB1-450A-BB11-E4892D268A0D}" destId="{38F0B4AA-DFA5-4F10-8E4C-389B4702ECB1}" srcOrd="1" destOrd="0" presId="urn:microsoft.com/office/officeart/2005/8/layout/hierarchy1"/>
    <dgm:cxn modelId="{7F2B4CC9-8366-400A-8E93-76935E289BBE}" type="presParOf" srcId="{B4E6A5F5-5C5A-45B3-8721-2B0ADF5A3236}" destId="{1A7A9F98-FD56-45AD-B159-50353731DABD}" srcOrd="1" destOrd="0" presId="urn:microsoft.com/office/officeart/2005/8/layout/hierarchy1"/>
    <dgm:cxn modelId="{711E0E19-CD1C-43A6-A51A-A2745D6CEFEB}" type="presParOf" srcId="{34A6DD88-F3B7-4297-AB65-43E54B8728E9}" destId="{EEC241AE-E20E-4A51-805E-41FB77C4F7D4}" srcOrd="4" destOrd="0" presId="urn:microsoft.com/office/officeart/2005/8/layout/hierarchy1"/>
    <dgm:cxn modelId="{B90B7D0C-DA56-4F3A-A060-523D403F650F}" type="presParOf" srcId="{34A6DD88-F3B7-4297-AB65-43E54B8728E9}" destId="{3ABEFB6A-0B38-451F-983C-A68F7A0E7CA8}" srcOrd="5" destOrd="0" presId="urn:microsoft.com/office/officeart/2005/8/layout/hierarchy1"/>
    <dgm:cxn modelId="{54A4FB52-0D80-4EFE-867B-AD18272389B0}" type="presParOf" srcId="{3ABEFB6A-0B38-451F-983C-A68F7A0E7CA8}" destId="{7D19A5CE-7874-4618-9F1E-21D10FA3FE57}" srcOrd="0" destOrd="0" presId="urn:microsoft.com/office/officeart/2005/8/layout/hierarchy1"/>
    <dgm:cxn modelId="{91002C94-E6EB-44AE-AD5B-4F6B9FF4043F}" type="presParOf" srcId="{7D19A5CE-7874-4618-9F1E-21D10FA3FE57}" destId="{51A04F76-0DAC-43E7-83FF-8E3B6002D4A4}" srcOrd="0" destOrd="0" presId="urn:microsoft.com/office/officeart/2005/8/layout/hierarchy1"/>
    <dgm:cxn modelId="{6611B21B-2FAD-418F-9AE0-02E0C658CDAC}" type="presParOf" srcId="{7D19A5CE-7874-4618-9F1E-21D10FA3FE57}" destId="{DB9CEC32-032E-4399-A13E-922977349650}" srcOrd="1" destOrd="0" presId="urn:microsoft.com/office/officeart/2005/8/layout/hierarchy1"/>
    <dgm:cxn modelId="{E2DFC6CA-B482-486D-A252-EB202432FDC1}" type="presParOf" srcId="{3ABEFB6A-0B38-451F-983C-A68F7A0E7CA8}" destId="{A6755379-08C0-4953-A9FC-30952416EC80}" srcOrd="1" destOrd="0" presId="urn:microsoft.com/office/officeart/2005/8/layout/hierarchy1"/>
    <dgm:cxn modelId="{C3E215CE-BC08-49AB-BAAC-1A3CD967E2F5}" type="presParOf" srcId="{A6755379-08C0-4953-A9FC-30952416EC80}" destId="{3948EF4E-A88E-4154-B320-AC58F2D18B57}" srcOrd="0" destOrd="0" presId="urn:microsoft.com/office/officeart/2005/8/layout/hierarchy1"/>
    <dgm:cxn modelId="{87E3DE2C-7F54-4A63-BE4C-4B7A7C890431}" type="presParOf" srcId="{A6755379-08C0-4953-A9FC-30952416EC80}" destId="{A0650015-7A5B-456E-81B2-3BA0799279DA}" srcOrd="1" destOrd="0" presId="urn:microsoft.com/office/officeart/2005/8/layout/hierarchy1"/>
    <dgm:cxn modelId="{38AEB050-49AC-4D6C-A67C-B8970C5FAC8A}" type="presParOf" srcId="{A0650015-7A5B-456E-81B2-3BA0799279DA}" destId="{E4ECEF78-21F6-4040-96AE-2D8429106652}" srcOrd="0" destOrd="0" presId="urn:microsoft.com/office/officeart/2005/8/layout/hierarchy1"/>
    <dgm:cxn modelId="{36D19437-7FF0-4358-9707-D7F3404A7BF5}" type="presParOf" srcId="{E4ECEF78-21F6-4040-96AE-2D8429106652}" destId="{E28CB171-22D4-440F-9A86-B9CD174C7D54}" srcOrd="0" destOrd="0" presId="urn:microsoft.com/office/officeart/2005/8/layout/hierarchy1"/>
    <dgm:cxn modelId="{AFDF1DD8-DA0B-48C7-B92F-DAB0335428ED}" type="presParOf" srcId="{E4ECEF78-21F6-4040-96AE-2D8429106652}" destId="{DE620958-8229-4425-AC80-FF4C393CB5D4}" srcOrd="1" destOrd="0" presId="urn:microsoft.com/office/officeart/2005/8/layout/hierarchy1"/>
    <dgm:cxn modelId="{30D3F2D9-B248-46CF-B0B9-B6072A80EE61}" type="presParOf" srcId="{A0650015-7A5B-456E-81B2-3BA0799279DA}" destId="{323820EC-FA80-4376-9AAE-7DA545305FF1}" srcOrd="1" destOrd="0" presId="urn:microsoft.com/office/officeart/2005/8/layout/hierarchy1"/>
    <dgm:cxn modelId="{82CE110F-111C-40EC-9DE1-4028C03C47DA}" type="presParOf" srcId="{34A6DD88-F3B7-4297-AB65-43E54B8728E9}" destId="{A4E0012A-041E-406C-830A-1AA66934C942}" srcOrd="6" destOrd="0" presId="urn:microsoft.com/office/officeart/2005/8/layout/hierarchy1"/>
    <dgm:cxn modelId="{B6EB17AD-B76A-4518-A95D-EF4B1F68F4C4}" type="presParOf" srcId="{34A6DD88-F3B7-4297-AB65-43E54B8728E9}" destId="{819457F8-6B50-4CC8-98C6-FC6BC042F0EB}" srcOrd="7" destOrd="0" presId="urn:microsoft.com/office/officeart/2005/8/layout/hierarchy1"/>
    <dgm:cxn modelId="{BD4301D0-ADF1-4E7A-AD03-523DF8E8DF8E}" type="presParOf" srcId="{819457F8-6B50-4CC8-98C6-FC6BC042F0EB}" destId="{FE8F21D2-7B08-4E2E-B4FB-E3307BF49EAD}" srcOrd="0" destOrd="0" presId="urn:microsoft.com/office/officeart/2005/8/layout/hierarchy1"/>
    <dgm:cxn modelId="{E797CD7C-2DFD-4E92-B217-F100DF3BE4AB}" type="presParOf" srcId="{FE8F21D2-7B08-4E2E-B4FB-E3307BF49EAD}" destId="{41774E37-E0FD-4599-B743-9FD108405469}" srcOrd="0" destOrd="0" presId="urn:microsoft.com/office/officeart/2005/8/layout/hierarchy1"/>
    <dgm:cxn modelId="{111FA2B3-81C5-49A4-99D7-27E2721B7834}" type="presParOf" srcId="{FE8F21D2-7B08-4E2E-B4FB-E3307BF49EAD}" destId="{9FD87B8B-2C12-4C0A-9F72-ABE45BC0165D}" srcOrd="1" destOrd="0" presId="urn:microsoft.com/office/officeart/2005/8/layout/hierarchy1"/>
    <dgm:cxn modelId="{CA48D23F-6AA6-46F6-9BC6-7BBE921CDCA7}" type="presParOf" srcId="{819457F8-6B50-4CC8-98C6-FC6BC042F0EB}" destId="{6B881B5A-1C3B-47F9-8F38-E50F81AABB09}" srcOrd="1" destOrd="0" presId="urn:microsoft.com/office/officeart/2005/8/layout/hierarchy1"/>
    <dgm:cxn modelId="{EAAF3A1A-1FB4-4432-AE76-FA76C10EC6DF}" type="presParOf" srcId="{6B881B5A-1C3B-47F9-8F38-E50F81AABB09}" destId="{1E46B401-1D4F-430A-A8C3-D557EF305AB6}" srcOrd="0" destOrd="0" presId="urn:microsoft.com/office/officeart/2005/8/layout/hierarchy1"/>
    <dgm:cxn modelId="{A0279964-D6A1-40A6-89E7-8E19F7875936}" type="presParOf" srcId="{6B881B5A-1C3B-47F9-8F38-E50F81AABB09}" destId="{489979BA-0E94-4EFA-BE5A-7FFDAE21A4C3}" srcOrd="1" destOrd="0" presId="urn:microsoft.com/office/officeart/2005/8/layout/hierarchy1"/>
    <dgm:cxn modelId="{CACC630B-C910-4B56-9320-B1F049F4CDCB}" type="presParOf" srcId="{489979BA-0E94-4EFA-BE5A-7FFDAE21A4C3}" destId="{358D9489-CF57-4AF4-8648-E26AA02B4794}" srcOrd="0" destOrd="0" presId="urn:microsoft.com/office/officeart/2005/8/layout/hierarchy1"/>
    <dgm:cxn modelId="{3380910E-6CAD-4E5D-8C93-6DFA05DA6634}" type="presParOf" srcId="{358D9489-CF57-4AF4-8648-E26AA02B4794}" destId="{112EC730-94FD-4BCF-B6FD-E7AEC728E739}" srcOrd="0" destOrd="0" presId="urn:microsoft.com/office/officeart/2005/8/layout/hierarchy1"/>
    <dgm:cxn modelId="{7F7E019D-56E1-4239-A0A7-86F1228506F5}" type="presParOf" srcId="{358D9489-CF57-4AF4-8648-E26AA02B4794}" destId="{8CA07270-A5DB-43A6-AF0E-A96215C1CC32}" srcOrd="1" destOrd="0" presId="urn:microsoft.com/office/officeart/2005/8/layout/hierarchy1"/>
    <dgm:cxn modelId="{63CD26E6-0AE8-47EF-8958-FC0D142E7F65}" type="presParOf" srcId="{489979BA-0E94-4EFA-BE5A-7FFDAE21A4C3}" destId="{F17694BD-3847-45C5-84B5-51F572129C8F}" srcOrd="1" destOrd="0" presId="urn:microsoft.com/office/officeart/2005/8/layout/hierarchy1"/>
    <dgm:cxn modelId="{B7B1ADB5-7D41-4D1F-933D-F7D02C829F92}" type="presParOf" srcId="{34A6DD88-F3B7-4297-AB65-43E54B8728E9}" destId="{305565CB-6193-4504-B9BC-DFCF05724F30}" srcOrd="8" destOrd="0" presId="urn:microsoft.com/office/officeart/2005/8/layout/hierarchy1"/>
    <dgm:cxn modelId="{E2D56D25-C51A-4582-BD3A-6FB54817F4E8}" type="presParOf" srcId="{34A6DD88-F3B7-4297-AB65-43E54B8728E9}" destId="{33BBF8D6-625B-4FBC-A9FE-445B2A561146}" srcOrd="9" destOrd="0" presId="urn:microsoft.com/office/officeart/2005/8/layout/hierarchy1"/>
    <dgm:cxn modelId="{6CDB9722-E5F1-446B-8086-55139B956419}" type="presParOf" srcId="{33BBF8D6-625B-4FBC-A9FE-445B2A561146}" destId="{954DD892-5B57-425D-91FD-A4A3942FC930}" srcOrd="0" destOrd="0" presId="urn:microsoft.com/office/officeart/2005/8/layout/hierarchy1"/>
    <dgm:cxn modelId="{32D4683E-11F1-418E-BC33-DE01558ABCA0}" type="presParOf" srcId="{954DD892-5B57-425D-91FD-A4A3942FC930}" destId="{4F5B0606-A1CE-48AC-84CA-053FA3720403}" srcOrd="0" destOrd="0" presId="urn:microsoft.com/office/officeart/2005/8/layout/hierarchy1"/>
    <dgm:cxn modelId="{2B60D80A-F856-4211-AD02-E3E4D157EC79}" type="presParOf" srcId="{954DD892-5B57-425D-91FD-A4A3942FC930}" destId="{26647509-10D0-4438-99D4-EC7677A7FEE9}" srcOrd="1" destOrd="0" presId="urn:microsoft.com/office/officeart/2005/8/layout/hierarchy1"/>
    <dgm:cxn modelId="{A9078F54-CDA9-494C-B5FD-1B4B7B22BA3E}" type="presParOf" srcId="{33BBF8D6-625B-4FBC-A9FE-445B2A561146}" destId="{9D226DF4-390C-41D1-A980-58CE8B6E541E}" srcOrd="1" destOrd="0" presId="urn:microsoft.com/office/officeart/2005/8/layout/hierarchy1"/>
    <dgm:cxn modelId="{661FCE3C-1329-4088-912E-6E0AAAE4D80C}" type="presParOf" srcId="{9D226DF4-390C-41D1-A980-58CE8B6E541E}" destId="{10E99BAF-9617-4B7C-8956-BFBDCE779562}" srcOrd="0" destOrd="0" presId="urn:microsoft.com/office/officeart/2005/8/layout/hierarchy1"/>
    <dgm:cxn modelId="{AA74E490-F6A0-4035-A23C-53FB90C21C60}" type="presParOf" srcId="{9D226DF4-390C-41D1-A980-58CE8B6E541E}" destId="{605944D7-81F4-4641-BDD7-DAD2A7A3C000}" srcOrd="1" destOrd="0" presId="urn:microsoft.com/office/officeart/2005/8/layout/hierarchy1"/>
    <dgm:cxn modelId="{AE7547DD-A52C-4B0A-954C-34313BC33D4B}" type="presParOf" srcId="{605944D7-81F4-4641-BDD7-DAD2A7A3C000}" destId="{E812E6B9-6290-48A8-B022-662DEEA47D33}" srcOrd="0" destOrd="0" presId="urn:microsoft.com/office/officeart/2005/8/layout/hierarchy1"/>
    <dgm:cxn modelId="{DB8A9318-24C7-494F-A5CD-D2A6E55CE83E}" type="presParOf" srcId="{E812E6B9-6290-48A8-B022-662DEEA47D33}" destId="{935E9FBF-A788-4FD1-9EBD-2177F2C87550}" srcOrd="0" destOrd="0" presId="urn:microsoft.com/office/officeart/2005/8/layout/hierarchy1"/>
    <dgm:cxn modelId="{502B6B74-3696-4F2E-9C24-4AD0A7E52A54}" type="presParOf" srcId="{E812E6B9-6290-48A8-B022-662DEEA47D33}" destId="{6B99383B-FD49-4AA0-B4F2-A3C2C71FD019}" srcOrd="1" destOrd="0" presId="urn:microsoft.com/office/officeart/2005/8/layout/hierarchy1"/>
    <dgm:cxn modelId="{2632C1AA-F203-4616-84FB-45D1018A777B}" type="presParOf" srcId="{605944D7-81F4-4641-BDD7-DAD2A7A3C000}" destId="{5B8FC62E-45F9-4857-BE8E-2ABED561FA8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710968-9E0C-455E-A49B-B1C1110E2E7E}">
      <dsp:nvSpPr>
        <dsp:cNvPr id="0" name=""/>
        <dsp:cNvSpPr/>
      </dsp:nvSpPr>
      <dsp:spPr>
        <a:xfrm>
          <a:off x="8056068" y="1478260"/>
          <a:ext cx="91440" cy="2088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8838"/>
              </a:lnTo>
            </a:path>
          </a:pathLst>
        </a:custGeom>
        <a:noFill/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46D3D1-9F51-4DF3-9F31-F02F49DDCFFA}">
      <dsp:nvSpPr>
        <dsp:cNvPr id="0" name=""/>
        <dsp:cNvSpPr/>
      </dsp:nvSpPr>
      <dsp:spPr>
        <a:xfrm>
          <a:off x="4303694" y="735404"/>
          <a:ext cx="3798093" cy="2868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361"/>
              </a:lnTo>
              <a:lnTo>
                <a:pt x="3798093" y="220361"/>
              </a:lnTo>
              <a:lnTo>
                <a:pt x="3798093" y="286882"/>
              </a:lnTo>
            </a:path>
          </a:pathLst>
        </a:custGeom>
        <a:noFill/>
        <a:ln w="55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C22D02-CCDD-409D-9C9A-923837BE2C3A}">
      <dsp:nvSpPr>
        <dsp:cNvPr id="0" name=""/>
        <dsp:cNvSpPr/>
      </dsp:nvSpPr>
      <dsp:spPr>
        <a:xfrm>
          <a:off x="6851118" y="2143072"/>
          <a:ext cx="91440" cy="2088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8838"/>
              </a:lnTo>
            </a:path>
          </a:pathLst>
        </a:custGeom>
        <a:noFill/>
        <a:ln w="55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A83B83-BD54-468C-A1F1-6578CF4E64EE}">
      <dsp:nvSpPr>
        <dsp:cNvPr id="0" name=""/>
        <dsp:cNvSpPr/>
      </dsp:nvSpPr>
      <dsp:spPr>
        <a:xfrm>
          <a:off x="6851118" y="1478260"/>
          <a:ext cx="91440" cy="2088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8838"/>
              </a:lnTo>
            </a:path>
          </a:pathLst>
        </a:custGeom>
        <a:noFill/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71D5B5-4EBF-44A5-BE7E-46570E38BADE}">
      <dsp:nvSpPr>
        <dsp:cNvPr id="0" name=""/>
        <dsp:cNvSpPr/>
      </dsp:nvSpPr>
      <dsp:spPr>
        <a:xfrm>
          <a:off x="4303694" y="735404"/>
          <a:ext cx="2593143" cy="2868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361"/>
              </a:lnTo>
              <a:lnTo>
                <a:pt x="2593143" y="220361"/>
              </a:lnTo>
              <a:lnTo>
                <a:pt x="2593143" y="286882"/>
              </a:lnTo>
            </a:path>
          </a:pathLst>
        </a:custGeom>
        <a:noFill/>
        <a:ln w="55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93EAFB-DE3A-4D17-A445-BFBB281F90BE}">
      <dsp:nvSpPr>
        <dsp:cNvPr id="0" name=""/>
        <dsp:cNvSpPr/>
      </dsp:nvSpPr>
      <dsp:spPr>
        <a:xfrm>
          <a:off x="5389240" y="2143072"/>
          <a:ext cx="91440" cy="2088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8838"/>
              </a:lnTo>
            </a:path>
          </a:pathLst>
        </a:custGeom>
        <a:noFill/>
        <a:ln w="55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E99BAF-9617-4B7C-8956-BFBDCE779562}">
      <dsp:nvSpPr>
        <dsp:cNvPr id="0" name=""/>
        <dsp:cNvSpPr/>
      </dsp:nvSpPr>
      <dsp:spPr>
        <a:xfrm>
          <a:off x="5389240" y="1478260"/>
          <a:ext cx="91440" cy="2088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8838"/>
              </a:lnTo>
            </a:path>
          </a:pathLst>
        </a:custGeom>
        <a:noFill/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5565CB-6193-4504-B9BC-DFCF05724F30}">
      <dsp:nvSpPr>
        <dsp:cNvPr id="0" name=""/>
        <dsp:cNvSpPr/>
      </dsp:nvSpPr>
      <dsp:spPr>
        <a:xfrm>
          <a:off x="4303694" y="735404"/>
          <a:ext cx="1131265" cy="2868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361"/>
              </a:lnTo>
              <a:lnTo>
                <a:pt x="1131265" y="220361"/>
              </a:lnTo>
              <a:lnTo>
                <a:pt x="1131265" y="286882"/>
              </a:lnTo>
            </a:path>
          </a:pathLst>
        </a:custGeom>
        <a:noFill/>
        <a:ln w="55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F23D1E-B843-434A-BE9B-0CFF86CCA604}">
      <dsp:nvSpPr>
        <dsp:cNvPr id="0" name=""/>
        <dsp:cNvSpPr/>
      </dsp:nvSpPr>
      <dsp:spPr>
        <a:xfrm>
          <a:off x="3619019" y="2143072"/>
          <a:ext cx="91440" cy="261735"/>
        </a:xfrm>
        <a:custGeom>
          <a:avLst/>
          <a:gdLst/>
          <a:ahLst/>
          <a:cxnLst/>
          <a:rect l="0" t="0" r="0" b="0"/>
          <a:pathLst>
            <a:path>
              <a:moveTo>
                <a:pt x="111839" y="0"/>
              </a:moveTo>
              <a:lnTo>
                <a:pt x="111839" y="195214"/>
              </a:lnTo>
              <a:lnTo>
                <a:pt x="45720" y="195214"/>
              </a:lnTo>
              <a:lnTo>
                <a:pt x="45720" y="261735"/>
              </a:lnTo>
            </a:path>
          </a:pathLst>
        </a:custGeom>
        <a:noFill/>
        <a:ln w="55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46B401-1D4F-430A-A8C3-D557EF305AB6}">
      <dsp:nvSpPr>
        <dsp:cNvPr id="0" name=""/>
        <dsp:cNvSpPr/>
      </dsp:nvSpPr>
      <dsp:spPr>
        <a:xfrm>
          <a:off x="3685139" y="1478260"/>
          <a:ext cx="91440" cy="2088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8838"/>
              </a:lnTo>
            </a:path>
          </a:pathLst>
        </a:custGeom>
        <a:noFill/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E0012A-041E-406C-830A-1AA66934C942}">
      <dsp:nvSpPr>
        <dsp:cNvPr id="0" name=""/>
        <dsp:cNvSpPr/>
      </dsp:nvSpPr>
      <dsp:spPr>
        <a:xfrm>
          <a:off x="3730859" y="735404"/>
          <a:ext cx="572835" cy="286882"/>
        </a:xfrm>
        <a:custGeom>
          <a:avLst/>
          <a:gdLst/>
          <a:ahLst/>
          <a:cxnLst/>
          <a:rect l="0" t="0" r="0" b="0"/>
          <a:pathLst>
            <a:path>
              <a:moveTo>
                <a:pt x="572835" y="0"/>
              </a:moveTo>
              <a:lnTo>
                <a:pt x="572835" y="220361"/>
              </a:lnTo>
              <a:lnTo>
                <a:pt x="0" y="220361"/>
              </a:lnTo>
              <a:lnTo>
                <a:pt x="0" y="286882"/>
              </a:lnTo>
            </a:path>
          </a:pathLst>
        </a:custGeom>
        <a:noFill/>
        <a:ln w="55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48EF4E-A88E-4154-B320-AC58F2D18B57}">
      <dsp:nvSpPr>
        <dsp:cNvPr id="0" name=""/>
        <dsp:cNvSpPr/>
      </dsp:nvSpPr>
      <dsp:spPr>
        <a:xfrm>
          <a:off x="2550351" y="1478260"/>
          <a:ext cx="91440" cy="2088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8838"/>
              </a:lnTo>
            </a:path>
          </a:pathLst>
        </a:custGeom>
        <a:noFill/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C241AE-E20E-4A51-805E-41FB77C4F7D4}">
      <dsp:nvSpPr>
        <dsp:cNvPr id="0" name=""/>
        <dsp:cNvSpPr/>
      </dsp:nvSpPr>
      <dsp:spPr>
        <a:xfrm>
          <a:off x="2596071" y="735404"/>
          <a:ext cx="1707623" cy="286882"/>
        </a:xfrm>
        <a:custGeom>
          <a:avLst/>
          <a:gdLst/>
          <a:ahLst/>
          <a:cxnLst/>
          <a:rect l="0" t="0" r="0" b="0"/>
          <a:pathLst>
            <a:path>
              <a:moveTo>
                <a:pt x="1707623" y="0"/>
              </a:moveTo>
              <a:lnTo>
                <a:pt x="1707623" y="220361"/>
              </a:lnTo>
              <a:lnTo>
                <a:pt x="0" y="220361"/>
              </a:lnTo>
              <a:lnTo>
                <a:pt x="0" y="286882"/>
              </a:lnTo>
            </a:path>
          </a:pathLst>
        </a:custGeom>
        <a:noFill/>
        <a:ln w="55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F6081D-7C8F-4F0D-94E3-F698438D5D43}">
      <dsp:nvSpPr>
        <dsp:cNvPr id="0" name=""/>
        <dsp:cNvSpPr/>
      </dsp:nvSpPr>
      <dsp:spPr>
        <a:xfrm>
          <a:off x="1559759" y="2143072"/>
          <a:ext cx="91440" cy="2088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8838"/>
              </a:lnTo>
            </a:path>
          </a:pathLst>
        </a:custGeom>
        <a:noFill/>
        <a:ln w="55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8D8627-747E-49DA-88F5-AF0DDB315D57}">
      <dsp:nvSpPr>
        <dsp:cNvPr id="0" name=""/>
        <dsp:cNvSpPr/>
      </dsp:nvSpPr>
      <dsp:spPr>
        <a:xfrm>
          <a:off x="1559759" y="1478260"/>
          <a:ext cx="91440" cy="2088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8838"/>
              </a:lnTo>
            </a:path>
          </a:pathLst>
        </a:custGeom>
        <a:noFill/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B49441-720F-4DC9-BEC7-76BAB0578E7C}">
      <dsp:nvSpPr>
        <dsp:cNvPr id="0" name=""/>
        <dsp:cNvSpPr/>
      </dsp:nvSpPr>
      <dsp:spPr>
        <a:xfrm>
          <a:off x="1605479" y="735404"/>
          <a:ext cx="2698215" cy="286882"/>
        </a:xfrm>
        <a:custGeom>
          <a:avLst/>
          <a:gdLst/>
          <a:ahLst/>
          <a:cxnLst/>
          <a:rect l="0" t="0" r="0" b="0"/>
          <a:pathLst>
            <a:path>
              <a:moveTo>
                <a:pt x="2698215" y="0"/>
              </a:moveTo>
              <a:lnTo>
                <a:pt x="2698215" y="220361"/>
              </a:lnTo>
              <a:lnTo>
                <a:pt x="0" y="220361"/>
              </a:lnTo>
              <a:lnTo>
                <a:pt x="0" y="286882"/>
              </a:lnTo>
            </a:path>
          </a:pathLst>
        </a:custGeom>
        <a:noFill/>
        <a:ln w="55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A1DE15-BED5-468D-BA28-B3650D61B4ED}">
      <dsp:nvSpPr>
        <dsp:cNvPr id="0" name=""/>
        <dsp:cNvSpPr/>
      </dsp:nvSpPr>
      <dsp:spPr>
        <a:xfrm>
          <a:off x="489756" y="1478260"/>
          <a:ext cx="91440" cy="2088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8838"/>
              </a:lnTo>
            </a:path>
          </a:pathLst>
        </a:custGeom>
        <a:noFill/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6CC3F4-E16D-443D-8B43-2BA8D6806CB5}">
      <dsp:nvSpPr>
        <dsp:cNvPr id="0" name=""/>
        <dsp:cNvSpPr/>
      </dsp:nvSpPr>
      <dsp:spPr>
        <a:xfrm>
          <a:off x="535476" y="735404"/>
          <a:ext cx="3768218" cy="286882"/>
        </a:xfrm>
        <a:custGeom>
          <a:avLst/>
          <a:gdLst/>
          <a:ahLst/>
          <a:cxnLst/>
          <a:rect l="0" t="0" r="0" b="0"/>
          <a:pathLst>
            <a:path>
              <a:moveTo>
                <a:pt x="3768218" y="0"/>
              </a:moveTo>
              <a:lnTo>
                <a:pt x="3768218" y="220361"/>
              </a:lnTo>
              <a:lnTo>
                <a:pt x="0" y="220361"/>
              </a:lnTo>
              <a:lnTo>
                <a:pt x="0" y="286882"/>
              </a:lnTo>
            </a:path>
          </a:pathLst>
        </a:custGeom>
        <a:noFill/>
        <a:ln w="55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AF783F-85F9-42D2-BF1F-06E4B649D1C9}">
      <dsp:nvSpPr>
        <dsp:cNvPr id="0" name=""/>
        <dsp:cNvSpPr/>
      </dsp:nvSpPr>
      <dsp:spPr>
        <a:xfrm>
          <a:off x="3335867" y="-73634"/>
          <a:ext cx="1935655" cy="80903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4791BB-BB1A-44AB-AD7B-6C24867C9811}">
      <dsp:nvSpPr>
        <dsp:cNvPr id="0" name=""/>
        <dsp:cNvSpPr/>
      </dsp:nvSpPr>
      <dsp:spPr>
        <a:xfrm>
          <a:off x="3415652" y="2161"/>
          <a:ext cx="1935655" cy="8090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/>
            <a:t>12th Science</a:t>
          </a:r>
        </a:p>
      </dsp:txBody>
      <dsp:txXfrm>
        <a:off x="3439348" y="25857"/>
        <a:ext cx="1888263" cy="761646"/>
      </dsp:txXfrm>
    </dsp:sp>
    <dsp:sp modelId="{537CC622-8367-4077-8D2C-D8D52B033D57}">
      <dsp:nvSpPr>
        <dsp:cNvPr id="0" name=""/>
        <dsp:cNvSpPr/>
      </dsp:nvSpPr>
      <dsp:spPr>
        <a:xfrm>
          <a:off x="91476" y="1022287"/>
          <a:ext cx="887999" cy="45597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6A7CD-FAB5-4F69-8CA1-FB45113997E6}">
      <dsp:nvSpPr>
        <dsp:cNvPr id="0" name=""/>
        <dsp:cNvSpPr/>
      </dsp:nvSpPr>
      <dsp:spPr>
        <a:xfrm>
          <a:off x="171262" y="1098083"/>
          <a:ext cx="887999" cy="455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kern="1200" dirty="0"/>
            <a:t>JEE ADVANCE</a:t>
          </a:r>
        </a:p>
      </dsp:txBody>
      <dsp:txXfrm>
        <a:off x="184617" y="1111438"/>
        <a:ext cx="861289" cy="429263"/>
      </dsp:txXfrm>
    </dsp:sp>
    <dsp:sp modelId="{9444D185-F202-49DE-9349-C48603E3469E}">
      <dsp:nvSpPr>
        <dsp:cNvPr id="0" name=""/>
        <dsp:cNvSpPr/>
      </dsp:nvSpPr>
      <dsp:spPr>
        <a:xfrm>
          <a:off x="176442" y="1687099"/>
          <a:ext cx="718068" cy="4559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8D972C-F01E-4C8D-8E65-C04FA4F40F12}">
      <dsp:nvSpPr>
        <dsp:cNvPr id="0" name=""/>
        <dsp:cNvSpPr/>
      </dsp:nvSpPr>
      <dsp:spPr>
        <a:xfrm>
          <a:off x="256227" y="1762895"/>
          <a:ext cx="718068" cy="455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kern="1200"/>
            <a:t>IIT</a:t>
          </a:r>
        </a:p>
      </dsp:txBody>
      <dsp:txXfrm>
        <a:off x="269582" y="1776250"/>
        <a:ext cx="691358" cy="429263"/>
      </dsp:txXfrm>
    </dsp:sp>
    <dsp:sp modelId="{14E1EE06-D0F6-4A7C-8FED-4BBFF7A773B2}">
      <dsp:nvSpPr>
        <dsp:cNvPr id="0" name=""/>
        <dsp:cNvSpPr/>
      </dsp:nvSpPr>
      <dsp:spPr>
        <a:xfrm>
          <a:off x="1139047" y="1022287"/>
          <a:ext cx="932864" cy="45597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EF2674-F624-4FD6-A263-FFF0570AB66F}">
      <dsp:nvSpPr>
        <dsp:cNvPr id="0" name=""/>
        <dsp:cNvSpPr/>
      </dsp:nvSpPr>
      <dsp:spPr>
        <a:xfrm>
          <a:off x="1218832" y="1098083"/>
          <a:ext cx="932864" cy="455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kern="1200" dirty="0"/>
            <a:t>JEE MAIN BITSAT</a:t>
          </a:r>
        </a:p>
      </dsp:txBody>
      <dsp:txXfrm>
        <a:off x="1232187" y="1111438"/>
        <a:ext cx="906154" cy="429263"/>
      </dsp:txXfrm>
    </dsp:sp>
    <dsp:sp modelId="{7571E800-9E8C-4526-AC56-02C4B40A28FB}">
      <dsp:nvSpPr>
        <dsp:cNvPr id="0" name=""/>
        <dsp:cNvSpPr/>
      </dsp:nvSpPr>
      <dsp:spPr>
        <a:xfrm>
          <a:off x="1246445" y="1687099"/>
          <a:ext cx="718068" cy="4559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C8FED5-A17B-476D-8DBD-9A4A9457AA83}">
      <dsp:nvSpPr>
        <dsp:cNvPr id="0" name=""/>
        <dsp:cNvSpPr/>
      </dsp:nvSpPr>
      <dsp:spPr>
        <a:xfrm>
          <a:off x="1326230" y="1762895"/>
          <a:ext cx="718068" cy="455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kern="1200"/>
            <a:t>NIT/BITS/IIIT</a:t>
          </a:r>
        </a:p>
      </dsp:txBody>
      <dsp:txXfrm>
        <a:off x="1339585" y="1776250"/>
        <a:ext cx="691358" cy="429263"/>
      </dsp:txXfrm>
    </dsp:sp>
    <dsp:sp modelId="{0B85CECA-6A59-4EDA-A916-96B504C75755}">
      <dsp:nvSpPr>
        <dsp:cNvPr id="0" name=""/>
        <dsp:cNvSpPr/>
      </dsp:nvSpPr>
      <dsp:spPr>
        <a:xfrm>
          <a:off x="432047" y="2351911"/>
          <a:ext cx="2346864" cy="31357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7688C9-437F-4808-AD7F-E43143B9F294}">
      <dsp:nvSpPr>
        <dsp:cNvPr id="0" name=""/>
        <dsp:cNvSpPr/>
      </dsp:nvSpPr>
      <dsp:spPr>
        <a:xfrm>
          <a:off x="511833" y="2427707"/>
          <a:ext cx="2346864" cy="31357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b="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kern="1200" dirty="0"/>
            <a:t> Computer Science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kern="1200" dirty="0"/>
            <a:t> Information Technology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kern="1200" dirty="0"/>
            <a:t>Mechanical Engineering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kern="1200" dirty="0"/>
            <a:t> Chemical Engineering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kern="1200" dirty="0"/>
            <a:t>Civil  Engineering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kern="1200" dirty="0"/>
            <a:t>Electrical  Engineering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kern="1200" dirty="0"/>
            <a:t>Automobile Engineering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kern="1200" dirty="0"/>
            <a:t>Mechatronics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kern="1200" dirty="0"/>
            <a:t>Biomedical  Engineering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kern="1200" dirty="0"/>
            <a:t>.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b="0" kern="1200" dirty="0"/>
        </a:p>
      </dsp:txBody>
      <dsp:txXfrm>
        <a:off x="580570" y="2496444"/>
        <a:ext cx="2209390" cy="2998248"/>
      </dsp:txXfrm>
    </dsp:sp>
    <dsp:sp modelId="{51A04F76-0DAC-43E7-83FF-8E3B6002D4A4}">
      <dsp:nvSpPr>
        <dsp:cNvPr id="0" name=""/>
        <dsp:cNvSpPr/>
      </dsp:nvSpPr>
      <dsp:spPr>
        <a:xfrm>
          <a:off x="2237037" y="1022287"/>
          <a:ext cx="718068" cy="45597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9CEC32-032E-4399-A13E-922977349650}">
      <dsp:nvSpPr>
        <dsp:cNvPr id="0" name=""/>
        <dsp:cNvSpPr/>
      </dsp:nvSpPr>
      <dsp:spPr>
        <a:xfrm>
          <a:off x="2316822" y="1098083"/>
          <a:ext cx="718068" cy="455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kern="1200" dirty="0"/>
            <a:t>MHT-CET</a:t>
          </a:r>
        </a:p>
      </dsp:txBody>
      <dsp:txXfrm>
        <a:off x="2330177" y="1111438"/>
        <a:ext cx="691358" cy="429263"/>
      </dsp:txXfrm>
    </dsp:sp>
    <dsp:sp modelId="{E28CB171-22D4-440F-9A86-B9CD174C7D54}">
      <dsp:nvSpPr>
        <dsp:cNvPr id="0" name=""/>
        <dsp:cNvSpPr/>
      </dsp:nvSpPr>
      <dsp:spPr>
        <a:xfrm>
          <a:off x="2124085" y="1687099"/>
          <a:ext cx="943973" cy="4559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620958-8229-4425-AC80-FF4C393CB5D4}">
      <dsp:nvSpPr>
        <dsp:cNvPr id="0" name=""/>
        <dsp:cNvSpPr/>
      </dsp:nvSpPr>
      <dsp:spPr>
        <a:xfrm>
          <a:off x="2203870" y="1762895"/>
          <a:ext cx="943973" cy="455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kern="1200"/>
            <a:t>VJTI/SPC/DJSCOE</a:t>
          </a:r>
        </a:p>
      </dsp:txBody>
      <dsp:txXfrm>
        <a:off x="2217225" y="1776250"/>
        <a:ext cx="917263" cy="429263"/>
      </dsp:txXfrm>
    </dsp:sp>
    <dsp:sp modelId="{41774E37-E0FD-4599-B743-9FD108405469}">
      <dsp:nvSpPr>
        <dsp:cNvPr id="0" name=""/>
        <dsp:cNvSpPr/>
      </dsp:nvSpPr>
      <dsp:spPr>
        <a:xfrm>
          <a:off x="3371824" y="1022287"/>
          <a:ext cx="718068" cy="45597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D87B8B-2C12-4C0A-9F72-ABE45BC0165D}">
      <dsp:nvSpPr>
        <dsp:cNvPr id="0" name=""/>
        <dsp:cNvSpPr/>
      </dsp:nvSpPr>
      <dsp:spPr>
        <a:xfrm>
          <a:off x="3451610" y="1098083"/>
          <a:ext cx="718068" cy="455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kern="1200"/>
            <a:t>NATA</a:t>
          </a:r>
        </a:p>
      </dsp:txBody>
      <dsp:txXfrm>
        <a:off x="3464965" y="1111438"/>
        <a:ext cx="691358" cy="429263"/>
      </dsp:txXfrm>
    </dsp:sp>
    <dsp:sp modelId="{112EC730-94FD-4BCF-B6FD-E7AEC728E739}">
      <dsp:nvSpPr>
        <dsp:cNvPr id="0" name=""/>
        <dsp:cNvSpPr/>
      </dsp:nvSpPr>
      <dsp:spPr>
        <a:xfrm>
          <a:off x="3227629" y="1687099"/>
          <a:ext cx="1006459" cy="4559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A07270-A5DB-43A6-AF0E-A96215C1CC32}">
      <dsp:nvSpPr>
        <dsp:cNvPr id="0" name=""/>
        <dsp:cNvSpPr/>
      </dsp:nvSpPr>
      <dsp:spPr>
        <a:xfrm>
          <a:off x="3307414" y="1762895"/>
          <a:ext cx="1006459" cy="455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kern="1200" dirty="0"/>
            <a:t>Bachelor in ARCH</a:t>
          </a:r>
        </a:p>
      </dsp:txBody>
      <dsp:txXfrm>
        <a:off x="3320769" y="1776250"/>
        <a:ext cx="979749" cy="429263"/>
      </dsp:txXfrm>
    </dsp:sp>
    <dsp:sp modelId="{FF8A0E5E-26D8-41F5-9807-2348EC385C1D}">
      <dsp:nvSpPr>
        <dsp:cNvPr id="0" name=""/>
        <dsp:cNvSpPr/>
      </dsp:nvSpPr>
      <dsp:spPr>
        <a:xfrm>
          <a:off x="3063482" y="2404808"/>
          <a:ext cx="1202513" cy="25758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1CB121-6FF8-4072-9442-4AE7EA1ACB1B}">
      <dsp:nvSpPr>
        <dsp:cNvPr id="0" name=""/>
        <dsp:cNvSpPr/>
      </dsp:nvSpPr>
      <dsp:spPr>
        <a:xfrm>
          <a:off x="3143267" y="2480604"/>
          <a:ext cx="1202513" cy="25758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kern="1200" dirty="0"/>
            <a:t>Diploma in Interior Designing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b="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kern="1200" dirty="0"/>
            <a:t>Diploma in Landscape Designing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b="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kern="1200" dirty="0"/>
            <a:t>Masters in A </a:t>
          </a:r>
          <a:r>
            <a:rPr lang="en-IN" sz="1200" b="0" kern="1200" dirty="0" err="1"/>
            <a:t>rchitecture</a:t>
          </a:r>
          <a:endParaRPr lang="en-IN" sz="1200" b="0" kern="1200" dirty="0"/>
        </a:p>
      </dsp:txBody>
      <dsp:txXfrm>
        <a:off x="3178487" y="2515824"/>
        <a:ext cx="1132073" cy="2505369"/>
      </dsp:txXfrm>
    </dsp:sp>
    <dsp:sp modelId="{4F5B0606-A1CE-48AC-84CA-053FA3720403}">
      <dsp:nvSpPr>
        <dsp:cNvPr id="0" name=""/>
        <dsp:cNvSpPr/>
      </dsp:nvSpPr>
      <dsp:spPr>
        <a:xfrm>
          <a:off x="5075925" y="1022287"/>
          <a:ext cx="718068" cy="45597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647509-10D0-4438-99D4-EC7677A7FEE9}">
      <dsp:nvSpPr>
        <dsp:cNvPr id="0" name=""/>
        <dsp:cNvSpPr/>
      </dsp:nvSpPr>
      <dsp:spPr>
        <a:xfrm>
          <a:off x="5155711" y="1098083"/>
          <a:ext cx="718068" cy="455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kern="1200" dirty="0"/>
            <a:t>NEET</a:t>
          </a:r>
        </a:p>
      </dsp:txBody>
      <dsp:txXfrm>
        <a:off x="5169066" y="1111438"/>
        <a:ext cx="691358" cy="429263"/>
      </dsp:txXfrm>
    </dsp:sp>
    <dsp:sp modelId="{935E9FBF-A788-4FD1-9EBD-2177F2C87550}">
      <dsp:nvSpPr>
        <dsp:cNvPr id="0" name=""/>
        <dsp:cNvSpPr/>
      </dsp:nvSpPr>
      <dsp:spPr>
        <a:xfrm>
          <a:off x="4952191" y="1687099"/>
          <a:ext cx="965536" cy="4559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99383B-FD49-4AA0-B4F2-A3C2C71FD019}">
      <dsp:nvSpPr>
        <dsp:cNvPr id="0" name=""/>
        <dsp:cNvSpPr/>
      </dsp:nvSpPr>
      <dsp:spPr>
        <a:xfrm>
          <a:off x="5031977" y="1762895"/>
          <a:ext cx="965536" cy="455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kern="1200"/>
            <a:t>MEDICAL</a:t>
          </a:r>
        </a:p>
      </dsp:txBody>
      <dsp:txXfrm>
        <a:off x="5045332" y="1776250"/>
        <a:ext cx="938826" cy="429263"/>
      </dsp:txXfrm>
    </dsp:sp>
    <dsp:sp modelId="{C17831EA-3C27-40CE-9B9A-348593FB00D1}">
      <dsp:nvSpPr>
        <dsp:cNvPr id="0" name=""/>
        <dsp:cNvSpPr/>
      </dsp:nvSpPr>
      <dsp:spPr>
        <a:xfrm>
          <a:off x="4491686" y="2351911"/>
          <a:ext cx="1886546" cy="4147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49C5FD-7603-47A2-A858-66D20DD044E3}">
      <dsp:nvSpPr>
        <dsp:cNvPr id="0" name=""/>
        <dsp:cNvSpPr/>
      </dsp:nvSpPr>
      <dsp:spPr>
        <a:xfrm>
          <a:off x="4571472" y="2427707"/>
          <a:ext cx="1886546" cy="4147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kern="1200" dirty="0"/>
            <a:t>M.B.B.S (Bachelor of Medicine and Bachelor of SUURGERY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kern="1200" dirty="0"/>
            <a:t>B.D.S ( Bachelor of Dental Surgery )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kern="1200" dirty="0"/>
            <a:t>B.A.M.S (Bachelor of Ayurveda Medicine  &amp; Surgery)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kern="1200" dirty="0"/>
            <a:t> B.H.M.S (Bachelor of Hom Medicine &amp; Surgery)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kern="1200" dirty="0"/>
            <a:t>B.U.M.S (Bachelor in of Unani Medicine &amp; Surgery)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kern="1200" dirty="0"/>
            <a:t>B. V. SC ( Bachelor in Veterinary in Science</a:t>
          </a:r>
        </a:p>
      </dsp:txBody>
      <dsp:txXfrm>
        <a:off x="4626727" y="2482962"/>
        <a:ext cx="1776036" cy="4037131"/>
      </dsp:txXfrm>
    </dsp:sp>
    <dsp:sp modelId="{56B75A10-42E5-454D-9E72-775112AB64AA}">
      <dsp:nvSpPr>
        <dsp:cNvPr id="0" name=""/>
        <dsp:cNvSpPr/>
      </dsp:nvSpPr>
      <dsp:spPr>
        <a:xfrm>
          <a:off x="6537804" y="1022287"/>
          <a:ext cx="718068" cy="45597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EC812F-42D3-46D9-8E07-6E6D060FDFB0}">
      <dsp:nvSpPr>
        <dsp:cNvPr id="0" name=""/>
        <dsp:cNvSpPr/>
      </dsp:nvSpPr>
      <dsp:spPr>
        <a:xfrm>
          <a:off x="6617589" y="1098083"/>
          <a:ext cx="718068" cy="455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kern="1200"/>
            <a:t>MHT-CET</a:t>
          </a:r>
        </a:p>
      </dsp:txBody>
      <dsp:txXfrm>
        <a:off x="6630944" y="1111438"/>
        <a:ext cx="691358" cy="429263"/>
      </dsp:txXfrm>
    </dsp:sp>
    <dsp:sp modelId="{078B9F06-6E7B-4591-B5A8-BE74475B44CC}">
      <dsp:nvSpPr>
        <dsp:cNvPr id="0" name=""/>
        <dsp:cNvSpPr/>
      </dsp:nvSpPr>
      <dsp:spPr>
        <a:xfrm>
          <a:off x="6507401" y="1687099"/>
          <a:ext cx="778874" cy="4559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A1972D-AB42-4DC7-9C87-3A0A98F05991}">
      <dsp:nvSpPr>
        <dsp:cNvPr id="0" name=""/>
        <dsp:cNvSpPr/>
      </dsp:nvSpPr>
      <dsp:spPr>
        <a:xfrm>
          <a:off x="6587186" y="1762895"/>
          <a:ext cx="778874" cy="455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kern="1200"/>
            <a:t>B.PHARM</a:t>
          </a:r>
        </a:p>
      </dsp:txBody>
      <dsp:txXfrm>
        <a:off x="6600541" y="1776250"/>
        <a:ext cx="752164" cy="429263"/>
      </dsp:txXfrm>
    </dsp:sp>
    <dsp:sp modelId="{C4B80866-9C73-4EBA-8A0B-03609133B19A}">
      <dsp:nvSpPr>
        <dsp:cNvPr id="0" name=""/>
        <dsp:cNvSpPr/>
      </dsp:nvSpPr>
      <dsp:spPr>
        <a:xfrm>
          <a:off x="6537804" y="2351911"/>
          <a:ext cx="718068" cy="10257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F9E82F-24C9-4149-AB58-2D0C5D33B967}">
      <dsp:nvSpPr>
        <dsp:cNvPr id="0" name=""/>
        <dsp:cNvSpPr/>
      </dsp:nvSpPr>
      <dsp:spPr>
        <a:xfrm>
          <a:off x="6617589" y="2427707"/>
          <a:ext cx="718068" cy="10257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kern="1200"/>
            <a:t>M.PHARM</a:t>
          </a:r>
        </a:p>
      </dsp:txBody>
      <dsp:txXfrm>
        <a:off x="6638620" y="2448738"/>
        <a:ext cx="676006" cy="983710"/>
      </dsp:txXfrm>
    </dsp:sp>
    <dsp:sp modelId="{29E4AD4B-DEC4-4FEE-9704-F4B8F43D5439}">
      <dsp:nvSpPr>
        <dsp:cNvPr id="0" name=""/>
        <dsp:cNvSpPr/>
      </dsp:nvSpPr>
      <dsp:spPr>
        <a:xfrm>
          <a:off x="7742753" y="1022287"/>
          <a:ext cx="718068" cy="45597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FA3D06-E3D5-42EF-BF86-CBA26AAFB0C6}">
      <dsp:nvSpPr>
        <dsp:cNvPr id="0" name=""/>
        <dsp:cNvSpPr/>
      </dsp:nvSpPr>
      <dsp:spPr>
        <a:xfrm>
          <a:off x="7822539" y="1098083"/>
          <a:ext cx="718068" cy="455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kern="1200"/>
            <a:t>BSC</a:t>
          </a:r>
        </a:p>
      </dsp:txBody>
      <dsp:txXfrm>
        <a:off x="7835894" y="1111438"/>
        <a:ext cx="691358" cy="429263"/>
      </dsp:txXfrm>
    </dsp:sp>
    <dsp:sp modelId="{24EF7EE0-376B-4DF7-90CA-8D951264F717}">
      <dsp:nvSpPr>
        <dsp:cNvPr id="0" name=""/>
        <dsp:cNvSpPr/>
      </dsp:nvSpPr>
      <dsp:spPr>
        <a:xfrm>
          <a:off x="7445846" y="1687099"/>
          <a:ext cx="1311883" cy="51454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3C300D-FE7A-40EF-8577-B471354A0A6B}">
      <dsp:nvSpPr>
        <dsp:cNvPr id="0" name=""/>
        <dsp:cNvSpPr/>
      </dsp:nvSpPr>
      <dsp:spPr>
        <a:xfrm>
          <a:off x="7525632" y="1762895"/>
          <a:ext cx="1311883" cy="51454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kern="1200" dirty="0"/>
            <a:t> Physics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kern="1200" dirty="0"/>
            <a:t>  Chemistry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kern="1200" dirty="0"/>
            <a:t>Maths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kern="1200" dirty="0"/>
            <a:t>Biology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kern="1200" dirty="0"/>
            <a:t>Astronomy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kern="1200" dirty="0"/>
            <a:t>Forensic Science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kern="1200" dirty="0"/>
            <a:t>Geology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kern="1200" dirty="0"/>
            <a:t>Agriculture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kern="1200" dirty="0"/>
            <a:t>IT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kern="1200" dirty="0"/>
            <a:t>Statistics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kern="1200" dirty="0"/>
            <a:t>Fashion Technology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kern="1200" dirty="0"/>
            <a:t>Home Science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kern="1200" dirty="0"/>
            <a:t>Nutrition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kern="1200" dirty="0"/>
            <a:t>Nautical Science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kern="1200" dirty="0"/>
            <a:t>Genetics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b="0" kern="1200" dirty="0"/>
        </a:p>
      </dsp:txBody>
      <dsp:txXfrm>
        <a:off x="7564056" y="1801319"/>
        <a:ext cx="1235035" cy="50686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E99BAF-9617-4B7C-8956-BFBDCE779562}">
      <dsp:nvSpPr>
        <dsp:cNvPr id="0" name=""/>
        <dsp:cNvSpPr/>
      </dsp:nvSpPr>
      <dsp:spPr>
        <a:xfrm>
          <a:off x="8132304" y="2615356"/>
          <a:ext cx="91440" cy="2722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2243"/>
              </a:lnTo>
            </a:path>
          </a:pathLst>
        </a:custGeom>
        <a:noFill/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5565CB-6193-4504-B9BC-DFCF05724F30}">
      <dsp:nvSpPr>
        <dsp:cNvPr id="0" name=""/>
        <dsp:cNvSpPr/>
      </dsp:nvSpPr>
      <dsp:spPr>
        <a:xfrm>
          <a:off x="4645692" y="1393978"/>
          <a:ext cx="3532332" cy="6269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0248"/>
              </a:lnTo>
              <a:lnTo>
                <a:pt x="3532332" y="540248"/>
              </a:lnTo>
              <a:lnTo>
                <a:pt x="3532332" y="626965"/>
              </a:lnTo>
            </a:path>
          </a:pathLst>
        </a:custGeom>
        <a:noFill/>
        <a:ln w="55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46B401-1D4F-430A-A8C3-D557EF305AB6}">
      <dsp:nvSpPr>
        <dsp:cNvPr id="0" name=""/>
        <dsp:cNvSpPr/>
      </dsp:nvSpPr>
      <dsp:spPr>
        <a:xfrm>
          <a:off x="6664026" y="2606380"/>
          <a:ext cx="91440" cy="281219"/>
        </a:xfrm>
        <a:custGeom>
          <a:avLst/>
          <a:gdLst/>
          <a:ahLst/>
          <a:cxnLst/>
          <a:rect l="0" t="0" r="0" b="0"/>
          <a:pathLst>
            <a:path>
              <a:moveTo>
                <a:pt x="81628" y="0"/>
              </a:moveTo>
              <a:lnTo>
                <a:pt x="81628" y="194501"/>
              </a:lnTo>
              <a:lnTo>
                <a:pt x="45720" y="194501"/>
              </a:lnTo>
              <a:lnTo>
                <a:pt x="45720" y="281219"/>
              </a:lnTo>
            </a:path>
          </a:pathLst>
        </a:custGeom>
        <a:noFill/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E0012A-041E-406C-830A-1AA66934C942}">
      <dsp:nvSpPr>
        <dsp:cNvPr id="0" name=""/>
        <dsp:cNvSpPr/>
      </dsp:nvSpPr>
      <dsp:spPr>
        <a:xfrm>
          <a:off x="4645692" y="1393978"/>
          <a:ext cx="2099962" cy="617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1272"/>
              </a:lnTo>
              <a:lnTo>
                <a:pt x="2099962" y="531272"/>
              </a:lnTo>
              <a:lnTo>
                <a:pt x="2099962" y="617990"/>
              </a:lnTo>
            </a:path>
          </a:pathLst>
        </a:custGeom>
        <a:noFill/>
        <a:ln w="55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48EF4E-A88E-4154-B320-AC58F2D18B57}">
      <dsp:nvSpPr>
        <dsp:cNvPr id="0" name=""/>
        <dsp:cNvSpPr/>
      </dsp:nvSpPr>
      <dsp:spPr>
        <a:xfrm>
          <a:off x="5141072" y="2633307"/>
          <a:ext cx="91440" cy="3001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3421"/>
              </a:lnTo>
              <a:lnTo>
                <a:pt x="60238" y="213421"/>
              </a:lnTo>
              <a:lnTo>
                <a:pt x="60238" y="300139"/>
              </a:lnTo>
            </a:path>
          </a:pathLst>
        </a:custGeom>
        <a:noFill/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C241AE-E20E-4A51-805E-41FB77C4F7D4}">
      <dsp:nvSpPr>
        <dsp:cNvPr id="0" name=""/>
        <dsp:cNvSpPr/>
      </dsp:nvSpPr>
      <dsp:spPr>
        <a:xfrm>
          <a:off x="4645692" y="1393978"/>
          <a:ext cx="541099" cy="6449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8199"/>
              </a:lnTo>
              <a:lnTo>
                <a:pt x="541099" y="558199"/>
              </a:lnTo>
              <a:lnTo>
                <a:pt x="541099" y="644917"/>
              </a:lnTo>
            </a:path>
          </a:pathLst>
        </a:custGeom>
        <a:noFill/>
        <a:ln w="55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35F491-F94B-4FAE-906E-F421A292CD5D}">
      <dsp:nvSpPr>
        <dsp:cNvPr id="0" name=""/>
        <dsp:cNvSpPr/>
      </dsp:nvSpPr>
      <dsp:spPr>
        <a:xfrm>
          <a:off x="3392545" y="4340748"/>
          <a:ext cx="91440" cy="210216"/>
        </a:xfrm>
        <a:custGeom>
          <a:avLst/>
          <a:gdLst/>
          <a:ahLst/>
          <a:cxnLst/>
          <a:rect l="0" t="0" r="0" b="0"/>
          <a:pathLst>
            <a:path>
              <a:moveTo>
                <a:pt x="90024" y="0"/>
              </a:moveTo>
              <a:lnTo>
                <a:pt x="90024" y="123499"/>
              </a:lnTo>
              <a:lnTo>
                <a:pt x="45720" y="123499"/>
              </a:lnTo>
              <a:lnTo>
                <a:pt x="45720" y="210216"/>
              </a:lnTo>
            </a:path>
          </a:pathLst>
        </a:custGeom>
        <a:noFill/>
        <a:ln w="55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F6081D-7C8F-4F0D-94E3-F698438D5D43}">
      <dsp:nvSpPr>
        <dsp:cNvPr id="0" name=""/>
        <dsp:cNvSpPr/>
      </dsp:nvSpPr>
      <dsp:spPr>
        <a:xfrm>
          <a:off x="3392545" y="3482011"/>
          <a:ext cx="91440" cy="3342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7552"/>
              </a:lnTo>
              <a:lnTo>
                <a:pt x="90024" y="247552"/>
              </a:lnTo>
              <a:lnTo>
                <a:pt x="90024" y="334270"/>
              </a:lnTo>
            </a:path>
          </a:pathLst>
        </a:custGeom>
        <a:noFill/>
        <a:ln w="55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8D8627-747E-49DA-88F5-AF0DDB315D57}">
      <dsp:nvSpPr>
        <dsp:cNvPr id="0" name=""/>
        <dsp:cNvSpPr/>
      </dsp:nvSpPr>
      <dsp:spPr>
        <a:xfrm>
          <a:off x="3392545" y="2615356"/>
          <a:ext cx="91440" cy="2722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2243"/>
              </a:lnTo>
            </a:path>
          </a:pathLst>
        </a:custGeom>
        <a:noFill/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B49441-720F-4DC9-BEC7-76BAB0578E7C}">
      <dsp:nvSpPr>
        <dsp:cNvPr id="0" name=""/>
        <dsp:cNvSpPr/>
      </dsp:nvSpPr>
      <dsp:spPr>
        <a:xfrm>
          <a:off x="3438265" y="1393978"/>
          <a:ext cx="1207427" cy="626965"/>
        </a:xfrm>
        <a:custGeom>
          <a:avLst/>
          <a:gdLst/>
          <a:ahLst/>
          <a:cxnLst/>
          <a:rect l="0" t="0" r="0" b="0"/>
          <a:pathLst>
            <a:path>
              <a:moveTo>
                <a:pt x="1207427" y="0"/>
              </a:moveTo>
              <a:lnTo>
                <a:pt x="1207427" y="540248"/>
              </a:lnTo>
              <a:lnTo>
                <a:pt x="0" y="540248"/>
              </a:lnTo>
              <a:lnTo>
                <a:pt x="0" y="626965"/>
              </a:lnTo>
            </a:path>
          </a:pathLst>
        </a:custGeom>
        <a:noFill/>
        <a:ln w="55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A1DE15-BED5-468D-BA28-B3650D61B4ED}">
      <dsp:nvSpPr>
        <dsp:cNvPr id="0" name=""/>
        <dsp:cNvSpPr/>
      </dsp:nvSpPr>
      <dsp:spPr>
        <a:xfrm>
          <a:off x="1064547" y="2615356"/>
          <a:ext cx="104111" cy="191950"/>
        </a:xfrm>
        <a:custGeom>
          <a:avLst/>
          <a:gdLst/>
          <a:ahLst/>
          <a:cxnLst/>
          <a:rect l="0" t="0" r="0" b="0"/>
          <a:pathLst>
            <a:path>
              <a:moveTo>
                <a:pt x="104111" y="0"/>
              </a:moveTo>
              <a:lnTo>
                <a:pt x="104111" y="105232"/>
              </a:lnTo>
              <a:lnTo>
                <a:pt x="0" y="105232"/>
              </a:lnTo>
              <a:lnTo>
                <a:pt x="0" y="191950"/>
              </a:lnTo>
            </a:path>
          </a:pathLst>
        </a:custGeom>
        <a:noFill/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6CC3F4-E16D-443D-8B43-2BA8D6806CB5}">
      <dsp:nvSpPr>
        <dsp:cNvPr id="0" name=""/>
        <dsp:cNvSpPr/>
      </dsp:nvSpPr>
      <dsp:spPr>
        <a:xfrm>
          <a:off x="1168659" y="1393978"/>
          <a:ext cx="3477033" cy="626965"/>
        </a:xfrm>
        <a:custGeom>
          <a:avLst/>
          <a:gdLst/>
          <a:ahLst/>
          <a:cxnLst/>
          <a:rect l="0" t="0" r="0" b="0"/>
          <a:pathLst>
            <a:path>
              <a:moveTo>
                <a:pt x="3477033" y="0"/>
              </a:moveTo>
              <a:lnTo>
                <a:pt x="3477033" y="540248"/>
              </a:lnTo>
              <a:lnTo>
                <a:pt x="0" y="540248"/>
              </a:lnTo>
              <a:lnTo>
                <a:pt x="0" y="626965"/>
              </a:lnTo>
            </a:path>
          </a:pathLst>
        </a:custGeom>
        <a:noFill/>
        <a:ln w="55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AF783F-85F9-42D2-BF1F-06E4B649D1C9}">
      <dsp:nvSpPr>
        <dsp:cNvPr id="0" name=""/>
        <dsp:cNvSpPr/>
      </dsp:nvSpPr>
      <dsp:spPr>
        <a:xfrm>
          <a:off x="2895937" y="-98808"/>
          <a:ext cx="3499511" cy="149278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4791BB-BB1A-44AB-AD7B-6C24867C9811}">
      <dsp:nvSpPr>
        <dsp:cNvPr id="0" name=""/>
        <dsp:cNvSpPr/>
      </dsp:nvSpPr>
      <dsp:spPr>
        <a:xfrm>
          <a:off x="2999946" y="0"/>
          <a:ext cx="3499511" cy="14927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kern="1200" dirty="0"/>
            <a:t>OTHER CAREER OPTIONS</a:t>
          </a:r>
        </a:p>
      </dsp:txBody>
      <dsp:txXfrm>
        <a:off x="3043668" y="43722"/>
        <a:ext cx="3412067" cy="1405343"/>
      </dsp:txXfrm>
    </dsp:sp>
    <dsp:sp modelId="{537CC622-8367-4077-8D2C-D8D52B033D57}">
      <dsp:nvSpPr>
        <dsp:cNvPr id="0" name=""/>
        <dsp:cNvSpPr/>
      </dsp:nvSpPr>
      <dsp:spPr>
        <a:xfrm>
          <a:off x="520428" y="2020944"/>
          <a:ext cx="1296463" cy="59441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6A7CD-FAB5-4F69-8CA1-FB45113997E6}">
      <dsp:nvSpPr>
        <dsp:cNvPr id="0" name=""/>
        <dsp:cNvSpPr/>
      </dsp:nvSpPr>
      <dsp:spPr>
        <a:xfrm>
          <a:off x="624437" y="2119753"/>
          <a:ext cx="1296463" cy="5944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kern="1200" dirty="0"/>
            <a:t>PARAMEDICAL </a:t>
          </a:r>
        </a:p>
      </dsp:txBody>
      <dsp:txXfrm>
        <a:off x="641847" y="2137163"/>
        <a:ext cx="1261643" cy="559591"/>
      </dsp:txXfrm>
    </dsp:sp>
    <dsp:sp modelId="{9444D185-F202-49DE-9349-C48603E3469E}">
      <dsp:nvSpPr>
        <dsp:cNvPr id="0" name=""/>
        <dsp:cNvSpPr/>
      </dsp:nvSpPr>
      <dsp:spPr>
        <a:xfrm>
          <a:off x="-104009" y="2807306"/>
          <a:ext cx="2337113" cy="34270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8D972C-F01E-4C8D-8E65-C04FA4F40F12}">
      <dsp:nvSpPr>
        <dsp:cNvPr id="0" name=""/>
        <dsp:cNvSpPr/>
      </dsp:nvSpPr>
      <dsp:spPr>
        <a:xfrm>
          <a:off x="0" y="2906115"/>
          <a:ext cx="2337113" cy="34270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kern="1200" dirty="0"/>
            <a:t>. Medical Technology         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kern="1200" dirty="0"/>
            <a:t>. Physical Therapy(BPT)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kern="1200" dirty="0"/>
            <a:t>. Ophthalmic Technology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kern="1200" dirty="0"/>
            <a:t>. Laboratory Technology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kern="1200" dirty="0"/>
            <a:t>. Psychology Dermatology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kern="1200" dirty="0"/>
            <a:t>. physical Therapy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kern="1200" dirty="0"/>
            <a:t>. Audiology Therapy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kern="1200" dirty="0"/>
            <a:t>. Speech Language &amp; Hearing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kern="1200" dirty="0"/>
            <a:t>. Cosmetology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kern="1200" dirty="0"/>
            <a:t>. Radio Therapy ( BPT )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kern="1200" dirty="0"/>
            <a:t>.Mental Rehabilitation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b="0" kern="1200" dirty="0"/>
        </a:p>
      </dsp:txBody>
      <dsp:txXfrm>
        <a:off x="68452" y="2974567"/>
        <a:ext cx="2200209" cy="3290134"/>
      </dsp:txXfrm>
    </dsp:sp>
    <dsp:sp modelId="{14E1EE06-D0F6-4A7C-8FED-4BBFF7A773B2}">
      <dsp:nvSpPr>
        <dsp:cNvPr id="0" name=""/>
        <dsp:cNvSpPr/>
      </dsp:nvSpPr>
      <dsp:spPr>
        <a:xfrm>
          <a:off x="2830219" y="2020944"/>
          <a:ext cx="1216091" cy="59441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EF2674-F624-4FD6-A263-FFF0570AB66F}">
      <dsp:nvSpPr>
        <dsp:cNvPr id="0" name=""/>
        <dsp:cNvSpPr/>
      </dsp:nvSpPr>
      <dsp:spPr>
        <a:xfrm>
          <a:off x="2934228" y="2119753"/>
          <a:ext cx="1216091" cy="5944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kern="1200" dirty="0"/>
            <a:t>NDA</a:t>
          </a:r>
        </a:p>
      </dsp:txBody>
      <dsp:txXfrm>
        <a:off x="2951638" y="2137163"/>
        <a:ext cx="1181271" cy="559591"/>
      </dsp:txXfrm>
    </dsp:sp>
    <dsp:sp modelId="{7571E800-9E8C-4526-AC56-02C4B40A28FB}">
      <dsp:nvSpPr>
        <dsp:cNvPr id="0" name=""/>
        <dsp:cNvSpPr/>
      </dsp:nvSpPr>
      <dsp:spPr>
        <a:xfrm>
          <a:off x="2605836" y="2887599"/>
          <a:ext cx="1664857" cy="5944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C8FED5-A17B-476D-8DBD-9A4A9457AA83}">
      <dsp:nvSpPr>
        <dsp:cNvPr id="0" name=""/>
        <dsp:cNvSpPr/>
      </dsp:nvSpPr>
      <dsp:spPr>
        <a:xfrm>
          <a:off x="2709845" y="2986408"/>
          <a:ext cx="1664857" cy="5944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kern="1200" dirty="0"/>
            <a:t>INDIAN ARMY</a:t>
          </a:r>
        </a:p>
      </dsp:txBody>
      <dsp:txXfrm>
        <a:off x="2727255" y="3003818"/>
        <a:ext cx="1630037" cy="559591"/>
      </dsp:txXfrm>
    </dsp:sp>
    <dsp:sp modelId="{0B85CECA-6A59-4EDA-A916-96B504C75755}">
      <dsp:nvSpPr>
        <dsp:cNvPr id="0" name=""/>
        <dsp:cNvSpPr/>
      </dsp:nvSpPr>
      <dsp:spPr>
        <a:xfrm>
          <a:off x="2589539" y="3816281"/>
          <a:ext cx="1786061" cy="5244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7688C9-437F-4808-AD7F-E43143B9F294}">
      <dsp:nvSpPr>
        <dsp:cNvPr id="0" name=""/>
        <dsp:cNvSpPr/>
      </dsp:nvSpPr>
      <dsp:spPr>
        <a:xfrm>
          <a:off x="2693548" y="3915090"/>
          <a:ext cx="1786061" cy="5244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kern="1200" dirty="0"/>
            <a:t>INDIAN NAVY</a:t>
          </a:r>
        </a:p>
      </dsp:txBody>
      <dsp:txXfrm>
        <a:off x="2708909" y="3930451"/>
        <a:ext cx="1755339" cy="493745"/>
      </dsp:txXfrm>
    </dsp:sp>
    <dsp:sp modelId="{19BBFF34-5CB7-4CF0-B681-492F3FC26E5E}">
      <dsp:nvSpPr>
        <dsp:cNvPr id="0" name=""/>
        <dsp:cNvSpPr/>
      </dsp:nvSpPr>
      <dsp:spPr>
        <a:xfrm>
          <a:off x="2555718" y="4550965"/>
          <a:ext cx="1765093" cy="5944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F0B4AA-DFA5-4F10-8E4C-389B4702ECB1}">
      <dsp:nvSpPr>
        <dsp:cNvPr id="0" name=""/>
        <dsp:cNvSpPr/>
      </dsp:nvSpPr>
      <dsp:spPr>
        <a:xfrm>
          <a:off x="2659727" y="4649774"/>
          <a:ext cx="1765093" cy="5944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kern="1200" dirty="0"/>
            <a:t>INDIAN AIR FORCE</a:t>
          </a:r>
        </a:p>
      </dsp:txBody>
      <dsp:txXfrm>
        <a:off x="2677137" y="4667184"/>
        <a:ext cx="1730273" cy="559591"/>
      </dsp:txXfrm>
    </dsp:sp>
    <dsp:sp modelId="{51A04F76-0DAC-43E7-83FF-8E3B6002D4A4}">
      <dsp:nvSpPr>
        <dsp:cNvPr id="0" name=""/>
        <dsp:cNvSpPr/>
      </dsp:nvSpPr>
      <dsp:spPr>
        <a:xfrm>
          <a:off x="4718751" y="2038895"/>
          <a:ext cx="936081" cy="59441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9CEC32-032E-4399-A13E-922977349650}">
      <dsp:nvSpPr>
        <dsp:cNvPr id="0" name=""/>
        <dsp:cNvSpPr/>
      </dsp:nvSpPr>
      <dsp:spPr>
        <a:xfrm>
          <a:off x="4822760" y="2137704"/>
          <a:ext cx="936081" cy="5944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kern="1200" dirty="0"/>
            <a:t>IMU-CET</a:t>
          </a:r>
        </a:p>
      </dsp:txBody>
      <dsp:txXfrm>
        <a:off x="4840170" y="2155114"/>
        <a:ext cx="901261" cy="559591"/>
      </dsp:txXfrm>
    </dsp:sp>
    <dsp:sp modelId="{E28CB171-22D4-440F-9A86-B9CD174C7D54}">
      <dsp:nvSpPr>
        <dsp:cNvPr id="0" name=""/>
        <dsp:cNvSpPr/>
      </dsp:nvSpPr>
      <dsp:spPr>
        <a:xfrm>
          <a:off x="4562809" y="2933446"/>
          <a:ext cx="1277001" cy="2474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620958-8229-4425-AC80-FF4C393CB5D4}">
      <dsp:nvSpPr>
        <dsp:cNvPr id="0" name=""/>
        <dsp:cNvSpPr/>
      </dsp:nvSpPr>
      <dsp:spPr>
        <a:xfrm>
          <a:off x="4666818" y="3032255"/>
          <a:ext cx="1277001" cy="2474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kern="1200" dirty="0"/>
            <a:t>. B . TECH in Marine Engineering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kern="1200" dirty="0"/>
            <a:t>.BSC in Nautical SCIENCE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kern="1200" dirty="0"/>
            <a:t>.Naval Architecture &amp; Ocean Engineering</a:t>
          </a:r>
        </a:p>
      </dsp:txBody>
      <dsp:txXfrm>
        <a:off x="4704220" y="3069657"/>
        <a:ext cx="1202197" cy="2399594"/>
      </dsp:txXfrm>
    </dsp:sp>
    <dsp:sp modelId="{41774E37-E0FD-4599-B743-9FD108405469}">
      <dsp:nvSpPr>
        <dsp:cNvPr id="0" name=""/>
        <dsp:cNvSpPr/>
      </dsp:nvSpPr>
      <dsp:spPr>
        <a:xfrm>
          <a:off x="6277614" y="2011968"/>
          <a:ext cx="936081" cy="59441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D87B8B-2C12-4C0A-9F72-ABE45BC0165D}">
      <dsp:nvSpPr>
        <dsp:cNvPr id="0" name=""/>
        <dsp:cNvSpPr/>
      </dsp:nvSpPr>
      <dsp:spPr>
        <a:xfrm>
          <a:off x="6381623" y="2110777"/>
          <a:ext cx="936081" cy="5944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kern="1200" dirty="0"/>
            <a:t>AVIATION</a:t>
          </a:r>
        </a:p>
      </dsp:txBody>
      <dsp:txXfrm>
        <a:off x="6399033" y="2128187"/>
        <a:ext cx="901261" cy="559591"/>
      </dsp:txXfrm>
    </dsp:sp>
    <dsp:sp modelId="{112EC730-94FD-4BCF-B6FD-E7AEC728E739}">
      <dsp:nvSpPr>
        <dsp:cNvPr id="0" name=""/>
        <dsp:cNvSpPr/>
      </dsp:nvSpPr>
      <dsp:spPr>
        <a:xfrm>
          <a:off x="6024334" y="2887599"/>
          <a:ext cx="1370825" cy="258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A07270-A5DB-43A6-AF0E-A96215C1CC32}">
      <dsp:nvSpPr>
        <dsp:cNvPr id="0" name=""/>
        <dsp:cNvSpPr/>
      </dsp:nvSpPr>
      <dsp:spPr>
        <a:xfrm>
          <a:off x="6128343" y="2986408"/>
          <a:ext cx="1370825" cy="25862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kern="1200" dirty="0"/>
            <a:t>.</a:t>
          </a:r>
          <a:r>
            <a:rPr lang="en-IN" sz="1200" b="0" kern="1200" baseline="0" dirty="0"/>
            <a:t> ATC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kern="1200" baseline="0" dirty="0"/>
            <a:t>. Commercial Pilot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kern="1200" baseline="0" dirty="0"/>
            <a:t>. Aircraft Maintenance Engineering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kern="1200" baseline="0" dirty="0"/>
            <a:t> . Aeronautical Engineering</a:t>
          </a:r>
          <a:endParaRPr lang="en-IN" sz="1200" b="0" kern="1200" dirty="0"/>
        </a:p>
      </dsp:txBody>
      <dsp:txXfrm>
        <a:off x="6168493" y="3026558"/>
        <a:ext cx="1290525" cy="2505931"/>
      </dsp:txXfrm>
    </dsp:sp>
    <dsp:sp modelId="{4F5B0606-A1CE-48AC-84CA-053FA3720403}">
      <dsp:nvSpPr>
        <dsp:cNvPr id="0" name=""/>
        <dsp:cNvSpPr/>
      </dsp:nvSpPr>
      <dsp:spPr>
        <a:xfrm>
          <a:off x="7709984" y="2020944"/>
          <a:ext cx="936081" cy="59441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647509-10D0-4438-99D4-EC7677A7FEE9}">
      <dsp:nvSpPr>
        <dsp:cNvPr id="0" name=""/>
        <dsp:cNvSpPr/>
      </dsp:nvSpPr>
      <dsp:spPr>
        <a:xfrm>
          <a:off x="7813993" y="2119753"/>
          <a:ext cx="936081" cy="5944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kern="1200" dirty="0"/>
            <a:t>SPACE SCIENCE</a:t>
          </a:r>
        </a:p>
      </dsp:txBody>
      <dsp:txXfrm>
        <a:off x="7831403" y="2137163"/>
        <a:ext cx="901261" cy="559591"/>
      </dsp:txXfrm>
    </dsp:sp>
    <dsp:sp modelId="{935E9FBF-A788-4FD1-9EBD-2177F2C87550}">
      <dsp:nvSpPr>
        <dsp:cNvPr id="0" name=""/>
        <dsp:cNvSpPr/>
      </dsp:nvSpPr>
      <dsp:spPr>
        <a:xfrm>
          <a:off x="7603177" y="2887599"/>
          <a:ext cx="1149694" cy="8734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99383B-FD49-4AA0-B4F2-A3C2C71FD019}">
      <dsp:nvSpPr>
        <dsp:cNvPr id="0" name=""/>
        <dsp:cNvSpPr/>
      </dsp:nvSpPr>
      <dsp:spPr>
        <a:xfrm>
          <a:off x="7707186" y="2986408"/>
          <a:ext cx="1149694" cy="8734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kern="1200" dirty="0"/>
            <a:t>. NASA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kern="1200" dirty="0"/>
            <a:t>. IIST - ISRO</a:t>
          </a:r>
        </a:p>
      </dsp:txBody>
      <dsp:txXfrm>
        <a:off x="7732768" y="3011990"/>
        <a:ext cx="1098530" cy="8222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0E2DAD-717F-447A-9999-EDE0FE3E0A4C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80FD5-2B1E-4F7A-B1E7-77115EC87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520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80FD5-2B1E-4F7A-B1E7-77115EC873B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652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1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2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1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77A703B-3D56-4B33-BA04-FAF20A69C23E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C8BEB27-A4A3-4A94-A385-7BD1FDC6A5E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30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703B-3D56-4B33-BA04-FAF20A69C23E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BEB27-A4A3-4A94-A385-7BD1FDC6A5E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4" y="274641"/>
            <a:ext cx="1777471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703B-3D56-4B33-BA04-FAF20A69C23E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BEB27-A4A3-4A94-A385-7BD1FDC6A5E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703B-3D56-4B33-BA04-FAF20A69C23E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BEB27-A4A3-4A94-A385-7BD1FDC6A5E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703B-3D56-4B33-BA04-FAF20A69C23E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BEB27-A4A3-4A94-A385-7BD1FDC6A5E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703B-3D56-4B33-BA04-FAF20A69C23E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BEB27-A4A3-4A94-A385-7BD1FDC6A5EC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1" y="1444295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44295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703B-3D56-4B33-BA04-FAF20A69C23E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BEB27-A4A3-4A94-A385-7BD1FDC6A5EC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703B-3D56-4B33-BA04-FAF20A69C23E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BEB27-A4A3-4A94-A385-7BD1FDC6A5EC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703B-3D56-4B33-BA04-FAF20A69C23E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BEB27-A4A3-4A94-A385-7BD1FDC6A5E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977A703B-3D56-4B33-BA04-FAF20A69C23E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BEB27-A4A3-4A94-A385-7BD1FDC6A5EC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3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77A703B-3D56-4B33-BA04-FAF20A69C23E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6407945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C8BEB27-A4A3-4A94-A385-7BD1FDC6A5EC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3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9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77A703B-3D56-4B33-BA04-FAF20A69C23E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C8BEB27-A4A3-4A94-A385-7BD1FDC6A5E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 spd="slow">
    <p:wipe/>
  </p:transition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ASA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Aerospace_engineering" TargetMode="External"/><Relationship Id="rId5" Type="http://schemas.openxmlformats.org/officeDocument/2006/relationships/hyperlink" Target="https://en.wikipedia.org/wiki/Hampton,_Virginia" TargetMode="External"/><Relationship Id="rId4" Type="http://schemas.openxmlformats.org/officeDocument/2006/relationships/hyperlink" Target="https://en.wikipedia.org/wiki/Langley_Research_Center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achelor_of_Technology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66021"/>
            <a:ext cx="8062664" cy="1943099"/>
          </a:xfrm>
        </p:spPr>
        <p:txBody>
          <a:bodyPr>
            <a:normAutofit/>
          </a:bodyPr>
          <a:lstStyle/>
          <a:p>
            <a:pPr algn="ctr"/>
            <a:r>
              <a:rPr lang="en-IN" sz="5700" dirty="0">
                <a:solidFill>
                  <a:srgbClr val="FF0000"/>
                </a:solidFill>
              </a:rPr>
              <a:t> CAREER GUIDANCE</a:t>
            </a:r>
          </a:p>
          <a:p>
            <a:pPr algn="ctr"/>
            <a:r>
              <a:rPr lang="en-IN" sz="5700" dirty="0">
                <a:solidFill>
                  <a:srgbClr val="FF0000"/>
                </a:solidFill>
              </a:rPr>
              <a:t>SEMINAR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D4DE15-1420-0D00-2377-CE6D896671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50732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635896" y="40466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Engineering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572000" y="692696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863588" y="1103709"/>
            <a:ext cx="695404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56677" y="1098032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813833" y="1098032"/>
            <a:ext cx="0" cy="340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9512" y="1425815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National Level College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731511" y="1459862"/>
            <a:ext cx="244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State Level College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4784" y="2206718"/>
            <a:ext cx="1722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IIT – JEE ADV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79512" y="2568259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NIT – JEE Mains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90058" y="2921440"/>
            <a:ext cx="2149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IIIT – JEE Mains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4784" y="3255024"/>
            <a:ext cx="186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BITS - BITSAT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596336" y="21328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VJTI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591063" y="2494397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VESIT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601608" y="2847578"/>
            <a:ext cx="1722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COEP- Pune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596336" y="3181162"/>
            <a:ext cx="1547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S.P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591062" y="3536611"/>
            <a:ext cx="158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 J </a:t>
            </a:r>
            <a:r>
              <a:rPr lang="en-IN" dirty="0" err="1"/>
              <a:t>Sanghavi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7591063" y="389588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Thadomal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7601608" y="422337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Father Ag.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580913" y="4568766"/>
            <a:ext cx="152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 J </a:t>
            </a:r>
            <a:r>
              <a:rPr lang="en-IN" dirty="0" err="1"/>
              <a:t>Somaiya</a:t>
            </a:r>
            <a:endParaRPr lang="en-IN" dirty="0"/>
          </a:p>
        </p:txBody>
      </p:sp>
      <p:sp>
        <p:nvSpPr>
          <p:cNvPr id="46" name="TextBox 45"/>
          <p:cNvSpPr txBox="1"/>
          <p:nvPr/>
        </p:nvSpPr>
        <p:spPr>
          <a:xfrm>
            <a:off x="7591062" y="4896258"/>
            <a:ext cx="152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Francis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590283" y="5213691"/>
            <a:ext cx="152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Thakur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731512" y="5602904"/>
            <a:ext cx="2367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 all Maharashtra colleges MHT-CET</a:t>
            </a:r>
          </a:p>
        </p:txBody>
      </p:sp>
    </p:spTree>
    <p:extLst>
      <p:ext uri="{BB962C8B-B14F-4D97-AF65-F5344CB8AC3E}">
        <p14:creationId xmlns:p14="http://schemas.microsoft.com/office/powerpoint/2010/main" val="22854408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/>
      <p:bldP spid="24" grpId="0"/>
      <p:bldP spid="2" grpId="0"/>
      <p:bldP spid="27" grpId="0"/>
      <p:bldP spid="28" grpId="0"/>
      <p:bldP spid="29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635896" y="404664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JEE – Joint Entrance Exam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572000" y="692696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558311" y="1098032"/>
            <a:ext cx="21046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558311" y="1098032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662915" y="1098032"/>
            <a:ext cx="0" cy="340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07226" y="145986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82530" y="1459862"/>
            <a:ext cx="360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40490" y="1831008"/>
            <a:ext cx="49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01996" y="182151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75 Questions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510582" y="155679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20 - MCQ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978889" y="247047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60 min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51078" y="2985919"/>
            <a:ext cx="1152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(+4, -1)</a:t>
            </a:r>
          </a:p>
          <a:p>
            <a:r>
              <a:rPr lang="en-IN" dirty="0"/>
              <a:t>Marking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625902" y="3867654"/>
            <a:ext cx="5620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17 – 20 </a:t>
            </a:r>
            <a:r>
              <a:rPr lang="en-IN" dirty="0" err="1"/>
              <a:t>Lacs</a:t>
            </a:r>
            <a:r>
              <a:rPr lang="en-IN" dirty="0"/>
              <a:t> students appearing per year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158319" y="4588836"/>
            <a:ext cx="3725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Qualifying criteria : 90+ Marks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328172" y="5325453"/>
            <a:ext cx="5940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Approx. 2.4 Lac students qualifying each year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573159" y="1098032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44878" y="145986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361221" y="1841237"/>
            <a:ext cx="49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36096" y="1821691"/>
            <a:ext cx="49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51078" y="2132856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 – </a:t>
            </a:r>
            <a:r>
              <a:rPr lang="en-IN" dirty="0" err="1"/>
              <a:t>Num</a:t>
            </a:r>
            <a:r>
              <a:rPr lang="en-IN" dirty="0"/>
              <a:t> (Any 5)</a:t>
            </a:r>
          </a:p>
        </p:txBody>
      </p:sp>
      <p:cxnSp>
        <p:nvCxnSpPr>
          <p:cNvPr id="33" name="Straight Arrow Connector 32"/>
          <p:cNvCxnSpPr>
            <a:endCxn id="43" idx="3"/>
          </p:cNvCxnSpPr>
          <p:nvPr/>
        </p:nvCxnSpPr>
        <p:spPr>
          <a:xfrm flipH="1" flipV="1">
            <a:off x="2878734" y="1741458"/>
            <a:ext cx="559170" cy="265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847252" y="2052433"/>
            <a:ext cx="590652" cy="27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67944" y="2485831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60 min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159223" y="248668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60 min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301996" y="248583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180 Minutes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919230" y="311175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100 </a:t>
            </a:r>
            <a:r>
              <a:rPr lang="en-IN" dirty="0" err="1"/>
              <a:t>Mrk</a:t>
            </a:r>
            <a:endParaRPr lang="en-IN" dirty="0"/>
          </a:p>
        </p:txBody>
      </p:sp>
      <p:sp>
        <p:nvSpPr>
          <p:cNvPr id="53" name="TextBox 52"/>
          <p:cNvSpPr txBox="1"/>
          <p:nvPr/>
        </p:nvSpPr>
        <p:spPr>
          <a:xfrm>
            <a:off x="4024893" y="3119681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100 </a:t>
            </a:r>
            <a:r>
              <a:rPr lang="en-IN" dirty="0" err="1"/>
              <a:t>Mrk</a:t>
            </a:r>
            <a:endParaRPr lang="en-IN" dirty="0"/>
          </a:p>
        </p:txBody>
      </p:sp>
      <p:sp>
        <p:nvSpPr>
          <p:cNvPr id="54" name="TextBox 53"/>
          <p:cNvSpPr txBox="1"/>
          <p:nvPr/>
        </p:nvSpPr>
        <p:spPr>
          <a:xfrm>
            <a:off x="5131640" y="312682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100 </a:t>
            </a:r>
            <a:r>
              <a:rPr lang="en-IN" dirty="0" err="1"/>
              <a:t>Mrk</a:t>
            </a:r>
            <a:endParaRPr lang="en-IN" dirty="0"/>
          </a:p>
        </p:txBody>
      </p:sp>
      <p:sp>
        <p:nvSpPr>
          <p:cNvPr id="55" name="TextBox 54"/>
          <p:cNvSpPr txBox="1"/>
          <p:nvPr/>
        </p:nvSpPr>
        <p:spPr>
          <a:xfrm>
            <a:off x="6301996" y="311968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300 Marks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4660902" y="3481086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663213" y="4236986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660902" y="4958168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660902" y="5694785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789628" y="6105563"/>
            <a:ext cx="187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NCERT Portion</a:t>
            </a:r>
          </a:p>
        </p:txBody>
      </p:sp>
    </p:spTree>
    <p:extLst>
      <p:ext uri="{BB962C8B-B14F-4D97-AF65-F5344CB8AC3E}">
        <p14:creationId xmlns:p14="http://schemas.microsoft.com/office/powerpoint/2010/main" val="10574915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/>
      <p:bldP spid="24" grpId="0"/>
      <p:bldP spid="2" grpId="0"/>
      <p:bldP spid="27" grpId="0"/>
      <p:bldP spid="43" grpId="0"/>
      <p:bldP spid="44" grpId="0"/>
      <p:bldP spid="45" grpId="0"/>
      <p:bldP spid="46" grpId="0"/>
      <p:bldP spid="47" grpId="0"/>
      <p:bldP spid="48" grpId="0"/>
      <p:bldP spid="30" grpId="0"/>
      <p:bldP spid="26" grpId="0"/>
      <p:bldP spid="31" grpId="0"/>
      <p:bldP spid="32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6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299444" y="404664"/>
            <a:ext cx="6588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MHT- CET : Maharashtra Common Entrance Test for </a:t>
            </a:r>
            <a:r>
              <a:rPr lang="en-IN" dirty="0" err="1"/>
              <a:t>Engg</a:t>
            </a:r>
            <a:endParaRPr lang="en-IN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572000" y="692696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558311" y="1098032"/>
            <a:ext cx="21046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558311" y="1098032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662915" y="1098032"/>
            <a:ext cx="0" cy="340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07226" y="145986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82530" y="1459862"/>
            <a:ext cx="360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40490" y="1831008"/>
            <a:ext cx="49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01996" y="182151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150 MCQ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978889" y="247047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 </a:t>
            </a:r>
            <a:r>
              <a:rPr lang="en-IN" dirty="0" err="1"/>
              <a:t>Mrk</a:t>
            </a:r>
            <a:endParaRPr lang="en-IN" dirty="0"/>
          </a:p>
        </p:txBody>
      </p:sp>
      <p:sp>
        <p:nvSpPr>
          <p:cNvPr id="45" name="TextBox 44"/>
          <p:cNvSpPr txBox="1"/>
          <p:nvPr/>
        </p:nvSpPr>
        <p:spPr>
          <a:xfrm>
            <a:off x="1551078" y="2985919"/>
            <a:ext cx="1152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 –</a:t>
            </a:r>
            <a:r>
              <a:rPr lang="en-IN" dirty="0" err="1"/>
              <a:t>Ve</a:t>
            </a:r>
            <a:r>
              <a:rPr lang="en-IN" dirty="0"/>
              <a:t> Marking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573159" y="1098032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44878" y="145986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361221" y="1841237"/>
            <a:ext cx="49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36096" y="1821691"/>
            <a:ext cx="49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067944" y="2485831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 </a:t>
            </a:r>
            <a:r>
              <a:rPr lang="en-IN" dirty="0" err="1"/>
              <a:t>Mrk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5159223" y="248668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 </a:t>
            </a:r>
            <a:r>
              <a:rPr lang="en-IN" dirty="0" err="1"/>
              <a:t>Mrk</a:t>
            </a:r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6301996" y="248583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Per Q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919230" y="311175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50 </a:t>
            </a:r>
            <a:r>
              <a:rPr lang="en-IN" dirty="0" err="1"/>
              <a:t>Mrk</a:t>
            </a:r>
            <a:endParaRPr lang="en-IN" dirty="0"/>
          </a:p>
        </p:txBody>
      </p:sp>
      <p:sp>
        <p:nvSpPr>
          <p:cNvPr id="53" name="TextBox 52"/>
          <p:cNvSpPr txBox="1"/>
          <p:nvPr/>
        </p:nvSpPr>
        <p:spPr>
          <a:xfrm>
            <a:off x="4024893" y="3119681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50 </a:t>
            </a:r>
            <a:r>
              <a:rPr lang="en-IN" dirty="0" err="1"/>
              <a:t>Mrk</a:t>
            </a:r>
            <a:endParaRPr lang="en-IN" dirty="0"/>
          </a:p>
        </p:txBody>
      </p:sp>
      <p:sp>
        <p:nvSpPr>
          <p:cNvPr id="54" name="TextBox 53"/>
          <p:cNvSpPr txBox="1"/>
          <p:nvPr/>
        </p:nvSpPr>
        <p:spPr>
          <a:xfrm>
            <a:off x="5131640" y="312682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100 </a:t>
            </a:r>
            <a:r>
              <a:rPr lang="en-IN" dirty="0" err="1"/>
              <a:t>Mrk</a:t>
            </a:r>
            <a:endParaRPr lang="en-IN" dirty="0"/>
          </a:p>
        </p:txBody>
      </p:sp>
      <p:sp>
        <p:nvSpPr>
          <p:cNvPr id="55" name="TextBox 54"/>
          <p:cNvSpPr txBox="1"/>
          <p:nvPr/>
        </p:nvSpPr>
        <p:spPr>
          <a:xfrm>
            <a:off x="6301996" y="311968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200 Total Marks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4660902" y="3481086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663213" y="4236986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411760" y="3927536"/>
            <a:ext cx="507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150+ required to get in to top 5 institute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57036" y="4640111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Maharashtra State Board Portion</a:t>
            </a:r>
          </a:p>
        </p:txBody>
      </p:sp>
    </p:spTree>
    <p:extLst>
      <p:ext uri="{BB962C8B-B14F-4D97-AF65-F5344CB8AC3E}">
        <p14:creationId xmlns:p14="http://schemas.microsoft.com/office/powerpoint/2010/main" val="23132805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/>
      <p:bldP spid="24" grpId="0"/>
      <p:bldP spid="2" grpId="0"/>
      <p:bldP spid="27" grpId="0"/>
      <p:bldP spid="44" grpId="0"/>
      <p:bldP spid="45" grpId="0"/>
      <p:bldP spid="30" grpId="0"/>
      <p:bldP spid="26" grpId="0"/>
      <p:bldP spid="31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35" grpId="0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299444" y="404664"/>
            <a:ext cx="701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MHT- CET : Maharashtra Common Entrance Test for </a:t>
            </a:r>
            <a:r>
              <a:rPr lang="en-IN" dirty="0" err="1"/>
              <a:t>Pharma</a:t>
            </a:r>
            <a:endParaRPr lang="en-IN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572000" y="692696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558311" y="1098032"/>
            <a:ext cx="21046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558311" y="1098032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662915" y="1098032"/>
            <a:ext cx="0" cy="340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07226" y="145986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82530" y="1459862"/>
            <a:ext cx="360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40490" y="1831008"/>
            <a:ext cx="49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01996" y="182151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200 MCQ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978889" y="247047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 </a:t>
            </a:r>
            <a:r>
              <a:rPr lang="en-IN" dirty="0" err="1"/>
              <a:t>Mrk</a:t>
            </a:r>
            <a:endParaRPr lang="en-IN" dirty="0"/>
          </a:p>
        </p:txBody>
      </p:sp>
      <p:sp>
        <p:nvSpPr>
          <p:cNvPr id="45" name="TextBox 44"/>
          <p:cNvSpPr txBox="1"/>
          <p:nvPr/>
        </p:nvSpPr>
        <p:spPr>
          <a:xfrm>
            <a:off x="1551078" y="2985919"/>
            <a:ext cx="1152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 –</a:t>
            </a:r>
            <a:r>
              <a:rPr lang="en-IN" dirty="0" err="1"/>
              <a:t>Ve</a:t>
            </a:r>
            <a:r>
              <a:rPr lang="en-IN" dirty="0"/>
              <a:t> Marking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573159" y="1098032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44878" y="145986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361221" y="1841237"/>
            <a:ext cx="49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363359" y="1821691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067944" y="2485831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 </a:t>
            </a:r>
            <a:r>
              <a:rPr lang="en-IN" dirty="0" err="1"/>
              <a:t>Mrk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5159223" y="248668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 </a:t>
            </a:r>
            <a:r>
              <a:rPr lang="en-IN" dirty="0" err="1"/>
              <a:t>Mrk</a:t>
            </a:r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6301996" y="248583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Per Q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919230" y="311175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50 </a:t>
            </a:r>
            <a:r>
              <a:rPr lang="en-IN" dirty="0" err="1"/>
              <a:t>Mrk</a:t>
            </a:r>
            <a:endParaRPr lang="en-IN" dirty="0"/>
          </a:p>
        </p:txBody>
      </p:sp>
      <p:sp>
        <p:nvSpPr>
          <p:cNvPr id="53" name="TextBox 52"/>
          <p:cNvSpPr txBox="1"/>
          <p:nvPr/>
        </p:nvSpPr>
        <p:spPr>
          <a:xfrm>
            <a:off x="4024893" y="3119681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50 </a:t>
            </a:r>
            <a:r>
              <a:rPr lang="en-IN" dirty="0" err="1"/>
              <a:t>Mrk</a:t>
            </a:r>
            <a:endParaRPr lang="en-IN" dirty="0"/>
          </a:p>
        </p:txBody>
      </p:sp>
      <p:sp>
        <p:nvSpPr>
          <p:cNvPr id="54" name="TextBox 53"/>
          <p:cNvSpPr txBox="1"/>
          <p:nvPr/>
        </p:nvSpPr>
        <p:spPr>
          <a:xfrm>
            <a:off x="5131640" y="312682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100 </a:t>
            </a:r>
            <a:r>
              <a:rPr lang="en-IN" dirty="0" err="1"/>
              <a:t>Mrk</a:t>
            </a:r>
            <a:endParaRPr lang="en-IN" dirty="0"/>
          </a:p>
        </p:txBody>
      </p:sp>
      <p:sp>
        <p:nvSpPr>
          <p:cNvPr id="55" name="TextBox 54"/>
          <p:cNvSpPr txBox="1"/>
          <p:nvPr/>
        </p:nvSpPr>
        <p:spPr>
          <a:xfrm>
            <a:off x="6301996" y="311968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200 Total Marks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4660902" y="3481086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663213" y="4236986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411760" y="3927536"/>
            <a:ext cx="507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150+ required to get in to top 5 institute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57036" y="4640111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Maharashtra State Board Portion</a:t>
            </a:r>
          </a:p>
        </p:txBody>
      </p:sp>
    </p:spTree>
    <p:extLst>
      <p:ext uri="{BB962C8B-B14F-4D97-AF65-F5344CB8AC3E}">
        <p14:creationId xmlns:p14="http://schemas.microsoft.com/office/powerpoint/2010/main" val="42862572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/>
      <p:bldP spid="24" grpId="0"/>
      <p:bldP spid="2" grpId="0"/>
      <p:bldP spid="27" grpId="0"/>
      <p:bldP spid="44" grpId="0"/>
      <p:bldP spid="45" grpId="0"/>
      <p:bldP spid="30" grpId="0"/>
      <p:bldP spid="26" grpId="0"/>
      <p:bldP spid="31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35" grpId="0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625902" y="404664"/>
            <a:ext cx="4610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NEET : National Eligibility Entrance Test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572000" y="692696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558311" y="1098032"/>
            <a:ext cx="21046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558311" y="1098032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662915" y="1098032"/>
            <a:ext cx="0" cy="340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07226" y="145986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82530" y="1459862"/>
            <a:ext cx="360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50881" y="1966091"/>
            <a:ext cx="49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01996" y="188386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180 MCQs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978889" y="247047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60 min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51078" y="2985919"/>
            <a:ext cx="1152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(+4, -1)</a:t>
            </a:r>
          </a:p>
          <a:p>
            <a:r>
              <a:rPr lang="en-IN" dirty="0"/>
              <a:t>Marking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625902" y="3867654"/>
            <a:ext cx="5620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17 – 20 </a:t>
            </a:r>
            <a:r>
              <a:rPr lang="en-IN" dirty="0" err="1"/>
              <a:t>Lacs</a:t>
            </a:r>
            <a:r>
              <a:rPr lang="en-IN" dirty="0"/>
              <a:t> students appearing per year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158319" y="4588836"/>
            <a:ext cx="3725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1.4 Lac students get in to MBBS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837332" y="5325453"/>
            <a:ext cx="3973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600+ required to get in to MBBS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573159" y="1098032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44878" y="145986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382003" y="1934756"/>
            <a:ext cx="49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36096" y="1904819"/>
            <a:ext cx="49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90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067944" y="2485831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60 min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159223" y="248668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60 min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301996" y="248583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180 Minutes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919230" y="311175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180 </a:t>
            </a:r>
            <a:r>
              <a:rPr lang="en-IN" dirty="0" err="1"/>
              <a:t>Mrk</a:t>
            </a:r>
            <a:endParaRPr lang="en-IN" dirty="0"/>
          </a:p>
        </p:txBody>
      </p:sp>
      <p:sp>
        <p:nvSpPr>
          <p:cNvPr id="53" name="TextBox 52"/>
          <p:cNvSpPr txBox="1"/>
          <p:nvPr/>
        </p:nvSpPr>
        <p:spPr>
          <a:xfrm>
            <a:off x="4024893" y="3119681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180 </a:t>
            </a:r>
            <a:r>
              <a:rPr lang="en-IN" dirty="0" err="1"/>
              <a:t>Mrk</a:t>
            </a:r>
            <a:endParaRPr lang="en-IN" dirty="0"/>
          </a:p>
        </p:txBody>
      </p:sp>
      <p:sp>
        <p:nvSpPr>
          <p:cNvPr id="54" name="TextBox 53"/>
          <p:cNvSpPr txBox="1"/>
          <p:nvPr/>
        </p:nvSpPr>
        <p:spPr>
          <a:xfrm>
            <a:off x="5131640" y="312682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360 </a:t>
            </a:r>
            <a:r>
              <a:rPr lang="en-IN" dirty="0" err="1"/>
              <a:t>Mrk</a:t>
            </a:r>
            <a:endParaRPr lang="en-IN" dirty="0"/>
          </a:p>
        </p:txBody>
      </p:sp>
      <p:sp>
        <p:nvSpPr>
          <p:cNvPr id="55" name="TextBox 54"/>
          <p:cNvSpPr txBox="1"/>
          <p:nvPr/>
        </p:nvSpPr>
        <p:spPr>
          <a:xfrm>
            <a:off x="6301996" y="311968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720 Total Marks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4660902" y="3481086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663213" y="4236986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660902" y="4958168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660902" y="5694785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789628" y="6105563"/>
            <a:ext cx="187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NCERT Portion</a:t>
            </a:r>
          </a:p>
        </p:txBody>
      </p:sp>
    </p:spTree>
    <p:extLst>
      <p:ext uri="{BB962C8B-B14F-4D97-AF65-F5344CB8AC3E}">
        <p14:creationId xmlns:p14="http://schemas.microsoft.com/office/powerpoint/2010/main" val="11467966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/>
      <p:bldP spid="24" grpId="0"/>
      <p:bldP spid="2" grpId="0"/>
      <p:bldP spid="27" grpId="0"/>
      <p:bldP spid="44" grpId="0"/>
      <p:bldP spid="45" grpId="0"/>
      <p:bldP spid="46" grpId="0"/>
      <p:bldP spid="47" grpId="0"/>
      <p:bldP spid="48" grpId="0"/>
      <p:bldP spid="30" grpId="0"/>
      <p:bldP spid="26" grpId="0"/>
      <p:bldP spid="31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6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A5844BD-0362-38B5-99EE-F9D1FD7653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5476727"/>
              </p:ext>
            </p:extLst>
          </p:nvPr>
        </p:nvGraphicFramePr>
        <p:xfrm>
          <a:off x="107504" y="116632"/>
          <a:ext cx="8928992" cy="6912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8544050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1B13A07-97A0-FA8A-3908-B3132BACD3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9759025"/>
              </p:ext>
            </p:extLst>
          </p:nvPr>
        </p:nvGraphicFramePr>
        <p:xfrm>
          <a:off x="179512" y="188640"/>
          <a:ext cx="8856984" cy="6669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6733534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BA11D0-93EB-FE81-0EC6-9BD9A58920DB}"/>
              </a:ext>
            </a:extLst>
          </p:cNvPr>
          <p:cNvSpPr txBox="1"/>
          <p:nvPr/>
        </p:nvSpPr>
        <p:spPr>
          <a:xfrm>
            <a:off x="11832" y="709851"/>
            <a:ext cx="9132168" cy="61247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1400" dirty="0"/>
              <a:t>There are currently 23 Indian Institutes of Technology (IITs) in India. Here is a list of all the IITs, along with the year they were established:</a:t>
            </a:r>
          </a:p>
          <a:p>
            <a:endParaRPr lang="en-IN" sz="1400" dirty="0"/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IIT Kharagpur - 1951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IIT Bombay - 1958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IIT Madras - 1959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IIT Kanpur - 1959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IIT Delhi - 1961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IIT Guwahati - 1994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IIT Roorkee - 2001 (earlier University of Roorkee, established in 1847)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IIT Hyderabad - 2008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IIT Gandhinagar - 2008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IIT Patna - 2008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IIT Bhubaneswar - 2008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IIT Ropar - 2008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IIT Indore - 2009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IIT Mandi - 2009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IIT Jodhpur - 2009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IIT Varanasi (BHU) - 2012 (earlier IT-BHU, established in 1919)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IIT Palakkad - 2015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IIT Tirupati - 2015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IIT Dhanbad (ISM) - 2016 (earlier Indian School of Mines, established in 1926)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IIT </a:t>
            </a:r>
            <a:r>
              <a:rPr lang="en-IN" sz="1400" dirty="0" err="1"/>
              <a:t>Bhilai</a:t>
            </a:r>
            <a:r>
              <a:rPr lang="en-IN" sz="1400" dirty="0"/>
              <a:t> - 2016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IIT Goa - 2016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IIT Jammu - 2016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IIT Dharwad - 2016</a:t>
            </a:r>
          </a:p>
          <a:p>
            <a:r>
              <a:rPr lang="en-IN" sz="1400" dirty="0"/>
              <a:t>All of these institutions are recognized as premier engineering institutes in India and are highly sought after by students aspiring to pursue engineering as a career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E16B52-E613-1812-C0F0-5042C4E99A50}"/>
              </a:ext>
            </a:extLst>
          </p:cNvPr>
          <p:cNvSpPr txBox="1"/>
          <p:nvPr/>
        </p:nvSpPr>
        <p:spPr>
          <a:xfrm>
            <a:off x="4103948" y="44133"/>
            <a:ext cx="936104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IITs,</a:t>
            </a:r>
          </a:p>
        </p:txBody>
      </p:sp>
    </p:spTree>
    <p:extLst>
      <p:ext uri="{BB962C8B-B14F-4D97-AF65-F5344CB8AC3E}">
        <p14:creationId xmlns:p14="http://schemas.microsoft.com/office/powerpoint/2010/main" val="3618451921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B31284-FE5B-8C64-41CA-F1685EF450B0}"/>
              </a:ext>
            </a:extLst>
          </p:cNvPr>
          <p:cNvSpPr txBox="1"/>
          <p:nvPr/>
        </p:nvSpPr>
        <p:spPr>
          <a:xfrm>
            <a:off x="107504" y="1196752"/>
            <a:ext cx="9036496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Mumbai, also known as the financial capital of India, is home to several top engineering colleges. Here is a list of some of the best engineering colleges in Mumbai:</a:t>
            </a:r>
          </a:p>
          <a:p>
            <a:endParaRPr lang="en-IN" sz="1600" dirty="0"/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Indian Institute of Technology Bombay (IIT Bombay)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 err="1"/>
              <a:t>Veermata</a:t>
            </a:r>
            <a:r>
              <a:rPr lang="en-IN" sz="1600" dirty="0"/>
              <a:t> </a:t>
            </a:r>
            <a:r>
              <a:rPr lang="en-IN" sz="1600" dirty="0" err="1"/>
              <a:t>Jijabai</a:t>
            </a:r>
            <a:r>
              <a:rPr lang="en-IN" sz="1600" dirty="0"/>
              <a:t> Technological Institute (VJTI)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Sardar Patel College of Engineering (SPCE)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 err="1"/>
              <a:t>Dwarkadas</a:t>
            </a:r>
            <a:r>
              <a:rPr lang="en-IN" sz="1600" dirty="0"/>
              <a:t> J. Sanghvi College of Engineering (DJSCOE)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 err="1"/>
              <a:t>Thadomal</a:t>
            </a:r>
            <a:r>
              <a:rPr lang="en-IN" sz="1600" dirty="0"/>
              <a:t> Shahani Engineering College (TSEC)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K. J. Somaiya College of Engineering (KJSCE)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Fr. </a:t>
            </a:r>
            <a:r>
              <a:rPr lang="en-IN" sz="1600" dirty="0" err="1"/>
              <a:t>Conceicao</a:t>
            </a:r>
            <a:r>
              <a:rPr lang="en-IN" sz="1600" dirty="0"/>
              <a:t> Rodrigues College of Engineering (CRCE)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Mukesh Patel School of Technology Management and Engineering (MPSTME)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 err="1"/>
              <a:t>Narsee</a:t>
            </a:r>
            <a:r>
              <a:rPr lang="en-IN" sz="1600" dirty="0"/>
              <a:t> </a:t>
            </a:r>
            <a:r>
              <a:rPr lang="en-IN" sz="1600" dirty="0" err="1"/>
              <a:t>Monjee</a:t>
            </a:r>
            <a:r>
              <a:rPr lang="en-IN" sz="1600" dirty="0"/>
              <a:t> Institute of Management Studies (NMIMS)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Rizvi College of Engineering (RCOE)</a:t>
            </a:r>
          </a:p>
          <a:p>
            <a:endParaRPr lang="en-IN" sz="1600" dirty="0"/>
          </a:p>
          <a:p>
            <a:r>
              <a:rPr lang="en-IN" sz="1600" dirty="0"/>
              <a:t>These colleges offer undergraduate and postgraduate programs in various fields of engineering, such as computer science, mechanical engineering, electrical engineering, civil engineering, and more. They have state-of-the-art infrastructure, experienced faculty, and a strong industry connect, making them highly sought after by students aspiring to pursue engineering as a career.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03CCC8-93FB-DAA7-29B5-287F0EE4FA8D}"/>
              </a:ext>
            </a:extLst>
          </p:cNvPr>
          <p:cNvSpPr txBox="1"/>
          <p:nvPr/>
        </p:nvSpPr>
        <p:spPr>
          <a:xfrm>
            <a:off x="1115616" y="242645"/>
            <a:ext cx="69127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Best engineering colleges in Mumbai:</a:t>
            </a:r>
          </a:p>
          <a:p>
            <a:endParaRPr lang="en-I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500880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42AC04-0BC5-1C15-9369-5890CEE16F34}"/>
              </a:ext>
            </a:extLst>
          </p:cNvPr>
          <p:cNvSpPr txBox="1"/>
          <p:nvPr/>
        </p:nvSpPr>
        <p:spPr>
          <a:xfrm>
            <a:off x="33807" y="1124744"/>
            <a:ext cx="849694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India is home to several top-ranked medical colleges that offer undergraduate and postgraduate courses in medicine and related fields. Here are some of the best medical colleges in India:</a:t>
            </a:r>
          </a:p>
          <a:p>
            <a:endParaRPr lang="en-IN" sz="1600" dirty="0"/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All India Institute of Medical Sciences (AIIMS), New Delhi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Christian Medical College (CMC), Vellore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Armed Forces Medical College (AFMC), Pune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Maulana Azad Medical College (MAMC), New Delhi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Jawaharlal Institute of Postgraduate Medical Education and Research (JIPMER), Puducherry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King George's Medical University (KGMU), Lucknow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Grant Medical College and Sir JJ Group of Hospitals, Mumbai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Institute of Medical Sciences (IMS), Banaras Hindu University, Varanasi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Kasturba Medical College (KMC), Manipal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Madras Medical College (MMC), Chennai</a:t>
            </a:r>
          </a:p>
          <a:p>
            <a:endParaRPr lang="en-IN" sz="1600" dirty="0"/>
          </a:p>
          <a:p>
            <a:r>
              <a:rPr lang="en-IN" sz="1600" dirty="0"/>
              <a:t>These medical colleges have world-class infrastructure, experienced faculty, and offer excellent academic and research opportunities to students. They also have a strong alumni network and industry connect, making them highly sought after by students aspiring to pursue a career in medicine.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CE4442-B99F-F7D0-B202-E085021CCBB4}"/>
              </a:ext>
            </a:extLst>
          </p:cNvPr>
          <p:cNvSpPr txBox="1"/>
          <p:nvPr/>
        </p:nvSpPr>
        <p:spPr>
          <a:xfrm>
            <a:off x="1986340" y="260648"/>
            <a:ext cx="55379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Best medical colleges in India:</a:t>
            </a:r>
          </a:p>
        </p:txBody>
      </p:sp>
    </p:spTree>
    <p:extLst>
      <p:ext uri="{BB962C8B-B14F-4D97-AF65-F5344CB8AC3E}">
        <p14:creationId xmlns:p14="http://schemas.microsoft.com/office/powerpoint/2010/main" val="36337221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836712"/>
            <a:ext cx="7481776" cy="457200"/>
          </a:xfrm>
        </p:spPr>
        <p:txBody>
          <a:bodyPr/>
          <a:lstStyle/>
          <a:p>
            <a:r>
              <a:rPr lang="en-IN" dirty="0" err="1"/>
              <a:t>Mr.</a:t>
            </a:r>
            <a:r>
              <a:rPr lang="en-IN" dirty="0"/>
              <a:t> JIGNESH HINGU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004048" y="1700808"/>
            <a:ext cx="3974592" cy="914400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Senior Executive</a:t>
            </a:r>
            <a:endParaRPr lang="sa-IN" dirty="0"/>
          </a:p>
          <a:p>
            <a:r>
              <a:rPr lang="en-US" dirty="0"/>
              <a:t>N K Academy</a:t>
            </a:r>
            <a:endParaRPr lang="en-IN" dirty="0"/>
          </a:p>
          <a:p>
            <a:r>
              <a:rPr lang="en-IN" dirty="0"/>
              <a:t>B.E (Electronics)</a:t>
            </a:r>
          </a:p>
          <a:p>
            <a:r>
              <a:rPr lang="en-IN" dirty="0" err="1"/>
              <a:t>Vivekanand</a:t>
            </a:r>
            <a:r>
              <a:rPr lang="en-IN" dirty="0"/>
              <a:t> Education Institute Of Technology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9" t="28993" r="26178" b="17094"/>
          <a:stretch/>
        </p:blipFill>
        <p:spPr>
          <a:xfrm>
            <a:off x="899592" y="548680"/>
            <a:ext cx="4103543" cy="5786235"/>
          </a:xfrm>
        </p:spPr>
      </p:pic>
    </p:spTree>
    <p:extLst>
      <p:ext uri="{BB962C8B-B14F-4D97-AF65-F5344CB8AC3E}">
        <p14:creationId xmlns:p14="http://schemas.microsoft.com/office/powerpoint/2010/main" val="3276992663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8D13896-12BD-B3DA-A4FD-A665B64A1E05}"/>
              </a:ext>
            </a:extLst>
          </p:cNvPr>
          <p:cNvSpPr/>
          <p:nvPr/>
        </p:nvSpPr>
        <p:spPr>
          <a:xfrm>
            <a:off x="1950030" y="8519"/>
            <a:ext cx="499823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96F852-F776-8D24-48E7-ABFC2B1419CD}"/>
              </a:ext>
            </a:extLst>
          </p:cNvPr>
          <p:cNvSpPr txBox="1"/>
          <p:nvPr/>
        </p:nvSpPr>
        <p:spPr>
          <a:xfrm>
            <a:off x="0" y="1124744"/>
            <a:ext cx="9144000" cy="50783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Mumbai is home to several reputed medical colleges that offer undergraduate and postgraduate courses in medicine and related fields. Here are some of the top medical colleges in Mumbai:</a:t>
            </a:r>
          </a:p>
          <a:p>
            <a:pPr algn="l"/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Grant Medical College and Sir JJ Group of Hospitals</a:t>
            </a:r>
          </a:p>
          <a:p>
            <a:pPr algn="l">
              <a:buFont typeface="+mj-lt"/>
              <a:buAutoNum type="arabicPeriod"/>
            </a:pPr>
            <a:r>
              <a:rPr lang="en-IN" b="0" i="0" dirty="0" err="1">
                <a:solidFill>
                  <a:srgbClr val="374151"/>
                </a:solidFill>
                <a:effectLst/>
                <a:latin typeface="Söhne"/>
              </a:rPr>
              <a:t>Topiwala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 National Medical College (TNMC)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Seth </a:t>
            </a:r>
            <a:r>
              <a:rPr lang="en-IN" b="0" i="0" dirty="0" err="1">
                <a:solidFill>
                  <a:srgbClr val="374151"/>
                </a:solidFill>
                <a:effectLst/>
                <a:latin typeface="Söhne"/>
              </a:rPr>
              <a:t>Gordhandas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N" b="0" i="0" dirty="0" err="1">
                <a:solidFill>
                  <a:srgbClr val="374151"/>
                </a:solidFill>
                <a:effectLst/>
                <a:latin typeface="Söhne"/>
              </a:rPr>
              <a:t>Sunderdas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 Medical College (GSMC)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Lokmanya Tilak Municipal Medical College (LTMMC)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K. J. Somaiya Medical College and Research Centre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Tata Memorial Centre (TMC)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Nair Hospital Dental College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Bharati Vidyapeeth Deemed University Medical College and Hospital</a:t>
            </a:r>
          </a:p>
          <a:p>
            <a:pPr algn="l">
              <a:buFont typeface="+mj-lt"/>
              <a:buAutoNum type="arabicPeriod"/>
            </a:pPr>
            <a:r>
              <a:rPr lang="en-IN" b="0" i="0" dirty="0" err="1">
                <a:solidFill>
                  <a:srgbClr val="374151"/>
                </a:solidFill>
                <a:effectLst/>
                <a:latin typeface="Söhne"/>
              </a:rPr>
              <a:t>Dr.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 D.Y. Patil Medical College and Hospital</a:t>
            </a:r>
          </a:p>
          <a:p>
            <a:pPr algn="l">
              <a:buFont typeface="+mj-lt"/>
              <a:buAutoNum type="arabicPeriod"/>
            </a:pPr>
            <a:r>
              <a:rPr lang="en-IN" b="0" i="0" dirty="0" err="1">
                <a:solidFill>
                  <a:srgbClr val="374151"/>
                </a:solidFill>
                <a:effectLst/>
                <a:latin typeface="Söhne"/>
              </a:rPr>
              <a:t>Padmashree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N" b="0" i="0" dirty="0" err="1">
                <a:solidFill>
                  <a:srgbClr val="374151"/>
                </a:solidFill>
                <a:effectLst/>
                <a:latin typeface="Söhne"/>
              </a:rPr>
              <a:t>Dr.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 D.Y. Patil Medical College, Navi Mumbai</a:t>
            </a:r>
          </a:p>
          <a:p>
            <a:pPr algn="l"/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These medical colleges have well-equipped facilities, experienced faculty, and offer excellent academic and research opportunities to students. They also have a strong industry connect and collaborations with top healthcare institutions, providing students with exposure to real-world medical practices.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DD4AA-623F-9857-E996-3D4AD3049FD2}"/>
              </a:ext>
            </a:extLst>
          </p:cNvPr>
          <p:cNvSpPr txBox="1"/>
          <p:nvPr/>
        </p:nvSpPr>
        <p:spPr>
          <a:xfrm>
            <a:off x="1979712" y="165326"/>
            <a:ext cx="51845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dirty="0">
                <a:solidFill>
                  <a:srgbClr val="FF0000"/>
                </a:solidFill>
                <a:latin typeface="Söhne"/>
              </a:rPr>
              <a:t>T</a:t>
            </a:r>
            <a:r>
              <a:rPr lang="en-IN" sz="2800" b="0" i="0" dirty="0">
                <a:solidFill>
                  <a:srgbClr val="FF0000"/>
                </a:solidFill>
                <a:effectLst/>
                <a:latin typeface="Söhne"/>
              </a:rPr>
              <a:t>op medical colleges in Mumbai: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C4A76218-5840-428E-93C3-F84100796FC7}"/>
              </a:ext>
            </a:extLst>
          </p:cNvPr>
          <p:cNvSpPr/>
          <p:nvPr/>
        </p:nvSpPr>
        <p:spPr>
          <a:xfrm>
            <a:off x="4427984" y="908720"/>
            <a:ext cx="144016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582751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DR. A.P.J. ABDUL KALAM SIR</a:t>
            </a:r>
            <a:br>
              <a:rPr lang="en-IN" dirty="0"/>
            </a:br>
            <a:r>
              <a:rPr lang="en-IN" dirty="0"/>
              <a:t>(INDIAN MISSILE MAN)</a:t>
            </a:r>
          </a:p>
        </p:txBody>
      </p:sp>
      <p:pic>
        <p:nvPicPr>
          <p:cNvPr id="3074" name="Picture 2" descr="Happy birthday SIR APJ ABDUL KALAM. The missile man would've been 88 today.  : r/indi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844824"/>
            <a:ext cx="5544616" cy="390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707904" y="2060848"/>
            <a:ext cx="2808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“IF YOU WANT TO SHINE LIKE SUN, THEN BURN LIKE THE SUN”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817" y="2060848"/>
            <a:ext cx="28803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MIT in 1960</a:t>
            </a:r>
          </a:p>
          <a:p>
            <a:endParaRPr lang="en-US" dirty="0"/>
          </a:p>
          <a:p>
            <a:r>
              <a:rPr lang="en-US" dirty="0"/>
              <a:t>In 1963 to 1964, he visited </a:t>
            </a:r>
            <a:r>
              <a:rPr lang="en-US" dirty="0">
                <a:hlinkClick r:id="rId3" tooltip="NASA"/>
              </a:rPr>
              <a:t>NASA</a:t>
            </a:r>
            <a:r>
              <a:rPr lang="en-US" dirty="0"/>
              <a:t>'s </a:t>
            </a:r>
            <a:r>
              <a:rPr lang="en-US" dirty="0">
                <a:hlinkClick r:id="rId4" tooltip="Langley Research Center"/>
              </a:rPr>
              <a:t>Langley Research Center</a:t>
            </a:r>
            <a:r>
              <a:rPr lang="en-US" dirty="0"/>
              <a:t> in </a:t>
            </a:r>
            <a:r>
              <a:rPr lang="en-US" dirty="0">
                <a:hlinkClick r:id="rId5" tooltip="Hampton, Virginia"/>
              </a:rPr>
              <a:t>Hampton, Virginia</a:t>
            </a:r>
            <a:endParaRPr lang="en-US" dirty="0"/>
          </a:p>
          <a:p>
            <a:endParaRPr lang="en-US" dirty="0"/>
          </a:p>
          <a:p>
            <a:r>
              <a:rPr lang="en-IN" dirty="0"/>
              <a:t> A</a:t>
            </a:r>
            <a:r>
              <a:rPr lang="en-IN" dirty="0">
                <a:hlinkClick r:id="rId6" tooltip="Aerospace engineering"/>
              </a:rPr>
              <a:t>erospace engineer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7830803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(CEO :- GOOGLE)</a:t>
            </a:r>
            <a:br>
              <a:rPr lang="en-IN" dirty="0"/>
            </a:br>
            <a:r>
              <a:rPr lang="en-IN" dirty="0"/>
              <a:t>SUNADR PICHAI</a:t>
            </a:r>
          </a:p>
        </p:txBody>
      </p:sp>
      <p:pic>
        <p:nvPicPr>
          <p:cNvPr id="8194" name="Picture 2" descr="Sundar Pichai Birthday Today: 7 Interesting Facts to Know About Him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7"/>
          <a:stretch/>
        </p:blipFill>
        <p:spPr bwMode="auto">
          <a:xfrm>
            <a:off x="3804377" y="1628800"/>
            <a:ext cx="5016095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5576" y="1772816"/>
            <a:ext cx="25202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"/>
            <a:r>
              <a:rPr lang="en-IN" dirty="0"/>
              <a:t>Education:</a:t>
            </a:r>
          </a:p>
          <a:p>
            <a:pPr fontAlgn="b"/>
            <a:r>
              <a:rPr lang="en-IN" dirty="0"/>
              <a:t>IIT </a:t>
            </a:r>
            <a:r>
              <a:rPr lang="en-IN" dirty="0" err="1"/>
              <a:t>Kharagpur</a:t>
            </a:r>
            <a:endParaRPr lang="en-IN" dirty="0"/>
          </a:p>
          <a:p>
            <a:pPr fontAlgn="b"/>
            <a:r>
              <a:rPr lang="en-IN" dirty="0"/>
              <a:t> (‎</a:t>
            </a:r>
            <a:r>
              <a:rPr lang="en-IN" dirty="0" err="1">
                <a:hlinkClick r:id="rId3"/>
              </a:rPr>
              <a:t>B.Tech</a:t>
            </a:r>
            <a:r>
              <a:rPr lang="en-IN" dirty="0"/>
              <a:t>‎) ‎</a:t>
            </a:r>
          </a:p>
          <a:p>
            <a:pPr fontAlgn="b"/>
            <a:endParaRPr lang="en-IN" dirty="0"/>
          </a:p>
          <a:p>
            <a:pPr fontAlgn="b"/>
            <a:r>
              <a:rPr lang="en-IN" dirty="0"/>
              <a:t>Title: </a:t>
            </a:r>
          </a:p>
          <a:p>
            <a:pPr fontAlgn="b"/>
            <a:r>
              <a:rPr lang="en-IN" dirty="0"/>
              <a:t>CEO of Alphabet‎ and ‎Google‎</a:t>
            </a:r>
          </a:p>
          <a:p>
            <a:pPr fontAlgn="b"/>
            <a:r>
              <a:rPr lang="en-IN" dirty="0"/>
              <a:t> </a:t>
            </a:r>
          </a:p>
          <a:p>
            <a:pPr fontAlgn="b"/>
            <a:r>
              <a:rPr lang="en-IN" dirty="0"/>
              <a:t>INCOME: </a:t>
            </a:r>
            <a:r>
              <a:rPr lang="fr-FR" dirty="0"/>
              <a:t> </a:t>
            </a:r>
          </a:p>
          <a:p>
            <a:pPr fontAlgn="b"/>
            <a:r>
              <a:rPr lang="fr-FR" b="1" dirty="0" err="1"/>
              <a:t>Rs</a:t>
            </a:r>
            <a:r>
              <a:rPr lang="fr-FR" b="1" dirty="0"/>
              <a:t> 1880 </a:t>
            </a:r>
            <a:r>
              <a:rPr lang="fr-FR" b="1" dirty="0" err="1"/>
              <a:t>crore</a:t>
            </a:r>
            <a:r>
              <a:rPr lang="en-IN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052148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</a:rPr>
              <a:t> N.R. NARAYAN MURTHI</a:t>
            </a:r>
            <a:endParaRPr lang="en-IN" dirty="0"/>
          </a:p>
        </p:txBody>
      </p:sp>
      <p:pic>
        <p:nvPicPr>
          <p:cNvPr id="1032" name="Picture 8" descr="Be good citizens first &amp; then be good people: Narayana Murthy | Business  Standard News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68" r="10928"/>
          <a:stretch/>
        </p:blipFill>
        <p:spPr bwMode="auto">
          <a:xfrm>
            <a:off x="4644008" y="1268760"/>
            <a:ext cx="3551722" cy="485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9552" y="1340768"/>
            <a:ext cx="28803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Graduated from the NIUM</a:t>
            </a:r>
          </a:p>
          <a:p>
            <a:endParaRPr lang="en-US" dirty="0"/>
          </a:p>
          <a:p>
            <a:r>
              <a:rPr lang="en-US" dirty="0"/>
              <a:t>Bachelor's degree in electrical engineering </a:t>
            </a:r>
          </a:p>
          <a:p>
            <a:endParaRPr lang="en-US" dirty="0"/>
          </a:p>
          <a:p>
            <a:r>
              <a:rPr lang="en-US" dirty="0"/>
              <a:t>Master's degree from the Indian Institute of Technology Kanpur.</a:t>
            </a:r>
          </a:p>
          <a:p>
            <a:endParaRPr lang="en-US" dirty="0"/>
          </a:p>
          <a:p>
            <a:r>
              <a:rPr lang="en-US" dirty="0"/>
              <a:t>Net worth: </a:t>
            </a:r>
            <a:r>
              <a:rPr lang="en-IN" dirty="0"/>
              <a:t>$4.5 billion</a:t>
            </a:r>
          </a:p>
          <a:p>
            <a:endParaRPr lang="en-IN" dirty="0"/>
          </a:p>
          <a:p>
            <a:r>
              <a:rPr lang="en-IN" dirty="0"/>
              <a:t>And gains many national and international awards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5478187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Founders of </a:t>
            </a:r>
            <a:r>
              <a:rPr lang="en-IN" dirty="0" err="1"/>
              <a:t>Snapdeal</a:t>
            </a:r>
            <a:endParaRPr lang="en-IN" dirty="0"/>
          </a:p>
        </p:txBody>
      </p:sp>
      <p:pic>
        <p:nvPicPr>
          <p:cNvPr id="1029" name="Picture 5" descr="Kunal Bahl and Rohit Bansal reveal the inside story of the Snapdeal  turnaroun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86719"/>
            <a:ext cx="8003232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2" y="3284984"/>
            <a:ext cx="237626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err="1">
                <a:solidFill>
                  <a:schemeClr val="bg1"/>
                </a:solidFill>
              </a:rPr>
              <a:t>Kunal</a:t>
            </a:r>
            <a:r>
              <a:rPr lang="en-IN" sz="2800" dirty="0">
                <a:solidFill>
                  <a:schemeClr val="bg1"/>
                </a:solidFill>
              </a:rPr>
              <a:t> </a:t>
            </a:r>
            <a:r>
              <a:rPr lang="en-IN" sz="2800" dirty="0" err="1">
                <a:solidFill>
                  <a:schemeClr val="bg1"/>
                </a:solidFill>
              </a:rPr>
              <a:t>bhal</a:t>
            </a:r>
            <a:endParaRPr lang="en-IN" sz="2800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Education</a:t>
            </a:r>
            <a:r>
              <a:rPr lang="en-US" dirty="0">
                <a:solidFill>
                  <a:schemeClr val="bg1"/>
                </a:solidFill>
              </a:rPr>
              <a:t>, B.S.E in Entrepreneurship, Operation &amp; IM, Wharton B.A.S in Engineering.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17504" y="4149080"/>
            <a:ext cx="374441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Rohit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Bansal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Education:</a:t>
            </a:r>
            <a:r>
              <a:rPr lang="en-US" b="1" dirty="0"/>
              <a:t> </a:t>
            </a:r>
            <a:r>
              <a:rPr lang="en-US" dirty="0">
                <a:solidFill>
                  <a:schemeClr val="bg1"/>
                </a:solidFill>
              </a:rPr>
              <a:t>IIT Delhi, Delhi Public School </a:t>
            </a:r>
            <a:r>
              <a:rPr lang="en-US" dirty="0" err="1">
                <a:solidFill>
                  <a:schemeClr val="bg1"/>
                </a:solidFill>
              </a:rPr>
              <a:t>R.K.Puram</a:t>
            </a:r>
            <a:r>
              <a:rPr lang="en-US" dirty="0">
                <a:solidFill>
                  <a:schemeClr val="bg1"/>
                </a:solidFill>
              </a:rPr>
              <a:t>, Delhi Public School Society</a:t>
            </a:r>
            <a:r>
              <a:rPr lang="en-IN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95936" y="3068960"/>
            <a:ext cx="1944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Net worth : ₹510 </a:t>
            </a:r>
            <a:r>
              <a:rPr lang="en-IN" dirty="0" err="1">
                <a:solidFill>
                  <a:schemeClr val="bg1"/>
                </a:solidFill>
              </a:rPr>
              <a:t>crore</a:t>
            </a:r>
            <a:r>
              <a:rPr lang="en-IN" dirty="0">
                <a:solidFill>
                  <a:schemeClr val="bg1"/>
                </a:solidFill>
              </a:rPr>
              <a:t> (US$64 million)</a:t>
            </a:r>
          </a:p>
        </p:txBody>
      </p:sp>
    </p:spTree>
    <p:extLst>
      <p:ext uri="{BB962C8B-B14F-4D97-AF65-F5344CB8AC3E}">
        <p14:creationId xmlns:p14="http://schemas.microsoft.com/office/powerpoint/2010/main" val="2853785595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</a:rPr>
              <a:t>CHETAN BHAGAT</a:t>
            </a:r>
            <a:endParaRPr lang="en-IN" dirty="0"/>
          </a:p>
        </p:txBody>
      </p:sp>
      <p:pic>
        <p:nvPicPr>
          <p:cNvPr id="3074" name="Picture 2" descr="चेतन भगत - विकिपीडिया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124744"/>
            <a:ext cx="3585347" cy="539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9552" y="1700808"/>
            <a:ext cx="29523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Mechanical engineering from IIT Delhi</a:t>
            </a:r>
          </a:p>
          <a:p>
            <a:endParaRPr lang="en-US" dirty="0"/>
          </a:p>
          <a:p>
            <a:r>
              <a:rPr lang="en-IN" dirty="0"/>
              <a:t>PGP from IIM Ahmedabad.</a:t>
            </a:r>
          </a:p>
          <a:p>
            <a:endParaRPr lang="en-IN" dirty="0"/>
          </a:p>
          <a:p>
            <a:r>
              <a:rPr lang="en-IN" dirty="0"/>
              <a:t>Net worth : </a:t>
            </a:r>
            <a:r>
              <a:rPr lang="en-IN" b="1" dirty="0"/>
              <a:t>208 </a:t>
            </a:r>
            <a:r>
              <a:rPr lang="en-IN" b="1" dirty="0" err="1"/>
              <a:t>cr</a:t>
            </a:r>
            <a:r>
              <a:rPr lang="en-IN" b="1" dirty="0"/>
              <a:t>,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4104376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</a:rPr>
              <a:t> DEEPINDER GOYAL</a:t>
            </a:r>
            <a:endParaRPr lang="en-IN" dirty="0"/>
          </a:p>
        </p:txBody>
      </p:sp>
      <p:pic>
        <p:nvPicPr>
          <p:cNvPr id="6146" name="Picture 2" descr="No plan to rename Zomato app as Eternal, says CEO Deepinder Goyal |  Companies News | Zee New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282" y="1700808"/>
            <a:ext cx="7177016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61260" y="2348880"/>
            <a:ext cx="266429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Net worth : </a:t>
            </a:r>
            <a:r>
              <a:rPr lang="en-IN" b="1" dirty="0" err="1">
                <a:solidFill>
                  <a:schemeClr val="bg1"/>
                </a:solidFill>
              </a:rPr>
              <a:t>Rs</a:t>
            </a:r>
            <a:r>
              <a:rPr lang="en-IN" b="1" dirty="0">
                <a:solidFill>
                  <a:schemeClr val="bg1"/>
                </a:solidFill>
              </a:rPr>
              <a:t>.</a:t>
            </a:r>
            <a:r>
              <a:rPr lang="en-IN" dirty="0">
                <a:solidFill>
                  <a:schemeClr val="bg1"/>
                </a:solidFill>
              </a:rPr>
              <a:t> </a:t>
            </a:r>
            <a:r>
              <a:rPr lang="en-IN" b="1" dirty="0">
                <a:solidFill>
                  <a:schemeClr val="bg1"/>
                </a:solidFill>
              </a:rPr>
              <a:t>2,392.3 Cr</a:t>
            </a:r>
            <a:endParaRPr lang="en-IN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bg1"/>
              </a:solidFill>
            </a:endParaRPr>
          </a:p>
          <a:p>
            <a:r>
              <a:rPr lang="en-IN" b="1" dirty="0">
                <a:solidFill>
                  <a:schemeClr val="bg1"/>
                </a:solidFill>
              </a:rPr>
              <a:t>Founder &amp; CEO,  </a:t>
            </a:r>
          </a:p>
          <a:p>
            <a:endParaRPr lang="en-IN" b="1" dirty="0"/>
          </a:p>
          <a:p>
            <a:endParaRPr lang="en-IN" b="1" dirty="0"/>
          </a:p>
          <a:p>
            <a:endParaRPr lang="en-US" sz="2400" b="1" dirty="0"/>
          </a:p>
          <a:p>
            <a:r>
              <a:rPr lang="en-US" sz="2400" b="1" dirty="0">
                <a:solidFill>
                  <a:schemeClr val="bg1"/>
                </a:solidFill>
              </a:rPr>
              <a:t>IIT Delhi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072372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</a:rPr>
              <a:t>BHAVISH AGGARWAL</a:t>
            </a:r>
            <a:endParaRPr lang="en-IN" dirty="0"/>
          </a:p>
        </p:txBody>
      </p:sp>
      <p:pic>
        <p:nvPicPr>
          <p:cNvPr id="1026" name="Picture 2" descr="Inspiring quotes on entrepreneurship from Ola Founder Bhavish Aggarwa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2736"/>
            <a:ext cx="82296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43608" y="5229200"/>
            <a:ext cx="72728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bachelor's degree in computer science</a:t>
            </a:r>
          </a:p>
          <a:p>
            <a:r>
              <a:rPr lang="en-US" dirty="0"/>
              <a:t> engineering at IIT MUMBAI in 2008</a:t>
            </a:r>
          </a:p>
          <a:p>
            <a:r>
              <a:rPr lang="en-US" dirty="0"/>
              <a:t>                           CEO of OLA cab.</a:t>
            </a:r>
          </a:p>
          <a:p>
            <a:r>
              <a:rPr lang="en-US" dirty="0"/>
              <a:t>                               wealth: </a:t>
            </a:r>
            <a:r>
              <a:rPr lang="en-IN" b="1" dirty="0"/>
              <a:t> 11,700 </a:t>
            </a:r>
            <a:r>
              <a:rPr lang="en-IN" b="1" dirty="0" err="1"/>
              <a:t>crore</a:t>
            </a:r>
            <a:r>
              <a:rPr lang="en-IN" b="1" dirty="0"/>
              <a:t> </a:t>
            </a:r>
            <a:r>
              <a:rPr lang="en-US" dirty="0"/>
              <a:t>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0680151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IN" dirty="0"/>
              <a:t>BIOLOGIST           DOCTOR           ENGINEERING             ENTERPRENEURSHIP         COMPUTER SCIENCE       ZOOLOGY           EVENT MANAGER       CHARTERED ACCOUNTANT          MASTERS IN BUSINESS ETHICS        ACTING          DANCING SINGING     SPORTS     FOOD INDUSTRY     </a:t>
            </a:r>
          </a:p>
          <a:p>
            <a:pPr marL="109728" indent="0">
              <a:buNone/>
            </a:pPr>
            <a:r>
              <a:rPr lang="en-IN" dirty="0"/>
              <a:t>OWN STARTSUP        TRADING        SALON    OPENING A STORE      BEAUTY PARLOUR</a:t>
            </a:r>
          </a:p>
          <a:p>
            <a:pPr marL="109728" indent="0">
              <a:buNone/>
            </a:pPr>
            <a:r>
              <a:rPr lang="en-IN" dirty="0"/>
              <a:t>PUBLIC SPEAKING                MEDICAL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CAREER CAN BE IN ANYTHIG!!!!</a:t>
            </a:r>
          </a:p>
        </p:txBody>
      </p:sp>
    </p:spTree>
    <p:extLst>
      <p:ext uri="{BB962C8B-B14F-4D97-AF65-F5344CB8AC3E}">
        <p14:creationId xmlns:p14="http://schemas.microsoft.com/office/powerpoint/2010/main" val="1277714169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BASED ON THEIR FRIENDS CHOICE</a:t>
            </a:r>
          </a:p>
          <a:p>
            <a:endParaRPr lang="en-IN" dirty="0"/>
          </a:p>
          <a:p>
            <a:r>
              <a:rPr lang="en-IN" dirty="0"/>
              <a:t>BASED ON THEIR PARENTS LIKING </a:t>
            </a:r>
          </a:p>
          <a:p>
            <a:endParaRPr lang="en-IN" dirty="0"/>
          </a:p>
          <a:p>
            <a:r>
              <a:rPr lang="en-IN" dirty="0"/>
              <a:t>BASED ON THEIR RELATIVES ADVICE</a:t>
            </a:r>
          </a:p>
          <a:p>
            <a:endParaRPr lang="en-IN" dirty="0"/>
          </a:p>
          <a:p>
            <a:r>
              <a:rPr lang="en-IN" dirty="0"/>
              <a:t>LACK OF UNDERSTANDING OF ALL FIELDS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MAJORITY SELECT </a:t>
            </a:r>
          </a:p>
        </p:txBody>
      </p:sp>
    </p:spTree>
    <p:extLst>
      <p:ext uri="{BB962C8B-B14F-4D97-AF65-F5344CB8AC3E}">
        <p14:creationId xmlns:p14="http://schemas.microsoft.com/office/powerpoint/2010/main" val="42908532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CAREER???</a:t>
            </a:r>
          </a:p>
        </p:txBody>
      </p:sp>
      <p:pic>
        <p:nvPicPr>
          <p:cNvPr id="1026" name="Picture 2" descr="upload.wikimedia.org/wikipedia/commons/3/36/Car...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2" y="1481138"/>
            <a:ext cx="6034616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599281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APTITUDE IN THAT FIELD</a:t>
            </a:r>
          </a:p>
          <a:p>
            <a:endParaRPr lang="en-IN" dirty="0"/>
          </a:p>
          <a:p>
            <a:r>
              <a:rPr lang="en-IN" dirty="0"/>
              <a:t>PERSONAL INTERESTS</a:t>
            </a:r>
          </a:p>
          <a:p>
            <a:endParaRPr lang="en-IN" dirty="0"/>
          </a:p>
          <a:p>
            <a:r>
              <a:rPr lang="en-IN" dirty="0"/>
              <a:t>CAREER PROSPECTS AND GROWTH IN THE FIELD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PARAMETERS FOR CHOOSING A CAREER</a:t>
            </a:r>
          </a:p>
        </p:txBody>
      </p:sp>
    </p:spTree>
    <p:extLst>
      <p:ext uri="{BB962C8B-B14F-4D97-AF65-F5344CB8AC3E}">
        <p14:creationId xmlns:p14="http://schemas.microsoft.com/office/powerpoint/2010/main" val="1394163486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/>
              <a:t>WHAT AFTER 10</a:t>
            </a:r>
            <a:r>
              <a:rPr lang="en-IN" baseline="30000"/>
              <a:t>TH</a:t>
            </a:r>
            <a:endParaRPr lang="en-IN" dirty="0"/>
          </a:p>
        </p:txBody>
      </p:sp>
      <p:pic>
        <p:nvPicPr>
          <p:cNvPr id="2050" name="Picture 2" descr="Career Options after 12th - BunnyLea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124745"/>
            <a:ext cx="8599885" cy="573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975137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LETS SOLVE THE CONFUSION STEP BY STEP</a:t>
            </a:r>
          </a:p>
        </p:txBody>
      </p:sp>
      <p:pic>
        <p:nvPicPr>
          <p:cNvPr id="3074" name="Picture 2" descr="7 Steps for Effective Career Planning - Talent Econom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9144000" cy="5471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258261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SCIENCE</a:t>
            </a:r>
          </a:p>
          <a:p>
            <a:endParaRPr lang="en-IN" dirty="0"/>
          </a:p>
          <a:p>
            <a:r>
              <a:rPr lang="en-IN" dirty="0"/>
              <a:t>COMMERCE</a:t>
            </a:r>
          </a:p>
          <a:p>
            <a:endParaRPr lang="en-IN" dirty="0"/>
          </a:p>
          <a:p>
            <a:r>
              <a:rPr lang="en-IN" dirty="0"/>
              <a:t>ARTS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11</a:t>
            </a:r>
            <a:r>
              <a:rPr lang="en-IN" baseline="30000" dirty="0"/>
              <a:t>TH</a:t>
            </a:r>
            <a:r>
              <a:rPr lang="en-IN" dirty="0"/>
              <a:t> , 12</a:t>
            </a:r>
            <a:r>
              <a:rPr lang="en-IN" baseline="30000" dirty="0"/>
              <a:t>TH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1098091"/>
      </p:ext>
    </p:extLst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SCIENCE</a:t>
            </a:r>
          </a:p>
        </p:txBody>
      </p:sp>
      <p:pic>
        <p:nvPicPr>
          <p:cNvPr id="4098" name="Picture 2" descr="Science Images - Free Download on Freepi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6" y="1484785"/>
            <a:ext cx="6593999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784433"/>
      </p:ext>
    </p:extLst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PHYSICS</a:t>
            </a:r>
          </a:p>
          <a:p>
            <a:r>
              <a:rPr lang="en-IN" dirty="0"/>
              <a:t>CHEMESTRY</a:t>
            </a:r>
          </a:p>
          <a:p>
            <a:r>
              <a:rPr lang="en-IN" dirty="0"/>
              <a:t>BIOLOGY</a:t>
            </a:r>
          </a:p>
          <a:p>
            <a:r>
              <a:rPr lang="en-IN" dirty="0"/>
              <a:t>ENGLISH</a:t>
            </a:r>
          </a:p>
          <a:p>
            <a:r>
              <a:rPr lang="en-IN" dirty="0"/>
              <a:t>MATHEMATICS</a:t>
            </a:r>
          </a:p>
          <a:p>
            <a:r>
              <a:rPr lang="en-IN" dirty="0"/>
              <a:t>HINDI</a:t>
            </a:r>
          </a:p>
          <a:p>
            <a:r>
              <a:rPr lang="en-IN" dirty="0"/>
              <a:t>ENGLISH</a:t>
            </a:r>
          </a:p>
          <a:p>
            <a:endParaRPr lang="en-IN" dirty="0"/>
          </a:p>
          <a:p>
            <a:pPr marL="109728" indent="0">
              <a:buNone/>
            </a:pPr>
            <a:endParaRPr lang="en-IN" dirty="0"/>
          </a:p>
          <a:p>
            <a:pPr marL="109728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MAJOR SUBJECTS</a:t>
            </a:r>
          </a:p>
        </p:txBody>
      </p:sp>
    </p:spTree>
    <p:extLst>
      <p:ext uri="{BB962C8B-B14F-4D97-AF65-F5344CB8AC3E}">
        <p14:creationId xmlns:p14="http://schemas.microsoft.com/office/powerpoint/2010/main" val="3291596642"/>
      </p:ext>
    </p:extLst>
  </p:cSld>
  <p:clrMapOvr>
    <a:masterClrMapping/>
  </p:clrMapOvr>
  <p:transition spd="slow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11</a:t>
            </a:r>
            <a:r>
              <a:rPr lang="en-IN" baseline="30000" dirty="0"/>
              <a:t>TH</a:t>
            </a:r>
            <a:r>
              <a:rPr lang="en-IN" dirty="0"/>
              <a:t> </a:t>
            </a:r>
          </a:p>
          <a:p>
            <a:r>
              <a:rPr lang="en-IN" dirty="0"/>
              <a:t>12</a:t>
            </a:r>
            <a:r>
              <a:rPr lang="en-IN" baseline="30000" dirty="0"/>
              <a:t>TH</a:t>
            </a:r>
            <a:endParaRPr lang="en-IN" dirty="0"/>
          </a:p>
          <a:p>
            <a:r>
              <a:rPr lang="en-IN" dirty="0"/>
              <a:t>MHT – CET (PCM)</a:t>
            </a:r>
          </a:p>
          <a:p>
            <a:r>
              <a:rPr lang="en-IN" dirty="0"/>
              <a:t>BE 4 YEARS COURSE</a:t>
            </a:r>
          </a:p>
          <a:p>
            <a:endParaRPr lang="en-IN" dirty="0"/>
          </a:p>
          <a:p>
            <a:pPr marL="109728" indent="0">
              <a:buNone/>
            </a:pPr>
            <a:r>
              <a:rPr lang="en-IN" sz="2000" dirty="0"/>
              <a:t>ADMISSION WILL BE BASED ON </a:t>
            </a:r>
            <a:r>
              <a:rPr lang="en-IN" sz="2000" b="1" dirty="0"/>
              <a:t>MH – CET</a:t>
            </a:r>
            <a:r>
              <a:rPr lang="en-IN" sz="2000" dirty="0"/>
              <a:t> SCORE</a:t>
            </a:r>
          </a:p>
          <a:p>
            <a:pPr marL="109728" indent="0">
              <a:buNone/>
            </a:pPr>
            <a:endParaRPr lang="en-IN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ENGINEERING</a:t>
            </a:r>
          </a:p>
        </p:txBody>
      </p:sp>
    </p:spTree>
    <p:extLst>
      <p:ext uri="{BB962C8B-B14F-4D97-AF65-F5344CB8AC3E}">
        <p14:creationId xmlns:p14="http://schemas.microsoft.com/office/powerpoint/2010/main" val="3918849042"/>
      </p:ext>
    </p:extLst>
  </p:cSld>
  <p:clrMapOvr>
    <a:masterClrMapping/>
  </p:clrMapOvr>
  <p:transition spd="slow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FIELDS IN ENGINEERING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114800" cy="4072938"/>
          </a:xfrm>
        </p:spPr>
        <p:txBody>
          <a:bodyPr/>
          <a:lstStyle/>
          <a:p>
            <a:r>
              <a:rPr lang="en-IN" b="1" dirty="0">
                <a:latin typeface="Bahnschrift Light" pitchFamily="34" charset="0"/>
              </a:rPr>
              <a:t>COMPUTER</a:t>
            </a:r>
          </a:p>
          <a:p>
            <a:r>
              <a:rPr lang="en-IN" b="1" dirty="0">
                <a:latin typeface="Bahnschrift Light" pitchFamily="34" charset="0"/>
              </a:rPr>
              <a:t>IT</a:t>
            </a:r>
          </a:p>
          <a:p>
            <a:r>
              <a:rPr lang="en-IN" b="1" dirty="0">
                <a:latin typeface="Bahnschrift Light" pitchFamily="34" charset="0"/>
              </a:rPr>
              <a:t>ELECTRONICS</a:t>
            </a:r>
          </a:p>
          <a:p>
            <a:r>
              <a:rPr lang="en-IN" b="1" dirty="0">
                <a:latin typeface="Bahnschrift Light" pitchFamily="34" charset="0"/>
              </a:rPr>
              <a:t>INSTRUMENTATION</a:t>
            </a:r>
          </a:p>
          <a:p>
            <a:r>
              <a:rPr lang="en-IN" b="1" dirty="0">
                <a:latin typeface="Bahnschrift Light" pitchFamily="34" charset="0"/>
              </a:rPr>
              <a:t>EXTC</a:t>
            </a:r>
          </a:p>
          <a:p>
            <a:r>
              <a:rPr lang="en-IN" b="1" dirty="0">
                <a:latin typeface="Bahnschrift Light" pitchFamily="34" charset="0"/>
              </a:rPr>
              <a:t>BIOMEDICAL</a:t>
            </a:r>
          </a:p>
          <a:p>
            <a:r>
              <a:rPr lang="en-IN" b="1" dirty="0">
                <a:latin typeface="Bahnschrift Light" pitchFamily="34" charset="0"/>
              </a:rPr>
              <a:t>MECHANICAL</a:t>
            </a:r>
          </a:p>
          <a:p>
            <a:r>
              <a:rPr lang="en-IN" b="1" dirty="0">
                <a:latin typeface="Bahnschrift Light" pitchFamily="34" charset="0"/>
              </a:rPr>
              <a:t>METALLURGY</a:t>
            </a:r>
          </a:p>
          <a:p>
            <a:r>
              <a:rPr lang="en-IN" b="1" dirty="0">
                <a:latin typeface="Bahnschrift Light" pitchFamily="34" charset="0"/>
              </a:rPr>
              <a:t>AUTOMOBILE</a:t>
            </a:r>
          </a:p>
          <a:p>
            <a:endParaRPr lang="en-IN" b="1" dirty="0">
              <a:latin typeface="Bahnschrift Light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sz="2800" dirty="0">
                <a:latin typeface="Bahnschrift Light" pitchFamily="34" charset="0"/>
              </a:rPr>
              <a:t>MARINE</a:t>
            </a:r>
          </a:p>
          <a:p>
            <a:r>
              <a:rPr lang="en-IN" sz="2800" dirty="0">
                <a:latin typeface="Bahnschrift Light" pitchFamily="34" charset="0"/>
              </a:rPr>
              <a:t>AI</a:t>
            </a:r>
          </a:p>
          <a:p>
            <a:r>
              <a:rPr lang="en-IN" sz="2800" dirty="0">
                <a:latin typeface="Bahnschrift Light" pitchFamily="34" charset="0"/>
              </a:rPr>
              <a:t>CIVIL</a:t>
            </a:r>
          </a:p>
          <a:p>
            <a:r>
              <a:rPr lang="en-IN" sz="2800" dirty="0">
                <a:latin typeface="Bahnschrift Light" pitchFamily="34" charset="0"/>
              </a:rPr>
              <a:t>DATA SCIENCE</a:t>
            </a:r>
          </a:p>
          <a:p>
            <a:r>
              <a:rPr lang="en-IN" sz="2800" dirty="0">
                <a:latin typeface="Bahnschrift Light" pitchFamily="34" charset="0"/>
              </a:rPr>
              <a:t>CHEMICAL</a:t>
            </a:r>
          </a:p>
          <a:p>
            <a:r>
              <a:rPr lang="en-IN" sz="2800" dirty="0">
                <a:latin typeface="Bahnschrift Light" pitchFamily="34" charset="0"/>
              </a:rPr>
              <a:t>TEXTILE</a:t>
            </a:r>
          </a:p>
          <a:p>
            <a:r>
              <a:rPr lang="en-IN" sz="2800" dirty="0">
                <a:latin typeface="Bahnschrift Light" pitchFamily="34" charset="0"/>
              </a:rPr>
              <a:t>PLASTIC</a:t>
            </a:r>
          </a:p>
          <a:p>
            <a:r>
              <a:rPr lang="en-IN" sz="2800" dirty="0">
                <a:latin typeface="Bahnschrift Light" pitchFamily="34" charset="0"/>
              </a:rPr>
              <a:t>AERONAUTICAL</a:t>
            </a:r>
          </a:p>
          <a:p>
            <a:r>
              <a:rPr lang="en-IN" sz="2800" dirty="0">
                <a:latin typeface="Bahnschrift Light" pitchFamily="34" charset="0"/>
              </a:rPr>
              <a:t>ELECTRICAL</a:t>
            </a:r>
          </a:p>
          <a:p>
            <a:endParaRPr lang="en-IN" dirty="0">
              <a:latin typeface="Bahnschrift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796223"/>
      </p:ext>
    </p:extLst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/>
              <a:t>ENGINEERING COLLEGES IN MUMBAI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IN" b="1" dirty="0"/>
              <a:t>VJTI </a:t>
            </a:r>
          </a:p>
          <a:p>
            <a:r>
              <a:rPr lang="en-IN" b="1" dirty="0"/>
              <a:t>SP</a:t>
            </a:r>
          </a:p>
          <a:p>
            <a:r>
              <a:rPr lang="en-IN" b="1" dirty="0"/>
              <a:t>DJ SANGHVI</a:t>
            </a:r>
          </a:p>
          <a:p>
            <a:r>
              <a:rPr lang="en-IN" b="1" dirty="0"/>
              <a:t>KJSOMAIYA</a:t>
            </a:r>
          </a:p>
          <a:p>
            <a:r>
              <a:rPr lang="en-IN" b="1" dirty="0"/>
              <a:t>VIVEKANANDA</a:t>
            </a:r>
          </a:p>
          <a:p>
            <a:r>
              <a:rPr lang="en-IN" b="1" dirty="0"/>
              <a:t>THADOMAL</a:t>
            </a:r>
          </a:p>
          <a:p>
            <a:r>
              <a:rPr lang="en-IN" b="1" dirty="0"/>
              <a:t>THAKUR</a:t>
            </a:r>
          </a:p>
          <a:p>
            <a:r>
              <a:rPr lang="en-IN" b="1" dirty="0"/>
              <a:t>VIDYLANKAR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5026" y="1444294"/>
            <a:ext cx="4247455" cy="3928922"/>
          </a:xfrm>
        </p:spPr>
        <p:txBody>
          <a:bodyPr>
            <a:normAutofit/>
          </a:bodyPr>
          <a:lstStyle/>
          <a:p>
            <a:r>
              <a:rPr lang="en-IN" sz="2800" dirty="0"/>
              <a:t>FR. AGNEL</a:t>
            </a:r>
          </a:p>
          <a:p>
            <a:r>
              <a:rPr lang="en-IN" sz="2800" dirty="0"/>
              <a:t>ST. FRANCIS</a:t>
            </a:r>
          </a:p>
          <a:p>
            <a:r>
              <a:rPr lang="en-IN" sz="2800" dirty="0"/>
              <a:t>ATHARVA</a:t>
            </a:r>
          </a:p>
          <a:p>
            <a:r>
              <a:rPr lang="en-IN" sz="2800" dirty="0"/>
              <a:t>RGIT</a:t>
            </a:r>
          </a:p>
          <a:p>
            <a:r>
              <a:rPr lang="en-IN" sz="2800" dirty="0"/>
              <a:t>NMIMS</a:t>
            </a:r>
          </a:p>
          <a:p>
            <a:r>
              <a:rPr lang="en-IN" sz="2800" dirty="0"/>
              <a:t>VARTAK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519462572"/>
      </p:ext>
    </p:extLst>
  </p:cSld>
  <p:clrMapOvr>
    <a:masterClrMapping/>
  </p:clrMapOvr>
  <p:transition spd="slow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11</a:t>
            </a:r>
            <a:r>
              <a:rPr lang="en-IN" baseline="30000" dirty="0"/>
              <a:t>TH</a:t>
            </a:r>
            <a:endParaRPr lang="en-IN" dirty="0"/>
          </a:p>
          <a:p>
            <a:r>
              <a:rPr lang="en-IN" dirty="0"/>
              <a:t>12</a:t>
            </a:r>
            <a:r>
              <a:rPr lang="en-IN" baseline="30000" dirty="0"/>
              <a:t>TH</a:t>
            </a:r>
            <a:endParaRPr lang="en-IN" dirty="0"/>
          </a:p>
          <a:p>
            <a:r>
              <a:rPr lang="en-IN" dirty="0"/>
              <a:t>(PCM) JEE MAINS</a:t>
            </a:r>
          </a:p>
          <a:p>
            <a:r>
              <a:rPr lang="en-IN" dirty="0"/>
              <a:t>JEE ADVANCE</a:t>
            </a:r>
          </a:p>
          <a:p>
            <a:r>
              <a:rPr lang="en-IN" dirty="0"/>
              <a:t>BE/BTECH 4 YEAR COURSE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IIT</a:t>
            </a:r>
          </a:p>
        </p:txBody>
      </p:sp>
      <p:pic>
        <p:nvPicPr>
          <p:cNvPr id="5122" name="Picture 2" descr="5 Tips for Every Aspiring Engineer who did not make it to an IIT | Colle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861048"/>
            <a:ext cx="4256267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32513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Bahnschrift Light" pitchFamily="34" charset="0"/>
              </a:rPr>
              <a:t>THE WORK WHICH YOU LOVE.</a:t>
            </a:r>
          </a:p>
          <a:p>
            <a:pPr marL="109728" indent="0">
              <a:buNone/>
            </a:pPr>
            <a:endParaRPr lang="en-IN" sz="2400" dirty="0">
              <a:latin typeface="Bahnschrift Light" pitchFamily="34" charset="0"/>
            </a:endParaRPr>
          </a:p>
          <a:p>
            <a:r>
              <a:rPr lang="en-IN" sz="2400" dirty="0">
                <a:latin typeface="Bahnschrift Light" pitchFamily="34" charset="0"/>
              </a:rPr>
              <a:t>WORK WHICH YOU CAN DO ALL DAY LONG WITHOUT GETTING BORED OR TIRED.</a:t>
            </a:r>
          </a:p>
          <a:p>
            <a:pPr marL="109728" indent="0">
              <a:buNone/>
            </a:pPr>
            <a:endParaRPr lang="en-IN" sz="2400" dirty="0">
              <a:latin typeface="Bahnschrift Light" pitchFamily="34" charset="0"/>
            </a:endParaRPr>
          </a:p>
          <a:p>
            <a:r>
              <a:rPr lang="en-IN" sz="2400" dirty="0">
                <a:latin typeface="Bahnschrift Light" pitchFamily="34" charset="0"/>
              </a:rPr>
              <a:t>EVEN IF YOU NOT GET PAID FOR TWO YEARS YOU WILL ALL LOVE TO PURSUE THAT FIELD.</a:t>
            </a:r>
          </a:p>
          <a:p>
            <a:pPr marL="109728" indent="0">
              <a:buNone/>
            </a:pPr>
            <a:endParaRPr lang="en-IN" sz="2400" dirty="0">
              <a:latin typeface="Bahnschrift Light" pitchFamily="34" charset="0"/>
            </a:endParaRPr>
          </a:p>
          <a:p>
            <a:r>
              <a:rPr lang="en-IN" sz="2400" dirty="0">
                <a:latin typeface="Bahnschrift Light" pitchFamily="34" charset="0"/>
              </a:rPr>
              <a:t>THE WORK FOR WHICH YOU WANT TO BE KNOWN FOR.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CAREER IS </a:t>
            </a:r>
          </a:p>
        </p:txBody>
      </p:sp>
    </p:spTree>
    <p:extLst>
      <p:ext uri="{BB962C8B-B14F-4D97-AF65-F5344CB8AC3E}">
        <p14:creationId xmlns:p14="http://schemas.microsoft.com/office/powerpoint/2010/main" val="2113299436"/>
      </p:ext>
    </p:extLst>
  </p:cSld>
  <p:clrMapOvr>
    <a:masterClrMapping/>
  </p:clrMapOvr>
  <p:transition spd="slow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IIT’S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JEE ADVANCE</a:t>
            </a:r>
          </a:p>
        </p:txBody>
      </p:sp>
      <p:pic>
        <p:nvPicPr>
          <p:cNvPr id="6146" name="Picture 2" descr="IIT Colleges in India, Indian Institutes of Technology colleges in In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1" y="1052737"/>
            <a:ext cx="4836681" cy="5276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941570"/>
      </p:ext>
    </p:extLst>
  </p:cSld>
  <p:clrMapOvr>
    <a:masterClrMapping/>
  </p:clrMapOvr>
  <p:transition spd="slow"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BACHELOR OF ARCHITECTURE</a:t>
            </a:r>
          </a:p>
          <a:p>
            <a:r>
              <a:rPr lang="en-IN" dirty="0"/>
              <a:t>NATIONAL APTITUDE TEST IN ARCHITECTURE (NATA)</a:t>
            </a:r>
          </a:p>
          <a:p>
            <a:r>
              <a:rPr lang="en-IN" dirty="0"/>
              <a:t>5 YEAR COURSE – CIVIL ENGINEERING + DESIGNING +CREATIVITY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ARCHITECTURE – JEE 2/NATA</a:t>
            </a:r>
          </a:p>
        </p:txBody>
      </p:sp>
      <p:pic>
        <p:nvPicPr>
          <p:cNvPr id="7170" name="Picture 2" descr="NATA and JEE Paper 2Architecture Entrance Exam Coaching in Edakkulam,  Thrissur, Nibodha Educational Concepts | ID: 143115277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789041"/>
            <a:ext cx="4392485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177451"/>
      </p:ext>
    </p:extLst>
  </p:cSld>
  <p:clrMapOvr>
    <a:masterClrMapping/>
  </p:clrMapOvr>
  <p:transition spd="slow"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TOP COLLEGES OF ARCHITECTURE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IN MUMBAI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IN" dirty="0"/>
              <a:t>IN INDIA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KAMALA RAHEJA VIDYANIDHI INSTITUTE FOR ARCHITECTURE</a:t>
            </a:r>
          </a:p>
          <a:p>
            <a:r>
              <a:rPr lang="en-IN" dirty="0"/>
              <a:t>THAKUR COLLEGE OF ARCHITECTURE </a:t>
            </a:r>
          </a:p>
          <a:p>
            <a:r>
              <a:rPr lang="en-IN" dirty="0"/>
              <a:t>RIZIVI COLLEGE OF ARCHITECTURE</a:t>
            </a:r>
          </a:p>
          <a:p>
            <a:r>
              <a:rPr lang="en-IN" dirty="0"/>
              <a:t>IES COLLEGE OF ARCHITECTURE</a:t>
            </a:r>
          </a:p>
          <a:p>
            <a:r>
              <a:rPr lang="en-IN" dirty="0"/>
              <a:t>SIR JJ COLLEGE OF ARCHITECTURE</a:t>
            </a:r>
          </a:p>
          <a:p>
            <a:r>
              <a:rPr lang="en-IN" dirty="0"/>
              <a:t>VASANTDADA PATIL PRATISHTHAN’S MANOHAR PHALKE COLLEGE OF ARCHITECTURE</a:t>
            </a:r>
          </a:p>
          <a:p>
            <a:r>
              <a:rPr lang="en-IN" dirty="0"/>
              <a:t>RACHANA SANSAD</a:t>
            </a:r>
          </a:p>
          <a:p>
            <a:r>
              <a:rPr lang="en-IN" dirty="0"/>
              <a:t>NMIMS BALWANT SEATH SCHOOL OF ARCHITECTURE </a:t>
            </a:r>
          </a:p>
          <a:p>
            <a:r>
              <a:rPr lang="en-IN" dirty="0"/>
              <a:t>HIRAY COLLEGE</a:t>
            </a:r>
          </a:p>
          <a:p>
            <a:r>
              <a:rPr lang="en-IN" dirty="0"/>
              <a:t>L.S. RAHEJA SCHOOL OF ARCHITECTURE</a:t>
            </a:r>
          </a:p>
          <a:p>
            <a:pPr marL="109728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1600" dirty="0"/>
              <a:t>AMITY SCHOOL OF ARCHITECTURE AND PLANNING</a:t>
            </a:r>
          </a:p>
          <a:p>
            <a:r>
              <a:rPr lang="en-IN" sz="1600" dirty="0"/>
              <a:t>ASIAN SCHOOL OF ARCHITECTURE AND DESIGN INNOVATION</a:t>
            </a:r>
          </a:p>
          <a:p>
            <a:r>
              <a:rPr lang="en-IN" sz="1600" dirty="0"/>
              <a:t>CHANDIGARH COLLEGE OF ARCHITECTURE</a:t>
            </a:r>
          </a:p>
          <a:p>
            <a:r>
              <a:rPr lang="en-IN" sz="1600" dirty="0"/>
              <a:t>DR. BHANUBEN NANAVATI COLLEGE OF ARCHITECTURE FOR WOMEN</a:t>
            </a:r>
          </a:p>
          <a:p>
            <a:r>
              <a:rPr lang="en-IN" sz="1600" dirty="0"/>
              <a:t>INSTITUTE OF ARCHITECTURE &amp; PLANNING –NIRMA UNIVERSITY</a:t>
            </a:r>
          </a:p>
          <a:p>
            <a:r>
              <a:rPr lang="en-IN" sz="1600" dirty="0"/>
              <a:t>MBS SCHOOL OF PLANNING AND ARCHITECTURE</a:t>
            </a:r>
          </a:p>
          <a:p>
            <a:r>
              <a:rPr lang="en-IN" sz="1600" dirty="0"/>
              <a:t>PILOO MODY COLLEGE OF ARCHITECTURE</a:t>
            </a:r>
          </a:p>
          <a:p>
            <a:r>
              <a:rPr lang="en-IN" sz="1600" dirty="0"/>
              <a:t>RIZIVI COLLEGE </a:t>
            </a:r>
          </a:p>
          <a:p>
            <a:r>
              <a:rPr lang="en-IN" sz="1600" dirty="0"/>
              <a:t>RV COLLEGE OF ARCHITECTURE</a:t>
            </a:r>
          </a:p>
          <a:p>
            <a:r>
              <a:rPr lang="en-IN" sz="1600" dirty="0"/>
              <a:t>SCHOOL OF ARCHITECTURE &amp; DESIGN , JAIPUR</a:t>
            </a:r>
          </a:p>
          <a:p>
            <a:endParaRPr lang="en-IN" sz="16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3775591"/>
      </p:ext>
    </p:extLst>
  </p:cSld>
  <p:clrMapOvr>
    <a:masterClrMapping/>
  </p:clrMapOvr>
  <p:transition spd="slow"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12</a:t>
            </a:r>
            <a:r>
              <a:rPr lang="en-IN" baseline="30000" dirty="0"/>
              <a:t>TH</a:t>
            </a:r>
            <a:r>
              <a:rPr lang="en-IN" dirty="0"/>
              <a:t> SCI – PCB – NEET – MBBS/ MD/ MS</a:t>
            </a:r>
          </a:p>
          <a:p>
            <a:endParaRPr lang="en-IN" dirty="0"/>
          </a:p>
          <a:p>
            <a:r>
              <a:rPr lang="en-IN" dirty="0"/>
              <a:t>12</a:t>
            </a:r>
            <a:r>
              <a:rPr lang="en-IN" baseline="30000" dirty="0"/>
              <a:t>TH</a:t>
            </a:r>
            <a:r>
              <a:rPr lang="en-IN" dirty="0"/>
              <a:t> SCI – PCB – NEET – MBBS/ BDS/ BAMS/ BHMS/ BUMS/ B.V.SC/ B PHARMA/ </a:t>
            </a:r>
          </a:p>
          <a:p>
            <a:pPr marL="109728" indent="0">
              <a:buNone/>
            </a:pPr>
            <a:r>
              <a:rPr lang="en-IN" dirty="0"/>
              <a:t>   D PHARMA/ NURSING/ NUTRITION SCIENCE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MEDICAL FIELD AFTER 12</a:t>
            </a:r>
            <a:r>
              <a:rPr lang="en-IN" baseline="30000" dirty="0"/>
              <a:t>TH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547684"/>
      </p:ext>
    </p:extLst>
  </p:cSld>
  <p:clrMapOvr>
    <a:masterClrMapping/>
  </p:clrMapOvr>
  <p:transition spd="slow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COURSE IN MEDICAL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2987825" y="4149081"/>
            <a:ext cx="2952329" cy="202312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IN" dirty="0"/>
              <a:t>GYNECOLOGY</a:t>
            </a:r>
          </a:p>
          <a:p>
            <a:r>
              <a:rPr lang="en-IN" dirty="0"/>
              <a:t>SPEECH THERAPIST</a:t>
            </a:r>
          </a:p>
          <a:p>
            <a:r>
              <a:rPr lang="en-IN" dirty="0"/>
              <a:t>OPTHALMOLOGY</a:t>
            </a:r>
          </a:p>
          <a:p>
            <a:r>
              <a:rPr lang="en-IN" dirty="0"/>
              <a:t>PATHOLOGY</a:t>
            </a:r>
          </a:p>
          <a:p>
            <a:r>
              <a:rPr lang="en-IN" dirty="0"/>
              <a:t>PHYSIOTHERAPIST</a:t>
            </a:r>
          </a:p>
          <a:p>
            <a:r>
              <a:rPr lang="en-IN" dirty="0"/>
              <a:t>UROLOGY</a:t>
            </a:r>
          </a:p>
          <a:p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109728" indent="0">
              <a:buNone/>
            </a:pPr>
            <a:endParaRPr lang="en-IN" dirty="0"/>
          </a:p>
          <a:p>
            <a:r>
              <a:rPr lang="en-IN" dirty="0"/>
              <a:t>PEDIATRICS</a:t>
            </a:r>
          </a:p>
          <a:p>
            <a:r>
              <a:rPr lang="en-IN" dirty="0"/>
              <a:t>PLASTIC SURGERY</a:t>
            </a:r>
          </a:p>
          <a:p>
            <a:r>
              <a:rPr lang="en-IN" dirty="0"/>
              <a:t>NEUROLOGY</a:t>
            </a:r>
          </a:p>
          <a:p>
            <a:r>
              <a:rPr lang="en-IN" dirty="0"/>
              <a:t>DENTIST</a:t>
            </a:r>
          </a:p>
          <a:p>
            <a:r>
              <a:rPr lang="en-IN" dirty="0"/>
              <a:t>SURGERY</a:t>
            </a:r>
          </a:p>
          <a:p>
            <a:endParaRPr lang="en-IN" dirty="0"/>
          </a:p>
        </p:txBody>
      </p:sp>
      <p:pic>
        <p:nvPicPr>
          <p:cNvPr id="8194" name="Picture 2" descr="Cartoon doctor Images | Free Vectors, Stock Photos &amp; PS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293097"/>
            <a:ext cx="2664296" cy="1775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739292"/>
      </p:ext>
    </p:extLst>
  </p:cSld>
  <p:clrMapOvr>
    <a:masterClrMapping/>
  </p:clrMapOvr>
  <p:transition spd="slow"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COLLEGES FOR MEDICAL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SETH GS MEDICAL COLLEGE</a:t>
            </a:r>
          </a:p>
          <a:p>
            <a:r>
              <a:rPr lang="en-IN" dirty="0"/>
              <a:t>TOPIWALA NATIONAL MEDICAL COLLEGE</a:t>
            </a:r>
          </a:p>
          <a:p>
            <a:r>
              <a:rPr lang="en-IN" dirty="0"/>
              <a:t>GRANT MEDICAL COLLEGE, J.J. HOSPITAL</a:t>
            </a:r>
          </a:p>
          <a:p>
            <a:r>
              <a:rPr lang="en-IN" dirty="0"/>
              <a:t>D.Y. PATIL DENTAL COLLEGE</a:t>
            </a:r>
          </a:p>
          <a:p>
            <a:r>
              <a:rPr lang="en-IN" dirty="0"/>
              <a:t>RA PODAR AYURVED MEDICAL COLLEGE</a:t>
            </a:r>
          </a:p>
          <a:p>
            <a:r>
              <a:rPr lang="en-IN" dirty="0"/>
              <a:t>KEM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IN" dirty="0"/>
              <a:t>TERNA MEDICAL COLLEGE</a:t>
            </a:r>
          </a:p>
          <a:p>
            <a:r>
              <a:rPr lang="en-IN" dirty="0"/>
              <a:t>NAIR HOSPITAL DENTAL COLLEGE</a:t>
            </a:r>
          </a:p>
          <a:p>
            <a:r>
              <a:rPr lang="en-IN" dirty="0"/>
              <a:t>RAJIV GANDHI MEDICAL COLLEGE </a:t>
            </a:r>
          </a:p>
          <a:p>
            <a:r>
              <a:rPr lang="en-IN" dirty="0"/>
              <a:t>MAHATAMA GANDHI MEDICAL COLLEGE </a:t>
            </a:r>
          </a:p>
          <a:p>
            <a:r>
              <a:rPr lang="en-IN" dirty="0"/>
              <a:t>K.J. SOMAIYA MEDICAL COLLEGE</a:t>
            </a:r>
          </a:p>
        </p:txBody>
      </p:sp>
    </p:spTree>
    <p:extLst>
      <p:ext uri="{BB962C8B-B14F-4D97-AF65-F5344CB8AC3E}">
        <p14:creationId xmlns:p14="http://schemas.microsoft.com/office/powerpoint/2010/main" val="1400622304"/>
      </p:ext>
    </p:extLst>
  </p:cSld>
  <p:clrMapOvr>
    <a:masterClrMapping/>
  </p:clrMapOvr>
  <p:transition spd="slow"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11</a:t>
                </a:r>
                <a:r>
                  <a:rPr lang="en-IN" baseline="30000" dirty="0"/>
                  <a:t>TH</a:t>
                </a:r>
                <a:r>
                  <a:rPr lang="en-IN" dirty="0"/>
                  <a:t> , 12</a:t>
                </a:r>
                <a:r>
                  <a:rPr lang="en-IN" baseline="30000" dirty="0"/>
                  <a:t>TH</a:t>
                </a:r>
                <a:r>
                  <a:rPr lang="en-IN" dirty="0"/>
                  <a:t> + 5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/>
                  <a:t> YEARS MBBS + 3-4 YRS MD</a:t>
                </a:r>
              </a:p>
              <a:p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COST OF ROUND 10 TO 15LACS (ON GOVT. SEATS ONLY)</a:t>
                </a:r>
              </a:p>
              <a:p>
                <a:pPr marL="109728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4690" r="-1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COST AND TIME SPAN</a:t>
            </a:r>
          </a:p>
        </p:txBody>
      </p:sp>
    </p:spTree>
    <p:extLst>
      <p:ext uri="{BB962C8B-B14F-4D97-AF65-F5344CB8AC3E}">
        <p14:creationId xmlns:p14="http://schemas.microsoft.com/office/powerpoint/2010/main" val="2413555208"/>
      </p:ext>
    </p:extLst>
  </p:cSld>
  <p:clrMapOvr>
    <a:masterClrMapping/>
  </p:clrMapOvr>
  <p:transition spd="slow"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12</a:t>
            </a:r>
            <a:r>
              <a:rPr lang="en-IN" baseline="30000" dirty="0"/>
              <a:t>TH</a:t>
            </a:r>
            <a:r>
              <a:rPr lang="en-IN" dirty="0"/>
              <a:t> SCIENCE - BSC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IN" dirty="0"/>
              <a:t>PHYSICS</a:t>
            </a:r>
          </a:p>
          <a:p>
            <a:r>
              <a:rPr lang="en-IN" dirty="0"/>
              <a:t>CHEMESTRY</a:t>
            </a:r>
          </a:p>
          <a:p>
            <a:r>
              <a:rPr lang="en-IN" dirty="0"/>
              <a:t>MATHEMATICS</a:t>
            </a:r>
          </a:p>
          <a:p>
            <a:r>
              <a:rPr lang="en-IN" dirty="0"/>
              <a:t>BSC</a:t>
            </a:r>
          </a:p>
          <a:p>
            <a:r>
              <a:rPr lang="en-IN" dirty="0"/>
              <a:t>IT</a:t>
            </a:r>
            <a:endParaRPr lang="sa-IN" dirty="0"/>
          </a:p>
          <a:p>
            <a:pPr marL="109728" indent="0">
              <a:buNone/>
            </a:pP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ASTROPHYSICS</a:t>
            </a:r>
          </a:p>
          <a:p>
            <a:r>
              <a:rPr lang="en-IN" dirty="0"/>
              <a:t>NUCLEAR PHYSICS</a:t>
            </a:r>
          </a:p>
          <a:p>
            <a:r>
              <a:rPr lang="en-IN" dirty="0"/>
              <a:t>INDUSTRIAL CHEMESTRY</a:t>
            </a:r>
          </a:p>
          <a:p>
            <a:r>
              <a:rPr lang="en-IN" dirty="0"/>
              <a:t>FORENSIC SCIENCES</a:t>
            </a:r>
          </a:p>
          <a:p>
            <a:r>
              <a:rPr lang="en-IN" dirty="0"/>
              <a:t>STATISTICS</a:t>
            </a:r>
          </a:p>
          <a:p>
            <a:r>
              <a:rPr lang="en-IN" dirty="0"/>
              <a:t>ANIMATION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982191"/>
      </p:ext>
    </p:extLst>
  </p:cSld>
  <p:clrMapOvr>
    <a:masterClrMapping/>
  </p:clrMapOvr>
  <p:transition spd="slow">
    <p:wip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12</a:t>
            </a:r>
            <a:r>
              <a:rPr lang="en-IN" baseline="30000" dirty="0"/>
              <a:t>TH</a:t>
            </a:r>
            <a:r>
              <a:rPr lang="en-IN" dirty="0"/>
              <a:t> SCI – PCB - BSC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IN" dirty="0"/>
              <a:t>MICROBIOLOGY</a:t>
            </a:r>
          </a:p>
          <a:p>
            <a:r>
              <a:rPr lang="en-IN" dirty="0"/>
              <a:t>FORENSIC SCIENCE</a:t>
            </a:r>
          </a:p>
          <a:p>
            <a:r>
              <a:rPr lang="en-IN" dirty="0"/>
              <a:t>ZOOLOGY</a:t>
            </a:r>
          </a:p>
          <a:p>
            <a:r>
              <a:rPr lang="en-IN" dirty="0"/>
              <a:t>INDUSTRY CHEMISTRY</a:t>
            </a:r>
          </a:p>
          <a:p>
            <a:r>
              <a:rPr lang="en-IN" dirty="0"/>
              <a:t>CHEMESTRY</a:t>
            </a:r>
          </a:p>
          <a:p>
            <a:r>
              <a:rPr lang="en-IN" dirty="0"/>
              <a:t>GENETICS</a:t>
            </a:r>
          </a:p>
          <a:p>
            <a:r>
              <a:rPr lang="en-IN" dirty="0"/>
              <a:t>FOOD TECHNOLOGY</a:t>
            </a:r>
          </a:p>
          <a:p>
            <a:r>
              <a:rPr lang="en-IN" dirty="0"/>
              <a:t>FORESTRY</a:t>
            </a:r>
          </a:p>
          <a:p>
            <a:pPr marL="109728" indent="0">
              <a:buNone/>
            </a:pP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AGRICULTURE</a:t>
            </a:r>
          </a:p>
          <a:p>
            <a:r>
              <a:rPr lang="en-IN" dirty="0"/>
              <a:t>BIOLOGIST</a:t>
            </a:r>
          </a:p>
          <a:p>
            <a:r>
              <a:rPr lang="en-IN" dirty="0"/>
              <a:t>BEAUTY THERAPY</a:t>
            </a:r>
          </a:p>
          <a:p>
            <a:r>
              <a:rPr lang="en-IN" dirty="0"/>
              <a:t>MEDICAL LAB TECH</a:t>
            </a:r>
          </a:p>
          <a:p>
            <a:r>
              <a:rPr lang="en-IN" dirty="0"/>
              <a:t>MEDIA</a:t>
            </a:r>
          </a:p>
          <a:p>
            <a:r>
              <a:rPr lang="en-IN" dirty="0"/>
              <a:t>NURSING</a:t>
            </a:r>
          </a:p>
          <a:p>
            <a:r>
              <a:rPr lang="en-IN" dirty="0"/>
              <a:t>COMMUNICATION</a:t>
            </a:r>
          </a:p>
          <a:p>
            <a:r>
              <a:rPr lang="en-IN" dirty="0"/>
              <a:t>BOTANY</a:t>
            </a:r>
          </a:p>
          <a:p>
            <a:r>
              <a:rPr lang="en-IN" dirty="0"/>
              <a:t>BIOTECHNOLOGY</a:t>
            </a:r>
          </a:p>
          <a:p>
            <a:r>
              <a:rPr lang="en-IN" dirty="0"/>
              <a:t>CATERING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7398630"/>
      </p:ext>
    </p:extLst>
  </p:cSld>
  <p:clrMapOvr>
    <a:masterClrMapping/>
  </p:clrMapOvr>
  <p:transition spd="slow">
    <p:wip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JOB</a:t>
            </a:r>
          </a:p>
          <a:p>
            <a:r>
              <a:rPr lang="en-IN" dirty="0"/>
              <a:t>IAS,IPS,IES,CDSE,UPSE,MPSE</a:t>
            </a:r>
          </a:p>
          <a:p>
            <a:r>
              <a:rPr lang="en-IN" dirty="0"/>
              <a:t>CAT/ CMAT/ NMAT/ SNAP/ XAT FOR MBA</a:t>
            </a:r>
          </a:p>
          <a:p>
            <a:r>
              <a:rPr lang="en-IN" dirty="0"/>
              <a:t>GMAT FOR MBA IN US, CANADA, EUROPE</a:t>
            </a:r>
          </a:p>
          <a:p>
            <a:r>
              <a:rPr lang="en-IN" dirty="0"/>
              <a:t>GRE/ TOEFL FOR MS IN FOREIGN COUNTRIES</a:t>
            </a:r>
          </a:p>
          <a:p>
            <a:r>
              <a:rPr lang="en-IN" dirty="0"/>
              <a:t>GATE FOR M. TECH IN IIT</a:t>
            </a:r>
          </a:p>
          <a:p>
            <a:r>
              <a:rPr lang="en-IN" dirty="0"/>
              <a:t>ME AND MTECH FOR TEACHING CAREER</a:t>
            </a:r>
          </a:p>
          <a:p>
            <a:pPr marL="109728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SCOPE AFTER BSC ,BE, BTECH</a:t>
            </a:r>
          </a:p>
        </p:txBody>
      </p:sp>
    </p:spTree>
    <p:extLst>
      <p:ext uri="{BB962C8B-B14F-4D97-AF65-F5344CB8AC3E}">
        <p14:creationId xmlns:p14="http://schemas.microsoft.com/office/powerpoint/2010/main" val="398585401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>
                <a:latin typeface="Bahnschrift Light" pitchFamily="34" charset="0"/>
              </a:rPr>
              <a:t>WORK FOR AT LEAST 10 HOURS A DAY</a:t>
            </a:r>
          </a:p>
          <a:p>
            <a:endParaRPr lang="en-IN" dirty="0">
              <a:latin typeface="Bahnschrift Light" pitchFamily="34" charset="0"/>
            </a:endParaRPr>
          </a:p>
          <a:p>
            <a:r>
              <a:rPr lang="en-IN" dirty="0">
                <a:latin typeface="Bahnschrift Light" pitchFamily="34" charset="0"/>
              </a:rPr>
              <a:t>AND IF WE SAY 6 DAYS A WEEK MEANS YOU HAVE TO WORK FOR 60 HOURS IN A WEEK .</a:t>
            </a:r>
          </a:p>
          <a:p>
            <a:pPr marL="109728" indent="0">
              <a:buNone/>
            </a:pPr>
            <a:endParaRPr lang="en-IN" dirty="0">
              <a:latin typeface="Bahnschrift Light" pitchFamily="34" charset="0"/>
            </a:endParaRPr>
          </a:p>
          <a:p>
            <a:r>
              <a:rPr lang="en-IN" dirty="0">
                <a:latin typeface="Bahnschrift Light" pitchFamily="34" charset="0"/>
              </a:rPr>
              <a:t>LIKE WISE WE CAN SAY 3000 HOURS IN A YEAR.</a:t>
            </a:r>
          </a:p>
          <a:p>
            <a:pPr marL="109728" indent="0">
              <a:buNone/>
            </a:pPr>
            <a:endParaRPr lang="en-IN" dirty="0">
              <a:latin typeface="Bahnschrift Light" pitchFamily="34" charset="0"/>
            </a:endParaRPr>
          </a:p>
          <a:p>
            <a:r>
              <a:rPr lang="en-IN" dirty="0">
                <a:latin typeface="Bahnschrift Light" pitchFamily="34" charset="0"/>
              </a:rPr>
              <a:t>AND IF WE WORK FOR 30 YEARS OF OUR LIFE THAN YOU HAVE TO SPEND 90000 HOURS OF YOUR LIFE .</a:t>
            </a:r>
          </a:p>
          <a:p>
            <a:pPr marL="109728" indent="0">
              <a:buNone/>
            </a:pPr>
            <a:endParaRPr lang="en-IN" dirty="0">
              <a:latin typeface="Bahnschrift Light" pitchFamily="34" charset="0"/>
            </a:endParaRPr>
          </a:p>
          <a:p>
            <a:pPr marL="109728" indent="0">
              <a:buNone/>
            </a:pPr>
            <a:r>
              <a:rPr lang="en-IN" dirty="0">
                <a:latin typeface="Bahnschrift Light" pitchFamily="34" charset="0"/>
              </a:rPr>
              <a:t>SO LET’S DECIDE WHAT YOU WANT TO DO.</a:t>
            </a:r>
          </a:p>
          <a:p>
            <a:pPr marL="109728" indent="0">
              <a:buNone/>
            </a:pPr>
            <a:endParaRPr lang="en-IN" dirty="0">
              <a:latin typeface="Bahnschrift Light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WHY TO SELECT A PEREFECT CAREER</a:t>
            </a:r>
          </a:p>
        </p:txBody>
      </p:sp>
    </p:spTree>
    <p:extLst>
      <p:ext uri="{BB962C8B-B14F-4D97-AF65-F5344CB8AC3E}">
        <p14:creationId xmlns:p14="http://schemas.microsoft.com/office/powerpoint/2010/main" val="2471087602"/>
      </p:ext>
    </p:extLst>
  </p:cSld>
  <p:clrMapOvr>
    <a:masterClrMapping/>
  </p:clrMapOvr>
  <p:transition spd="slow">
    <p:wip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COMMERCE</a:t>
            </a:r>
          </a:p>
        </p:txBody>
      </p:sp>
      <p:pic>
        <p:nvPicPr>
          <p:cNvPr id="9218" name="Picture 2" descr="Department of Commerce – MAIM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052737"/>
            <a:ext cx="5215309" cy="521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604421"/>
      </p:ext>
    </p:extLst>
  </p:cSld>
  <p:clrMapOvr>
    <a:masterClrMapping/>
  </p:clrMapOvr>
  <p:transition spd="slow">
    <p:wip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IN" dirty="0"/>
              <a:t>THE MAJOR SBJECTS THAT ARE COVERED UNDER THE COMMERCE STEAM ARE:</a:t>
            </a:r>
          </a:p>
          <a:p>
            <a:r>
              <a:rPr lang="en-IN" dirty="0"/>
              <a:t>ACCOUNTANCY</a:t>
            </a:r>
          </a:p>
          <a:p>
            <a:r>
              <a:rPr lang="en-IN" dirty="0"/>
              <a:t>SP (SECRETIAL PRACTICE)</a:t>
            </a:r>
          </a:p>
          <a:p>
            <a:r>
              <a:rPr lang="en-IN" dirty="0"/>
              <a:t>ORGNIZATION OF CMMERCE</a:t>
            </a:r>
          </a:p>
          <a:p>
            <a:r>
              <a:rPr lang="en-IN" dirty="0"/>
              <a:t>ECONOMICS</a:t>
            </a:r>
          </a:p>
          <a:p>
            <a:r>
              <a:rPr lang="en-IN" dirty="0"/>
              <a:t>MATHEMATICS</a:t>
            </a:r>
          </a:p>
          <a:p>
            <a:r>
              <a:rPr lang="en-IN" dirty="0"/>
              <a:t>HINDI</a:t>
            </a:r>
          </a:p>
          <a:p>
            <a:r>
              <a:rPr lang="en-IN" dirty="0"/>
              <a:t>ENGLISH</a:t>
            </a:r>
          </a:p>
          <a:p>
            <a:endParaRPr lang="en-IN" dirty="0"/>
          </a:p>
          <a:p>
            <a:pPr marL="109728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COMMERCE</a:t>
            </a:r>
          </a:p>
        </p:txBody>
      </p:sp>
    </p:spTree>
    <p:extLst>
      <p:ext uri="{BB962C8B-B14F-4D97-AF65-F5344CB8AC3E}">
        <p14:creationId xmlns:p14="http://schemas.microsoft.com/office/powerpoint/2010/main" val="582822877"/>
      </p:ext>
    </p:extLst>
  </p:cSld>
  <p:clrMapOvr>
    <a:masterClrMapping/>
  </p:clrMapOvr>
  <p:transition spd="slow">
    <p:wip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0375" y="1268762"/>
            <a:ext cx="8229600" cy="936103"/>
          </a:xfrm>
        </p:spPr>
        <p:txBody>
          <a:bodyPr/>
          <a:lstStyle/>
          <a:p>
            <a:r>
              <a:rPr lang="en-IN" dirty="0"/>
              <a:t>BCOM + ANY MAJOR COURSE ALONG WITH IT.</a:t>
            </a:r>
          </a:p>
          <a:p>
            <a:pPr marL="109728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COMMERCE</a:t>
            </a:r>
          </a:p>
        </p:txBody>
      </p:sp>
      <p:sp>
        <p:nvSpPr>
          <p:cNvPr id="4" name="AutoShape 2" descr="B.Com -Bachelor of Commerce - J. Z. Shah Arts &amp; H. P. Desai Commerce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 descr="B.Com -Bachelor of Commerce - J. Z. Shah Arts &amp; H. P. Desai Commerce College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6" descr="B.Com -Bachelor of Commerce - J. Z. Shah Arts &amp; H. P. Desai Commerce College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8" descr="B.Com -Bachelor of Commerce - J. Z. Shah Arts &amp; H. P. Desai Commerce College"/>
          <p:cNvSpPr>
            <a:spLocks noChangeAspect="1" noChangeArrowheads="1"/>
          </p:cNvSpPr>
          <p:nvPr/>
        </p:nvSpPr>
        <p:spPr bwMode="auto">
          <a:xfrm>
            <a:off x="612775" y="3127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50" name="Picture 10" descr="SCIENCE | IIC Indo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132857"/>
            <a:ext cx="3583285" cy="358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668113"/>
      </p:ext>
    </p:extLst>
  </p:cSld>
  <p:clrMapOvr>
    <a:masterClrMapping/>
  </p:clrMapOvr>
  <p:transition spd="slow">
    <p:wip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IN" dirty="0"/>
              <a:t>TRADITIONAL COURSES</a:t>
            </a:r>
          </a:p>
          <a:p>
            <a:pPr marL="109728" indent="0">
              <a:buNone/>
            </a:pPr>
            <a:r>
              <a:rPr lang="en-IN" dirty="0"/>
              <a:t>B COM (3 YEARS)</a:t>
            </a:r>
          </a:p>
          <a:p>
            <a:pPr marL="109728" indent="0">
              <a:buNone/>
            </a:pPr>
            <a:r>
              <a:rPr lang="en-IN" dirty="0"/>
              <a:t>C.A. (5 YEARS)</a:t>
            </a:r>
          </a:p>
          <a:p>
            <a:pPr marL="109728" indent="0">
              <a:buNone/>
            </a:pPr>
            <a:r>
              <a:rPr lang="en-IN" dirty="0"/>
              <a:t>C.S. (4 YEARS)</a:t>
            </a:r>
          </a:p>
          <a:p>
            <a:pPr marL="109728" indent="0">
              <a:buNone/>
            </a:pPr>
            <a:r>
              <a:rPr lang="en-IN" dirty="0"/>
              <a:t>I.C.W.A. (3 YEARS)</a:t>
            </a:r>
            <a:r>
              <a:rPr lang="en-IN" sz="1600" dirty="0"/>
              <a:t>( INSTITUTE OF COST &amp; WORKS ACCOUNTS)</a:t>
            </a:r>
          </a:p>
          <a:p>
            <a:pPr marL="109728" indent="0">
              <a:buNone/>
            </a:pPr>
            <a:r>
              <a:rPr lang="en-IN" dirty="0"/>
              <a:t>L.L.B. (5 YEARS)</a:t>
            </a:r>
            <a:r>
              <a:rPr lang="en-IN" sz="1600" dirty="0"/>
              <a:t>(LEGISLETIVE LAW BACHELOR)</a:t>
            </a:r>
          </a:p>
          <a:p>
            <a:pPr marL="109728" indent="0">
              <a:buNone/>
            </a:pPr>
            <a:endParaRPr lang="en-IN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HSC COMMERCE</a:t>
            </a:r>
          </a:p>
        </p:txBody>
      </p:sp>
    </p:spTree>
    <p:extLst>
      <p:ext uri="{BB962C8B-B14F-4D97-AF65-F5344CB8AC3E}">
        <p14:creationId xmlns:p14="http://schemas.microsoft.com/office/powerpoint/2010/main" val="32880684"/>
      </p:ext>
    </p:extLst>
  </p:cSld>
  <p:clrMapOvr>
    <a:masterClrMapping/>
  </p:clrMapOvr>
  <p:transition spd="slow">
    <p:wip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IN" dirty="0"/>
          </a:p>
          <a:p>
            <a:pPr marL="109728" indent="0">
              <a:buNone/>
            </a:pPr>
            <a:r>
              <a:rPr lang="en-IN" sz="2000" dirty="0"/>
              <a:t>B.M.S. (3 YEARS) (BACHELORS OF MANAGEMENT STUDIES)</a:t>
            </a:r>
          </a:p>
          <a:p>
            <a:pPr marL="109728" indent="0">
              <a:buNone/>
            </a:pPr>
            <a:r>
              <a:rPr lang="en-IN" sz="2000" dirty="0"/>
              <a:t>B.A.F. (3 YEARS) (BACHELOR OF ACCOUNTING &amp; FINANCE)</a:t>
            </a:r>
          </a:p>
          <a:p>
            <a:pPr marL="109728" indent="0">
              <a:buNone/>
            </a:pPr>
            <a:r>
              <a:rPr lang="en-IN" sz="2000" dirty="0"/>
              <a:t>B.B.I. (3 YEARS) (BECHOLAR OF BANKING AND INSURANCE)</a:t>
            </a:r>
          </a:p>
          <a:p>
            <a:pPr marL="109728" indent="0">
              <a:buNone/>
            </a:pPr>
            <a:r>
              <a:rPr lang="en-IN" sz="2000" dirty="0"/>
              <a:t>B.M.M. (3 YEARS) (BECHOLAR OF MASS MEDIA)</a:t>
            </a:r>
            <a:r>
              <a:rPr lang="en-IN" sz="1400" dirty="0"/>
              <a:t>(JOURNALISM, ADVERTISING, MASS COMMUNICATION, COPYWRITTING)</a:t>
            </a:r>
          </a:p>
          <a:p>
            <a:pPr marL="109728" indent="0">
              <a:buNone/>
            </a:pPr>
            <a:r>
              <a:rPr lang="en-IN" sz="2000" dirty="0"/>
              <a:t>B.F.M. (3 YEARS) (BECHOLAR OF FINE ARTS)</a:t>
            </a:r>
          </a:p>
          <a:p>
            <a:pPr marL="109728" indent="0">
              <a:buNone/>
            </a:pPr>
            <a:r>
              <a:rPr lang="en-IN" sz="2000" dirty="0"/>
              <a:t>B.B.A. (3 YEARS) (BECHOLAR OF BUSINESS ADMINISTRATION)</a:t>
            </a:r>
          </a:p>
          <a:p>
            <a:pPr marL="109728" indent="0">
              <a:buNone/>
            </a:pPr>
            <a:r>
              <a:rPr lang="en-IN" sz="2000" dirty="0"/>
              <a:t>B.C.A (3 YEARS) (BECHOLAR OF COMPUTER APPLICATION)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HSC- COMMERCE </a:t>
            </a:r>
          </a:p>
        </p:txBody>
      </p:sp>
    </p:spTree>
    <p:extLst>
      <p:ext uri="{BB962C8B-B14F-4D97-AF65-F5344CB8AC3E}">
        <p14:creationId xmlns:p14="http://schemas.microsoft.com/office/powerpoint/2010/main" val="2511667243"/>
      </p:ext>
    </p:extLst>
  </p:cSld>
  <p:clrMapOvr>
    <a:masterClrMapping/>
  </p:clrMapOvr>
  <p:transition spd="slow">
    <p:wip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HSC COMMERCE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IN" sz="1800" b="1" dirty="0"/>
              <a:t>POST GRADUATE COURSES</a:t>
            </a:r>
          </a:p>
          <a:p>
            <a:pPr marL="109728" indent="0">
              <a:buNone/>
            </a:pPr>
            <a:r>
              <a:rPr lang="en-IN" sz="1800" dirty="0"/>
              <a:t>M.COM (2 YEARS)</a:t>
            </a:r>
          </a:p>
          <a:p>
            <a:pPr marL="109728" indent="0">
              <a:buNone/>
            </a:pPr>
            <a:r>
              <a:rPr lang="en-IN" sz="1800" dirty="0"/>
              <a:t>M.B.A. (2 YEARS)</a:t>
            </a:r>
          </a:p>
          <a:p>
            <a:pPr marL="109728" indent="0">
              <a:buNone/>
            </a:pPr>
            <a:r>
              <a:rPr lang="en-IN" sz="1800" dirty="0"/>
              <a:t>M.C.A. (3 YEARS)</a:t>
            </a:r>
          </a:p>
          <a:p>
            <a:pPr marL="109728" indent="0">
              <a:buNone/>
            </a:pPr>
            <a:r>
              <a:rPr lang="en-IN" sz="1800" dirty="0"/>
              <a:t>C.F.A. (3 YEARS)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IN" sz="1800" b="1" dirty="0"/>
              <a:t>OTHER DIPLOMA COURSES</a:t>
            </a:r>
          </a:p>
          <a:p>
            <a:pPr marL="109728" indent="0">
              <a:buNone/>
            </a:pPr>
            <a:r>
              <a:rPr lang="en-IN" sz="1800" dirty="0"/>
              <a:t>D.B.M. (1 YEAR)</a:t>
            </a:r>
            <a:r>
              <a:rPr lang="en-IN" sz="1200" dirty="0"/>
              <a:t>(DIPLOMA IN BUSINESS MANAGEMENT)</a:t>
            </a:r>
          </a:p>
          <a:p>
            <a:pPr marL="109728" indent="0">
              <a:buNone/>
            </a:pPr>
            <a:r>
              <a:rPr lang="en-IN" sz="1800" dirty="0"/>
              <a:t>B.F.M. (1 YEAR)</a:t>
            </a:r>
            <a:r>
              <a:rPr lang="en-IN" sz="1200" dirty="0"/>
              <a:t>(BECHOLAR OF FINANCIAL MARKETS)</a:t>
            </a:r>
          </a:p>
          <a:p>
            <a:pPr marL="109728" indent="0">
              <a:buNone/>
            </a:pPr>
            <a:r>
              <a:rPr lang="en-IN" sz="1800" dirty="0"/>
              <a:t>D.H.R. (1 YEAR)</a:t>
            </a:r>
            <a:r>
              <a:rPr lang="en-IN" sz="1200" dirty="0"/>
              <a:t>(DIPLOMA IN HUMAN RIGHTS)</a:t>
            </a:r>
          </a:p>
          <a:p>
            <a:pPr marL="109728" indent="0">
              <a:buNone/>
            </a:pPr>
            <a:r>
              <a:rPr lang="en-IN" sz="1800" dirty="0"/>
              <a:t>EXIM (1 YEAR)</a:t>
            </a:r>
            <a:r>
              <a:rPr lang="en-IN" sz="1200" dirty="0"/>
              <a:t>(DIPLOMA IN IMPORT EXPORT)</a:t>
            </a:r>
          </a:p>
          <a:p>
            <a:pPr marL="109728" indent="0">
              <a:buNone/>
            </a:pPr>
            <a:r>
              <a:rPr lang="en-IN" sz="1800" dirty="0"/>
              <a:t>C.F.P. (1 YEAR)</a:t>
            </a:r>
            <a:r>
              <a:rPr lang="en-IN" sz="1200" dirty="0"/>
              <a:t>(CERIFICATION FINANCIAL PLANNER)</a:t>
            </a:r>
          </a:p>
          <a:p>
            <a:pPr marL="109728" indent="0">
              <a:buNone/>
            </a:pPr>
            <a:r>
              <a:rPr lang="en-IN" sz="1800" dirty="0"/>
              <a:t>C.P.A. (2 YEARS)</a:t>
            </a:r>
            <a:r>
              <a:rPr lang="en-IN" sz="1200" dirty="0"/>
              <a:t>(CERTIFICATE PUBLIC ACCOUNTANT)</a:t>
            </a:r>
          </a:p>
          <a:p>
            <a:pPr marL="109728" indent="0">
              <a:buNone/>
            </a:pPr>
            <a:endParaRPr lang="en-IN" sz="1200" dirty="0"/>
          </a:p>
          <a:p>
            <a:pPr marL="109728" indent="0">
              <a:buNone/>
            </a:pPr>
            <a:r>
              <a:rPr lang="en-IN" sz="1800" dirty="0"/>
              <a:t>MANY OTHER COURSES RUN BY EDUCATIONAL INSTITUTES</a:t>
            </a:r>
          </a:p>
          <a:p>
            <a:pPr marL="109728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448678029"/>
      </p:ext>
    </p:extLst>
  </p:cSld>
  <p:clrMapOvr>
    <a:masterClrMapping/>
  </p:clrMapOvr>
  <p:transition spd="slow">
    <p:wip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Which subject should I read after passing B.Com?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24" b="12824"/>
          <a:stretch>
            <a:fillRect/>
          </a:stretch>
        </p:blipFill>
        <p:spPr bwMode="auto">
          <a:xfrm>
            <a:off x="228600" y="190500"/>
            <a:ext cx="8686800" cy="597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57236"/>
      </p:ext>
    </p:extLst>
  </p:cSld>
  <p:clrMapOvr>
    <a:masterClrMapping/>
  </p:clrMapOvr>
  <p:transition spd="slow">
    <p:wip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JOB IN ACCOUNTING AND BANKING</a:t>
            </a:r>
          </a:p>
          <a:p>
            <a:r>
              <a:rPr lang="en-IN" dirty="0"/>
              <a:t>B.ED – M.ED</a:t>
            </a:r>
            <a:r>
              <a:rPr lang="en-IN" sz="1400" dirty="0"/>
              <a:t>(BECHOLAR/ MASTER OF EDUCATION)</a:t>
            </a:r>
          </a:p>
          <a:p>
            <a:r>
              <a:rPr lang="en-IN" dirty="0"/>
              <a:t>M.COM</a:t>
            </a:r>
          </a:p>
          <a:p>
            <a:r>
              <a:rPr lang="en-IN" dirty="0"/>
              <a:t>CAT/ CMAT/ NMAT/ ZAT/ SNAP FOR MBA</a:t>
            </a:r>
          </a:p>
          <a:p>
            <a:r>
              <a:rPr lang="en-IN" dirty="0"/>
              <a:t>MPSC, UPSC</a:t>
            </a:r>
          </a:p>
          <a:p>
            <a:r>
              <a:rPr lang="en-IN" dirty="0"/>
              <a:t>MCOM – SET/NET (STATE ELIGIBILITY TEST FOR THE POST OF PROFESSORS IN UNIVERSITY)</a:t>
            </a:r>
          </a:p>
          <a:p>
            <a:r>
              <a:rPr lang="en-IN" dirty="0"/>
              <a:t>BUSINESS</a:t>
            </a:r>
          </a:p>
          <a:p>
            <a:pPr marL="109728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AFTER B.COM</a:t>
            </a:r>
          </a:p>
        </p:txBody>
      </p:sp>
    </p:spTree>
    <p:extLst>
      <p:ext uri="{BB962C8B-B14F-4D97-AF65-F5344CB8AC3E}">
        <p14:creationId xmlns:p14="http://schemas.microsoft.com/office/powerpoint/2010/main" val="3222437018"/>
      </p:ext>
    </p:extLst>
  </p:cSld>
  <p:clrMapOvr>
    <a:masterClrMapping/>
  </p:clrMapOvr>
  <p:transition spd="slow">
    <p:wip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2334531"/>
            <a:ext cx="8229600" cy="4525963"/>
          </a:xfrm>
        </p:spPr>
        <p:txBody>
          <a:bodyPr/>
          <a:lstStyle/>
          <a:p>
            <a:pPr marL="109728" indent="0">
              <a:buNone/>
            </a:pPr>
            <a:r>
              <a:rPr lang="en-IN" sz="4400" dirty="0">
                <a:solidFill>
                  <a:srgbClr val="FF0000"/>
                </a:solidFill>
              </a:rPr>
              <a:t>CALL : </a:t>
            </a:r>
            <a:r>
              <a:rPr lang="en-IN" sz="4400" dirty="0" err="1">
                <a:solidFill>
                  <a:srgbClr val="FF0000"/>
                </a:solidFill>
              </a:rPr>
              <a:t>Nandkishor</a:t>
            </a:r>
            <a:r>
              <a:rPr lang="en-IN" sz="4400" dirty="0">
                <a:solidFill>
                  <a:srgbClr val="FF0000"/>
                </a:solidFill>
              </a:rPr>
              <a:t> Sir</a:t>
            </a:r>
            <a:r>
              <a:rPr lang="en-IN" dirty="0">
                <a:solidFill>
                  <a:srgbClr val="FF0000"/>
                </a:solidFill>
              </a:rPr>
              <a:t> </a:t>
            </a:r>
          </a:p>
          <a:p>
            <a:pPr marL="109728" indent="0">
              <a:buNone/>
            </a:pPr>
            <a:r>
              <a:rPr lang="en-IN" sz="6000" dirty="0">
                <a:solidFill>
                  <a:srgbClr val="FF0000"/>
                </a:solidFill>
              </a:rPr>
              <a:t>           8879511601</a:t>
            </a:r>
          </a:p>
          <a:p>
            <a:pPr marL="109728" indent="0">
              <a:buNone/>
            </a:pPr>
            <a:r>
              <a:rPr lang="en-US" sz="4000" dirty="0">
                <a:solidFill>
                  <a:srgbClr val="FF0000"/>
                </a:solidFill>
              </a:rPr>
              <a:t> email: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3600" dirty="0">
                <a:solidFill>
                  <a:srgbClr val="FF0000"/>
                </a:solidFill>
              </a:rPr>
              <a:t>nand_nirukti@yahoo.com</a:t>
            </a:r>
            <a:endParaRPr lang="en-IN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IN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CONTACT US ON FOR ANY DOUBTS</a:t>
            </a:r>
          </a:p>
        </p:txBody>
      </p:sp>
    </p:spTree>
    <p:extLst>
      <p:ext uri="{BB962C8B-B14F-4D97-AF65-F5344CB8AC3E}">
        <p14:creationId xmlns:p14="http://schemas.microsoft.com/office/powerpoint/2010/main" val="2388330782"/>
      </p:ext>
    </p:extLst>
  </p:cSld>
  <p:clrMapOvr>
    <a:masterClrMapping/>
  </p:clrMapOvr>
  <p:transition spd="slow">
    <p:wip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and drawn lettering wishes all best for print Vector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68"/>
          <a:stretch/>
        </p:blipFill>
        <p:spPr bwMode="auto">
          <a:xfrm>
            <a:off x="2555777" y="3212976"/>
            <a:ext cx="4196571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260649"/>
            <a:ext cx="8229600" cy="4525963"/>
          </a:xfrm>
        </p:spPr>
        <p:txBody>
          <a:bodyPr/>
          <a:lstStyle/>
          <a:p>
            <a:pPr marL="109728" indent="0" algn="ctr">
              <a:buNone/>
            </a:pPr>
            <a:r>
              <a:rPr lang="en-IN" dirty="0">
                <a:solidFill>
                  <a:srgbClr val="FF0000"/>
                </a:solidFill>
              </a:rPr>
              <a:t>WISH YOU ALL THE BEST FOR YOUR EXAMS.</a:t>
            </a:r>
          </a:p>
          <a:p>
            <a:pPr marL="109728" indent="0" algn="ctr">
              <a:buNone/>
            </a:pPr>
            <a:r>
              <a:rPr lang="en-IN" dirty="0">
                <a:solidFill>
                  <a:srgbClr val="FF0000"/>
                </a:solidFill>
              </a:rPr>
              <a:t>   </a:t>
            </a:r>
            <a:r>
              <a:rPr lang="en-IN" sz="1800" dirty="0">
                <a:solidFill>
                  <a:srgbClr val="FF0000"/>
                </a:solidFill>
              </a:rPr>
              <a:t> WE ALL SURE THAT YOU WILL COME OUT WITH FLYING COLORS AND DO YOUR</a:t>
            </a:r>
          </a:p>
          <a:p>
            <a:pPr marL="109728" indent="0" algn="ctr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109728" indent="0" algn="ctr">
              <a:buNone/>
            </a:pPr>
            <a:r>
              <a:rPr lang="en-IN" dirty="0">
                <a:solidFill>
                  <a:srgbClr val="FF0000"/>
                </a:solidFill>
              </a:rPr>
              <a:t>SCHOOL , TEACHERS AND PARENTS</a:t>
            </a:r>
          </a:p>
          <a:p>
            <a:pPr marL="109728" indent="0" algn="ctr">
              <a:buNone/>
            </a:pPr>
            <a:r>
              <a:rPr lang="en-IN" sz="5400" dirty="0">
                <a:solidFill>
                  <a:srgbClr val="FF0000"/>
                </a:solidFill>
              </a:rPr>
              <a:t>PROUD</a:t>
            </a:r>
          </a:p>
        </p:txBody>
      </p:sp>
    </p:spTree>
    <p:extLst>
      <p:ext uri="{BB962C8B-B14F-4D97-AF65-F5344CB8AC3E}">
        <p14:creationId xmlns:p14="http://schemas.microsoft.com/office/powerpoint/2010/main" val="397701220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ownload free photo of The way,road,way,road trip,long road - from  needpix.com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3" r="5323"/>
          <a:stretch>
            <a:fillRect/>
          </a:stretch>
        </p:blipFill>
        <p:spPr bwMode="auto">
          <a:xfrm>
            <a:off x="228600" y="190500"/>
            <a:ext cx="8686800" cy="647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403649" y="4077073"/>
            <a:ext cx="6747527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LIFE</a:t>
            </a:r>
            <a:r>
              <a:rPr lang="en-US" sz="4000" b="0" cap="none" spc="0" dirty="0">
                <a:ln w="18415" cmpd="sng">
                  <a:solidFill>
                    <a:schemeClr val="bg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IS A </a:t>
            </a:r>
            <a:r>
              <a: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JOURNEY</a:t>
            </a:r>
            <a:r>
              <a:rPr lang="en-US" sz="4000" b="0" cap="none" spc="0" dirty="0">
                <a:ln w="18415" cmpd="sng">
                  <a:solidFill>
                    <a:schemeClr val="bg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…</a:t>
            </a:r>
          </a:p>
          <a:p>
            <a:pPr algn="ctr"/>
            <a:r>
              <a:rPr lang="en-US" sz="4000" dirty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SOME</a:t>
            </a:r>
            <a:r>
              <a:rPr lang="en-US" sz="4000" dirty="0">
                <a:ln w="18415" cmpd="sng">
                  <a:solidFill>
                    <a:schemeClr val="bg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ENJOY </a:t>
            </a:r>
            <a:r>
              <a:rPr lang="en-US" sz="4000" dirty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IT</a:t>
            </a:r>
            <a:r>
              <a:rPr lang="en-US" sz="4000" dirty="0">
                <a:ln w="18415" cmpd="sng">
                  <a:solidFill>
                    <a:schemeClr val="bg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.</a:t>
            </a:r>
          </a:p>
          <a:p>
            <a:pPr algn="ctr"/>
            <a:r>
              <a:rPr lang="en-US" sz="4000" b="0" cap="none" spc="0" dirty="0">
                <a:ln w="18415" cmpd="sng">
                  <a:solidFill>
                    <a:schemeClr val="bg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SOME </a:t>
            </a:r>
            <a:r>
              <a: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SPEND</a:t>
            </a:r>
            <a:r>
              <a:rPr lang="en-US" sz="4000" b="0" cap="none" spc="0" dirty="0">
                <a:ln w="18415" cmpd="sng">
                  <a:solidFill>
                    <a:schemeClr val="bg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IT </a:t>
            </a:r>
            <a:r>
              <a: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…….</a:t>
            </a:r>
            <a:endParaRPr lang="en-US" sz="4000" b="0" cap="none" spc="0" dirty="0">
              <a:ln w="18415" cmpd="sng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3124482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635896" y="40466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What after 10th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572000" y="692696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83568" y="1062028"/>
            <a:ext cx="7704856" cy="34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572000" y="1098032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69639" y="1098032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388424" y="1062028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9512" y="1425815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Science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23928" y="142581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Commerce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028384" y="142581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Arts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7544" y="3356992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To decide which stream to select, we must have an idea about stream subjects. Then as per our interest in subjects we can proceed with stream selection.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7544" y="4315481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Lets have a look at subject in each stream.</a:t>
            </a:r>
          </a:p>
        </p:txBody>
      </p:sp>
    </p:spTree>
    <p:extLst>
      <p:ext uri="{BB962C8B-B14F-4D97-AF65-F5344CB8AC3E}">
        <p14:creationId xmlns:p14="http://schemas.microsoft.com/office/powerpoint/2010/main" val="12564962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/>
      <p:bldP spid="23" grpId="0"/>
      <p:bldP spid="24" grpId="0"/>
      <p:bldP spid="26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635896" y="40466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What after 10th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572000" y="692696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83568" y="1078907"/>
            <a:ext cx="7483559" cy="17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572000" y="1098032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69639" y="1098032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167127" y="1078907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9512" y="1425815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Science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23928" y="142581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Commerce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817633" y="1449099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Arts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4785" y="220671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Physics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79512" y="2568259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Chemistry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90058" y="292144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Maths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4785" y="325502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Biology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79512" y="361047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Hindi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79512" y="396974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English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067944" y="21328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Maths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062671" y="2494397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Accounts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73217" y="2847578"/>
            <a:ext cx="78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Eco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067944" y="318116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OC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062671" y="353661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Hindi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062671" y="389588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English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596336" y="21328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Maths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591063" y="2494397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Eco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601609" y="284757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History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596336" y="3181162"/>
            <a:ext cx="1547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Geography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591063" y="353661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Hindi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591063" y="389588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English</a:t>
            </a:r>
          </a:p>
        </p:txBody>
      </p:sp>
    </p:spTree>
    <p:extLst>
      <p:ext uri="{BB962C8B-B14F-4D97-AF65-F5344CB8AC3E}">
        <p14:creationId xmlns:p14="http://schemas.microsoft.com/office/powerpoint/2010/main" val="10041902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/>
      <p:bldP spid="23" grpId="0"/>
      <p:bldP spid="24" grpId="0"/>
      <p:bldP spid="2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047861" y="870577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Science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571999" y="1138472"/>
            <a:ext cx="1" cy="709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81070" y="1831916"/>
            <a:ext cx="7704856" cy="34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83568" y="1866288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388424" y="1831785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5316" y="220985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Technical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6356" y="220985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Medical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7584" y="548680"/>
            <a:ext cx="3204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Career options in Science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042" y="3313341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/>
              <a:t>Engg</a:t>
            </a:r>
            <a:endParaRPr lang="en-IN" sz="1400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323528" y="2898928"/>
            <a:ext cx="3521023" cy="23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81504" y="2538888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23528" y="2922753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14704" y="3313341"/>
            <a:ext cx="644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Arch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59159" y="3313341"/>
            <a:ext cx="644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/>
              <a:t>Def</a:t>
            </a:r>
            <a:endParaRPr lang="en-IN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913146" y="3313341"/>
            <a:ext cx="786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Marine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45428" y="3319534"/>
            <a:ext cx="786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Space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699792" y="3328311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Aviation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971600" y="2922753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591208" y="2912362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331432" y="2912358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169635" y="2911865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844551" y="2901476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8316416" y="2538888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5852454" y="2889811"/>
            <a:ext cx="2715519" cy="32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852454" y="2922749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747320" y="2922749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639880" y="2901509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572931" y="2889811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59131" y="3294702"/>
            <a:ext cx="786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Doctor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325793" y="3285952"/>
            <a:ext cx="831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/>
              <a:t>Pharma</a:t>
            </a:r>
            <a:endParaRPr lang="en-IN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7406354" y="3266287"/>
            <a:ext cx="786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Para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333698" y="3277172"/>
            <a:ext cx="786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BSC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323528" y="3636088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971600" y="3636088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599050" y="3636088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267744" y="3636088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3144820" y="3636088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3844551" y="3621118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2928" y="4010641"/>
            <a:ext cx="92778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JEE</a:t>
            </a:r>
          </a:p>
          <a:p>
            <a:r>
              <a:rPr lang="en-IN" sz="700" dirty="0"/>
              <a:t>(Mains/ </a:t>
            </a:r>
            <a:r>
              <a:rPr lang="en-IN" sz="700" dirty="0" err="1"/>
              <a:t>Adv</a:t>
            </a:r>
            <a:r>
              <a:rPr lang="en-IN" sz="700" dirty="0"/>
              <a:t>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8026" y="4840593"/>
            <a:ext cx="498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7220" y="4460570"/>
            <a:ext cx="9277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MHT-CET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35500" y="4050940"/>
            <a:ext cx="9277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 JEE 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04290" y="4448104"/>
            <a:ext cx="9277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 NATA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348429" y="4050940"/>
            <a:ext cx="697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NDA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885714" y="4032214"/>
            <a:ext cx="8165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IMU-CET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868977" y="4024091"/>
            <a:ext cx="8165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ENGG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598705" y="4024091"/>
            <a:ext cx="8165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ENGG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5839402" y="3574064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6747320" y="3574064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7644539" y="3574064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562201" y="3967245"/>
            <a:ext cx="8165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NEET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362969" y="3946273"/>
            <a:ext cx="8165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MHT-CET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444270" y="3946272"/>
            <a:ext cx="8165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BSC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6640" y="5148370"/>
            <a:ext cx="251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PCM Based Test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897826" y="5148370"/>
            <a:ext cx="251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PCB Based Test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19872" y="1360911"/>
            <a:ext cx="1152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Board Test Sub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986137" y="1126326"/>
            <a:ext cx="1152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P/C/</a:t>
            </a:r>
            <a:r>
              <a:rPr lang="en-IN" sz="1000" dirty="0">
                <a:solidFill>
                  <a:schemeClr val="bg2">
                    <a:lumMod val="50000"/>
                  </a:schemeClr>
                </a:solidFill>
              </a:rPr>
              <a:t>M</a:t>
            </a:r>
            <a:r>
              <a:rPr lang="en-IN" sz="1000" dirty="0"/>
              <a:t>/</a:t>
            </a:r>
            <a:r>
              <a:rPr lang="en-IN" sz="1000" dirty="0">
                <a:solidFill>
                  <a:schemeClr val="bg2">
                    <a:lumMod val="50000"/>
                  </a:schemeClr>
                </a:solidFill>
              </a:rPr>
              <a:t>B</a:t>
            </a:r>
            <a:r>
              <a:rPr lang="en-IN" sz="1000" dirty="0"/>
              <a:t>/</a:t>
            </a:r>
            <a:r>
              <a:rPr lang="en-IN" sz="1000" dirty="0">
                <a:solidFill>
                  <a:schemeClr val="bg2">
                    <a:lumMod val="50000"/>
                  </a:schemeClr>
                </a:solidFill>
              </a:rPr>
              <a:t>H</a:t>
            </a:r>
            <a:r>
              <a:rPr lang="en-IN" sz="1000" dirty="0"/>
              <a:t>/E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986137" y="1363076"/>
            <a:ext cx="1259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P/C/M/</a:t>
            </a:r>
            <a:r>
              <a:rPr lang="en-IN" sz="1000" dirty="0">
                <a:solidFill>
                  <a:schemeClr val="bg2">
                    <a:lumMod val="50000"/>
                  </a:schemeClr>
                </a:solidFill>
              </a:rPr>
              <a:t>PSY</a:t>
            </a:r>
            <a:r>
              <a:rPr lang="en-IN" sz="1000" dirty="0"/>
              <a:t>/</a:t>
            </a:r>
            <a:r>
              <a:rPr lang="en-IN" sz="1000" dirty="0">
                <a:solidFill>
                  <a:schemeClr val="bg2">
                    <a:lumMod val="50000"/>
                  </a:schemeClr>
                </a:solidFill>
              </a:rPr>
              <a:t>IT</a:t>
            </a:r>
            <a:r>
              <a:rPr lang="en-IN" sz="1000" dirty="0"/>
              <a:t>/E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963966" y="1591692"/>
            <a:ext cx="1259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P/C/M/</a:t>
            </a:r>
            <a:r>
              <a:rPr lang="en-IN" sz="1000" dirty="0">
                <a:solidFill>
                  <a:schemeClr val="bg2">
                    <a:lumMod val="50000"/>
                  </a:schemeClr>
                </a:solidFill>
              </a:rPr>
              <a:t>CS</a:t>
            </a:r>
            <a:r>
              <a:rPr lang="en-IN" sz="1000" dirty="0"/>
              <a:t>/E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208401" y="1121591"/>
            <a:ext cx="1315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General Science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204918" y="1363075"/>
            <a:ext cx="1315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Bifocal Science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204918" y="1591692"/>
            <a:ext cx="1315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Bifocal Science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408786" y="1558132"/>
            <a:ext cx="12352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600 Marks Exam</a:t>
            </a:r>
          </a:p>
        </p:txBody>
      </p:sp>
    </p:spTree>
    <p:extLst>
      <p:ext uri="{BB962C8B-B14F-4D97-AF65-F5344CB8AC3E}">
        <p14:creationId xmlns:p14="http://schemas.microsoft.com/office/powerpoint/2010/main" val="25234269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/>
      <p:bldP spid="24" grpId="0"/>
      <p:bldP spid="2" grpId="0"/>
      <p:bldP spid="14" grpId="0"/>
      <p:bldP spid="28" grpId="0"/>
      <p:bldP spid="29" grpId="0"/>
      <p:bldP spid="30" grpId="0"/>
      <p:bldP spid="31" grpId="0"/>
      <p:bldP spid="33" grpId="0"/>
      <p:bldP spid="46" grpId="0"/>
      <p:bldP spid="47" grpId="0"/>
      <p:bldP spid="48" grpId="0"/>
      <p:bldP spid="49" grpId="0"/>
      <p:bldP spid="56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70" grpId="0"/>
      <p:bldP spid="71" grpId="0"/>
      <p:bldP spid="72" grpId="0"/>
      <p:bldP spid="9" grpId="0"/>
      <p:bldP spid="74" grpId="0"/>
      <p:bldP spid="10" grpId="0"/>
      <p:bldP spid="75" grpId="0"/>
      <p:bldP spid="81" grpId="0"/>
      <p:bldP spid="82" grpId="0"/>
      <p:bldP spid="83" grpId="0"/>
      <p:bldP spid="84" grpId="0"/>
      <p:bldP spid="85" grpId="0"/>
      <p:bldP spid="8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