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2466" y="9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3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5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3E26-67D1-44A0-B6CB-E079F924F97C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ECE0-AF98-44E3-8744-975C3812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1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16832"/>
            <a:ext cx="3657600" cy="126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36032"/>
            <a:ext cx="3657600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79"/>
          <a:stretch/>
        </p:blipFill>
        <p:spPr bwMode="auto">
          <a:xfrm>
            <a:off x="1428750" y="3550756"/>
            <a:ext cx="3657600" cy="1229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2"/>
          <a:stretch/>
        </p:blipFill>
        <p:spPr bwMode="auto">
          <a:xfrm>
            <a:off x="1428750" y="4800600"/>
            <a:ext cx="3657600" cy="2395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511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3000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1"/>
          <a:stretch/>
        </p:blipFill>
        <p:spPr bwMode="auto">
          <a:xfrm>
            <a:off x="1600200" y="4800600"/>
            <a:ext cx="3657600" cy="2398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655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</dc:creator>
  <cp:lastModifiedBy>Keshav</cp:lastModifiedBy>
  <cp:revision>3</cp:revision>
  <dcterms:created xsi:type="dcterms:W3CDTF">2023-02-04T13:48:01Z</dcterms:created>
  <dcterms:modified xsi:type="dcterms:W3CDTF">2023-02-04T14:16:08Z</dcterms:modified>
</cp:coreProperties>
</file>