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300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C8D-B591-482C-A15A-B8B4830B08F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F7DA-6424-49D0-8BCA-CD02E878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6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C8D-B591-482C-A15A-B8B4830B08F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F7DA-6424-49D0-8BCA-CD02E878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C8D-B591-482C-A15A-B8B4830B08F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F7DA-6424-49D0-8BCA-CD02E878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7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C8D-B591-482C-A15A-B8B4830B08F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F7DA-6424-49D0-8BCA-CD02E878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C8D-B591-482C-A15A-B8B4830B08F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F7DA-6424-49D0-8BCA-CD02E878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C8D-B591-482C-A15A-B8B4830B08F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F7DA-6424-49D0-8BCA-CD02E878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5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C8D-B591-482C-A15A-B8B4830B08F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F7DA-6424-49D0-8BCA-CD02E878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C8D-B591-482C-A15A-B8B4830B08F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F7DA-6424-49D0-8BCA-CD02E878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C8D-B591-482C-A15A-B8B4830B08F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F7DA-6424-49D0-8BCA-CD02E878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0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C8D-B591-482C-A15A-B8B4830B08F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F7DA-6424-49D0-8BCA-CD02E878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C8D-B591-482C-A15A-B8B4830B08F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F7DA-6424-49D0-8BCA-CD02E878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5AC8D-B591-482C-A15A-B8B4830B08F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F7DA-6424-49D0-8BCA-CD02E878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33800"/>
            <a:ext cx="4572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50"/>
          <a:stretch/>
        </p:blipFill>
        <p:spPr>
          <a:xfrm>
            <a:off x="1219200" y="712470"/>
            <a:ext cx="4572000" cy="30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8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</dc:creator>
  <cp:lastModifiedBy>Keshav</cp:lastModifiedBy>
  <cp:revision>2</cp:revision>
  <dcterms:created xsi:type="dcterms:W3CDTF">2022-12-08T16:46:17Z</dcterms:created>
  <dcterms:modified xsi:type="dcterms:W3CDTF">2022-12-08T17:10:56Z</dcterms:modified>
</cp:coreProperties>
</file>